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21"/>
  </p:notesMasterIdLst>
  <p:sldIdLst>
    <p:sldId id="256" r:id="rId3"/>
    <p:sldId id="306" r:id="rId4"/>
    <p:sldId id="288" r:id="rId5"/>
    <p:sldId id="259" r:id="rId6"/>
    <p:sldId id="307" r:id="rId7"/>
    <p:sldId id="296" r:id="rId8"/>
    <p:sldId id="289" r:id="rId9"/>
    <p:sldId id="290" r:id="rId10"/>
    <p:sldId id="286" r:id="rId11"/>
    <p:sldId id="291" r:id="rId12"/>
    <p:sldId id="295" r:id="rId13"/>
    <p:sldId id="292" r:id="rId14"/>
    <p:sldId id="293" r:id="rId15"/>
    <p:sldId id="294" r:id="rId16"/>
    <p:sldId id="282" r:id="rId17"/>
    <p:sldId id="272" r:id="rId18"/>
    <p:sldId id="310" r:id="rId19"/>
    <p:sldId id="265" r:id="rId20"/>
  </p:sldIdLst>
  <p:sldSz cx="12192000" cy="6858000"/>
  <p:notesSz cx="6858000" cy="9144000"/>
  <p:defaultTextStyle>
    <a:defPPr algn="r" rtl="1">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71" autoAdjust="0"/>
    <p:restoredTop sz="80739" autoAdjust="0"/>
  </p:normalViewPr>
  <p:slideViewPr>
    <p:cSldViewPr snapToGrid="0">
      <p:cViewPr varScale="1">
        <p:scale>
          <a:sx n="62" d="100"/>
          <a:sy n="62" d="100"/>
        </p:scale>
        <p:origin x="136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1"/>
          <a:lstStyle>
            <a:lvl1pPr algn="r" rtl="1">
              <a:defRPr sz="1200"/>
            </a:lvl1pPr>
          </a:lstStyle>
          <a:p>
            <a:pPr rtl="1"/>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1"/>
          <a:lstStyle>
            <a:lvl1pPr algn="r" rtl="1">
              <a:defRPr sz="1200"/>
            </a:lvl1pPr>
          </a:lstStyle>
          <a:p>
            <a:pPr rtl="1"/>
            <a:fld id="{5B99DBEE-FE07-48A2-9B27-6DF4D6220B70}" type="datetimeFigureOut">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pPr rtl="1"/>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rtl="1"/>
            <a:r>
              <a:rPr lang="rhg"/>
              <a:t>Click to edit Master text styles</a:t>
            </a:r>
          </a:p>
          <a:p>
            <a:pPr lvl="1" rtl="1"/>
            <a:r>
              <a:rPr lang="rhg"/>
              <a:t>Second level</a:t>
            </a:r>
          </a:p>
          <a:p>
            <a:pPr lvl="2" rtl="1"/>
            <a:r>
              <a:rPr lang="rhg"/>
              <a:t>Third level</a:t>
            </a:r>
          </a:p>
          <a:p>
            <a:pPr lvl="3" rtl="1"/>
            <a:r>
              <a:rPr lang="rhg"/>
              <a:t>Fourth level</a:t>
            </a:r>
          </a:p>
          <a:p>
            <a:pPr lvl="4" rtl="1"/>
            <a:r>
              <a:rPr lang="rhg"/>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1" anchor="b"/>
          <a:lstStyle>
            <a:lvl1pPr algn="r" rtl="1">
              <a:defRPr sz="1200"/>
            </a:lvl1pPr>
          </a:lstStyle>
          <a:p>
            <a:pPr rtl="1"/>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1" anchor="b"/>
          <a:lstStyle>
            <a:lvl1pPr algn="r" rtl="1">
              <a:defRPr sz="1200"/>
            </a:lvl1pPr>
          </a:lstStyle>
          <a:p>
            <a:pPr rtl="1"/>
            <a:fld id="{58940A1C-C1EE-4646-B7A5-2E7169BACB61}" type="slidenum">
              <a:t>‹#›</a:t>
            </a:fld>
            <a:endParaRPr lang="en-US"/>
          </a:p>
        </p:txBody>
      </p:sp>
    </p:spTree>
    <p:extLst>
      <p:ext uri="{BB962C8B-B14F-4D97-AF65-F5344CB8AC3E}">
        <p14:creationId xmlns:p14="http://schemas.microsoft.com/office/powerpoint/2010/main" val="405466598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ddbarna.no/content/uploads/2021/01/RB_foreldrebrosjyre_flyktninger_Norsk_endelig-versjon_25_nov_22.pdf"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mentalhelse.no/fa-hjelp/foreldresupport/" TargetMode="External"/><Relationship Id="rId4" Type="http://schemas.openxmlformats.org/officeDocument/2006/relationships/hyperlink" Target="https://www.rvts-flyktningbrosjyrer.no/"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ttentil.no/fra-bekymring-til-hjelp/a-leve-med-krysskultu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r>
              <a:rPr lang="rhg" dirty="0"/>
              <a:t>På møte 3 og 4 ønsker vi at dere som veiledere inkluderer det dere tenker er mest relevant for gruppen fra det foreldreveiledningsprogrammet du er sertifisert i, og som dere tilbyr i kommunen. </a:t>
            </a:r>
          </a:p>
          <a:p>
            <a:pPr algn="l" rtl="0"/>
            <a:endParaRPr lang="nb-NO" dirty="0"/>
          </a:p>
          <a:p>
            <a:pPr algn="l" rtl="0"/>
            <a:r>
              <a:rPr lang="rhg" dirty="0"/>
              <a:t>Noen forslag til hjelpematriell </a:t>
            </a:r>
          </a:p>
          <a:p>
            <a:pPr algn="l" rtl="0"/>
            <a:r>
              <a:rPr lang="rhg" dirty="0">
                <a:ea typeface="+mn-lt"/>
                <a:cs typeface="+mn-lt"/>
                <a:hlinkClick r:id="rId3"/>
              </a:rPr>
              <a:t>https://www.reddbarna.no/content/uploads/2021/01/RB_foreldrebrosjyre_flyktninger_Norsk_endelig-versjon_25_nov_22.pdf</a:t>
            </a:r>
            <a:r>
              <a:rPr lang="rhg" dirty="0">
                <a:ea typeface="+mn-lt"/>
                <a:cs typeface="+mn-lt"/>
              </a:rPr>
              <a:t> </a:t>
            </a:r>
          </a:p>
          <a:p>
            <a:pPr algn="l" rtl="0"/>
            <a:r>
              <a:rPr lang="rhg" dirty="0">
                <a:ea typeface="+mn-lt"/>
                <a:cs typeface="+mn-lt"/>
              </a:rPr>
              <a:t>(mange språk)</a:t>
            </a:r>
          </a:p>
          <a:p>
            <a:pPr algn="l" rtl="0"/>
            <a:endParaRPr lang="nb-NO" dirty="0">
              <a:ea typeface="+mn-lt"/>
              <a:cs typeface="+mn-lt"/>
            </a:endParaRPr>
          </a:p>
          <a:p>
            <a:pPr algn="l" rtl="0"/>
            <a:r>
              <a:rPr lang="rhg" dirty="0">
                <a:hlinkClick r:id="rId4"/>
              </a:rPr>
              <a:t>https://www.rvts-flyktningbrosjyrer.no</a:t>
            </a:r>
            <a:endParaRPr lang="nb-NO" dirty="0">
              <a:ea typeface="+mn-lt"/>
              <a:cs typeface="+mn-lt"/>
            </a:endParaRPr>
          </a:p>
          <a:p>
            <a:pPr algn="l" rtl="0"/>
            <a:endParaRPr lang="nb-NO" dirty="0"/>
          </a:p>
          <a:p>
            <a:pPr algn="l" rtl="0"/>
            <a:r>
              <a:rPr lang="rhg" dirty="0">
                <a:hlinkClick r:id="rId5"/>
              </a:rPr>
              <a:t>https://mentalhelse.no/fa-hjelp/foreldresupport/</a:t>
            </a:r>
            <a:endParaRPr lang="nb-NO" dirty="0"/>
          </a:p>
          <a:p>
            <a:pPr algn="l" rtl="0"/>
            <a:endParaRPr lang="nb-NO" dirty="0"/>
          </a:p>
        </p:txBody>
      </p:sp>
      <p:sp>
        <p:nvSpPr>
          <p:cNvPr id="4" name="Plassholder for lysbildenummer 3"/>
          <p:cNvSpPr>
            <a:spLocks noGrp="1"/>
          </p:cNvSpPr>
          <p:nvPr>
            <p:ph type="sldNum" sz="quarter" idx="5"/>
          </p:nvPr>
        </p:nvSpPr>
        <p:spPr/>
        <p:txBody>
          <a:bodyPr rtlCol="1"/>
          <a:lstStyle/>
          <a:p>
            <a:pPr rtl="1"/>
            <a:fld id="{58940A1C-C1EE-4646-B7A5-2E7169BACB61}" type="slidenum">
              <a:rPr lang="nb-NO" smtClean="0"/>
              <a:t>1</a:t>
            </a:fld>
            <a:endParaRPr lang="nb-NO"/>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marL="228600" indent="-228600" algn="l" rtl="0">
              <a:buFont typeface=""/>
              <a:buChar char="•"/>
            </a:pPr>
            <a:endParaRPr lang="en-US" sz="1200" dirty="0">
              <a:cs typeface="Arial"/>
            </a:endParaRPr>
          </a:p>
          <a:p>
            <a:pPr marL="228600" indent="-228600" algn="l" rtl="0">
              <a:buFont typeface=""/>
              <a:buChar char="•"/>
            </a:pPr>
            <a:r>
              <a:rPr lang="rhg" sz="1200" dirty="0">
                <a:cs typeface="Calibri"/>
              </a:rPr>
              <a:t>Voksne kan si "Ikke tenk på det" men barnet vil fortsette å tenke på det.  </a:t>
            </a:r>
            <a:endParaRPr lang="en-US" dirty="0">
              <a:cs typeface="Calibri"/>
            </a:endParaRPr>
          </a:p>
          <a:p>
            <a:pPr marL="228600" indent="-228600" algn="l" rtl="0">
              <a:buFont typeface=""/>
              <a:buChar char="•"/>
            </a:pPr>
            <a:endParaRPr lang="en-US" sz="1200" dirty="0">
              <a:cs typeface="Arial"/>
            </a:endParaRPr>
          </a:p>
          <a:p>
            <a:pPr marL="228600" indent="-228600" algn="l" rtl="0">
              <a:buFont typeface=""/>
              <a:buChar char="•"/>
            </a:pPr>
            <a:r>
              <a:rPr lang="rhg" sz="1200" dirty="0">
                <a:ea typeface="+mn-lt"/>
                <a:cs typeface="+mn-lt"/>
              </a:rPr>
              <a:t>Barn kan føle seg ensom og trist hvis de ikke får snakket med det som har skjedd,</a:t>
            </a:r>
            <a:endParaRPr lang="en-US" sz="1200" dirty="0">
              <a:cs typeface="Arial"/>
            </a:endParaRPr>
          </a:p>
          <a:p>
            <a:pPr algn="l" rtl="0"/>
            <a:endParaRPr lang="nb-NO" dirty="0"/>
          </a:p>
          <a:p>
            <a:pPr algn="l" rtl="0"/>
            <a:r>
              <a:rPr lang="rhg" dirty="0"/>
              <a:t>Lett å bli sint og irritert på barn som er krevende eller klengete. Kjeft kan gjøre ting verre, barna blir mer usikker og utrygg</a:t>
            </a:r>
            <a:endParaRPr lang="en-US" dirty="0"/>
          </a:p>
          <a:p>
            <a:pPr algn="l" rtl="0"/>
            <a:r>
              <a:rPr lang="rhg" dirty="0"/>
              <a:t>Og særlig hvis du selv er sliten</a:t>
            </a:r>
            <a:endParaRPr lang="en-US" dirty="0"/>
          </a:p>
          <a:p>
            <a:pPr algn="l" rtl="0"/>
            <a:r>
              <a:rPr lang="rhg" dirty="0"/>
              <a:t>Barna kan savne steder, mennesker og vaner de er vant til. </a:t>
            </a:r>
            <a:endParaRPr lang="en-US" dirty="0">
              <a:cs typeface="Calibri"/>
            </a:endParaRPr>
          </a:p>
          <a:p>
            <a:pPr algn="l" rtl="0"/>
            <a:endParaRPr lang="en-US" dirty="0"/>
          </a:p>
          <a:p>
            <a:pPr algn="l" rtl="0"/>
            <a:r>
              <a:rPr lang="rhg" dirty="0"/>
              <a:t>Oppgave: Hva tror du barnet ditt savner?  (refleksjon)</a:t>
            </a:r>
            <a:endParaRPr lang="en-US" dirty="0">
              <a:cs typeface="Calibri"/>
            </a:endParaRPr>
          </a:p>
          <a:p>
            <a:pPr algn="l" rtl="0"/>
            <a:endParaRPr lang="en-US" dirty="0"/>
          </a:p>
          <a:p>
            <a:pPr algn="l" rtl="0"/>
            <a:r>
              <a:rPr lang="rhg" dirty="0"/>
              <a:t>Vanskelig å snakke med barna om det som er vondt fordi selv har det tungt eller fordi man ikke vil gjøre det verre for barna. </a:t>
            </a:r>
            <a:endParaRPr lang="en-US" dirty="0">
              <a:cs typeface="Calibri"/>
            </a:endParaRPr>
          </a:p>
          <a:p>
            <a:pPr algn="l" rtl="0"/>
            <a:r>
              <a:rPr lang="rhg" dirty="0"/>
              <a:t>Barna trenger at det er lov til å snakke om det de har opplevd og opplever, gjerne I lek (mindre barn) og det er gjør godt å få sette ord på det de har opplevd. </a:t>
            </a:r>
            <a:endParaRPr lang="en-US" dirty="0">
              <a:cs typeface="Calibri"/>
            </a:endParaRPr>
          </a:p>
          <a:p>
            <a:pPr algn="l" rtl="0"/>
            <a:endParaRPr lang="en-US" dirty="0"/>
          </a:p>
          <a:p>
            <a:pPr algn="l" rtl="0"/>
            <a:r>
              <a:rPr lang="rhg" dirty="0"/>
              <a:t>Det er greit å gråte som voksen og bli lei seg, men barnet trenger å vite at det ikke er barnets skyld at den voksne er lei seg og trenger mange forsikringer på dette. </a:t>
            </a:r>
          </a:p>
          <a:p>
            <a:pPr algn="l" rtl="0"/>
            <a:endParaRPr lang="en-US" dirty="0"/>
          </a:p>
          <a:p>
            <a:pPr algn="l" rtl="0"/>
            <a:r>
              <a:rPr lang="rhg" dirty="0">
                <a:cs typeface="Calibri"/>
              </a:rPr>
              <a:t>Gi en ordentlig unnskyldning om du reagerer på en måte somdu tenker I ettertid at ble dum. Ta ansvaret for egen reaksjon og si at du er lei deg for at det ble dumt. </a:t>
            </a:r>
          </a:p>
          <a:p>
            <a:pPr algn="l" rtl="0"/>
            <a:r>
              <a:rPr lang="rhg" dirty="0"/>
              <a:t> </a:t>
            </a:r>
          </a:p>
          <a:p>
            <a:pPr algn="l" rtl="0"/>
            <a:endParaRPr lang="nb-NO" dirty="0"/>
          </a:p>
          <a:p>
            <a:pPr algn="l" rtl="0"/>
            <a:endParaRPr lang="nb-NO" dirty="0">
              <a:cs typeface="Calibri"/>
            </a:endParaRPr>
          </a:p>
          <a:p>
            <a:pPr algn="l" rtl="0"/>
            <a:endParaRPr lang="nb-NO" dirty="0"/>
          </a:p>
          <a:p>
            <a:pPr algn="l" rtl="0"/>
            <a:endParaRPr lang="nb-NO" dirty="0"/>
          </a:p>
        </p:txBody>
      </p:sp>
      <p:sp>
        <p:nvSpPr>
          <p:cNvPr id="4" name="Plassholder for lysbildenummer 3"/>
          <p:cNvSpPr>
            <a:spLocks noGrp="1"/>
          </p:cNvSpPr>
          <p:nvPr>
            <p:ph type="sldNum" sz="quarter" idx="5"/>
          </p:nvPr>
        </p:nvSpPr>
        <p:spPr/>
        <p:txBody>
          <a:bodyPr rtlCol="1"/>
          <a:lstStyle/>
          <a:p>
            <a:pPr rtl="1"/>
            <a:fld id="{58940A1C-C1EE-4646-B7A5-2E7169BACB61}" type="slidenum">
              <a:rPr lang="nb-NO" smtClean="0"/>
              <a:t>10</a:t>
            </a:fld>
            <a:endParaRPr lang="nb-NO"/>
          </a:p>
        </p:txBody>
      </p:sp>
    </p:spTree>
    <p:extLst>
      <p:ext uri="{BB962C8B-B14F-4D97-AF65-F5344CB8AC3E}">
        <p14:creationId xmlns:p14="http://schemas.microsoft.com/office/powerpoint/2010/main" val="165844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r>
              <a:rPr lang="rhg" dirty="0"/>
              <a:t>Her skal dere gå igjennom noen måter å møte barn som har det vanskelig på i plenum. Man skal i fellesskap finne eksempler på hvordan det kan se ut i praksis. Her gis det rom for å fortelle egne eksempler. Kursholder bør være forberedt på å komme med noen eksempler under hvert punkt, og vi gir dere noen forslag. </a:t>
            </a:r>
          </a:p>
        </p:txBody>
      </p:sp>
      <p:sp>
        <p:nvSpPr>
          <p:cNvPr id="4" name="Plassholder for lysbildenummer 3"/>
          <p:cNvSpPr>
            <a:spLocks noGrp="1"/>
          </p:cNvSpPr>
          <p:nvPr>
            <p:ph type="sldNum" sz="quarter" idx="5"/>
          </p:nvPr>
        </p:nvSpPr>
        <p:spPr/>
        <p:txBody>
          <a:bodyPr rtlCol="1"/>
          <a:lstStyle/>
          <a:p>
            <a:pPr rtl="1"/>
            <a:fld id="{58940A1C-C1EE-4646-B7A5-2E7169BACB61}" type="slidenum">
              <a:rPr lang="nb-NO" smtClean="0"/>
              <a:t>11</a:t>
            </a:fld>
            <a:endParaRPr lang="nb-NO"/>
          </a:p>
        </p:txBody>
      </p:sp>
    </p:spTree>
    <p:extLst>
      <p:ext uri="{BB962C8B-B14F-4D97-AF65-F5344CB8AC3E}">
        <p14:creationId xmlns:p14="http://schemas.microsoft.com/office/powerpoint/2010/main" val="234668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r>
              <a:rPr lang="rhg" dirty="0"/>
              <a:t>Det som er viktig I denne sammenhengen er å følge barnets initiativ til kontakt og å snakke om det som er vanskelig. Tilpasse seg barnets alder og uttrykksform. Å snake om det som en vanskelig er ofte godt for barn, likt som voksne. La de få snakke seg tom, lytt, prøv å møt med forståelse. </a:t>
            </a:r>
          </a:p>
          <a:p>
            <a:pPr algn="l" rtl="0"/>
            <a:r>
              <a:rPr lang="rhg" dirty="0"/>
              <a:t>Barna kan mangle ord og kan trenge hjelp til å uttrykke seg. Det kan være vanskelig å uttrykke de følelsene en har inni seg, så da kan man som voksen forsiktig “gjette”, så retter gjerne barnet på deg om du tar feil. </a:t>
            </a:r>
          </a:p>
          <a:p>
            <a:pPr algn="l" rtl="0"/>
            <a:r>
              <a:rPr lang="rhg" dirty="0"/>
              <a:t>Mange barn forteller gjerne om det som er vanskelig igjennom lek, tegninger osv. </a:t>
            </a:r>
          </a:p>
          <a:p>
            <a:pPr algn="l" rtl="0"/>
            <a:endParaRPr lang="en-US" dirty="0"/>
          </a:p>
          <a:p>
            <a:pPr algn="l" rtl="0"/>
            <a:r>
              <a:rPr lang="rhg" dirty="0"/>
              <a:t>Det som er viktig er at barnet ikke tror at det som har hendt og er vanskelig er deres feil. De trenger gjerne gjentatte forsikringer på at det ikke er deres feil at dere har flyttet osv. </a:t>
            </a:r>
          </a:p>
          <a:p>
            <a:pPr algn="l" rtl="0"/>
            <a:endParaRPr lang="en-US" dirty="0"/>
          </a:p>
          <a:p>
            <a:pPr algn="l" rtl="0"/>
            <a:r>
              <a:rPr lang="rhg" dirty="0"/>
              <a:t>Vanskelig å snakke med barna om det som er vondt fordi selv har det tungt eller fordi man ikke vil gjøre det verre for barna. </a:t>
            </a:r>
          </a:p>
          <a:p>
            <a:pPr algn="l" rtl="0"/>
            <a:r>
              <a:rPr lang="rhg" dirty="0"/>
              <a:t>Barna trenger at det er lov til å snakke om det de har opplevd og opplever, gjerne I lek (mindre barn) og det er gjør godt å få sette ord på det de har opplevd. </a:t>
            </a:r>
          </a:p>
          <a:p>
            <a:pPr algn="l" rtl="0"/>
            <a:endParaRPr lang="en-US" dirty="0"/>
          </a:p>
          <a:p>
            <a:pPr algn="l" rtl="0"/>
            <a:r>
              <a:rPr lang="rhg" dirty="0"/>
              <a:t>Det er greit å gråte som voksen og bli lei seg, men barnet trenger å vite at det ikke er barnets skyld at den voksne er lei seg. </a:t>
            </a:r>
          </a:p>
          <a:p>
            <a:pPr algn="l" rtl="0"/>
            <a:r>
              <a:rPr lang="rhg" dirty="0"/>
              <a:t> Noe om at baret viser vei </a:t>
            </a:r>
          </a:p>
          <a:p>
            <a:pPr algn="l" rtl="0"/>
            <a:endParaRPr lang="nb-NO" dirty="0"/>
          </a:p>
          <a:p>
            <a:pPr algn="l" rtl="0"/>
            <a:r>
              <a:rPr lang="rhg" dirty="0"/>
              <a:t>FÅ INN BARNA SOM ER FOR FLINKE</a:t>
            </a:r>
          </a:p>
        </p:txBody>
      </p:sp>
      <p:sp>
        <p:nvSpPr>
          <p:cNvPr id="4" name="Plassholder for lysbildenummer 3"/>
          <p:cNvSpPr>
            <a:spLocks noGrp="1"/>
          </p:cNvSpPr>
          <p:nvPr>
            <p:ph type="sldNum" sz="quarter" idx="5"/>
          </p:nvPr>
        </p:nvSpPr>
        <p:spPr/>
        <p:txBody>
          <a:bodyPr rtlCol="1"/>
          <a:lstStyle/>
          <a:p>
            <a:pPr rtl="1"/>
            <a:fld id="{58940A1C-C1EE-4646-B7A5-2E7169BACB61}" type="slidenum">
              <a:rPr lang="nb-NO" smtClean="0"/>
              <a:t>12</a:t>
            </a:fld>
            <a:endParaRPr lang="nb-NO"/>
          </a:p>
        </p:txBody>
      </p:sp>
    </p:spTree>
    <p:extLst>
      <p:ext uri="{BB962C8B-B14F-4D97-AF65-F5344CB8AC3E}">
        <p14:creationId xmlns:p14="http://schemas.microsoft.com/office/powerpoint/2010/main" val="20303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r>
              <a:rPr lang="rhg" dirty="0">
                <a:solidFill>
                  <a:srgbClr val="3F3F3F"/>
                </a:solidFill>
                <a:effectLst/>
                <a:latin typeface="Helvetica" pitchFamily="2" charset="0"/>
              </a:rPr>
              <a:t>Ellers er jo pilarene i traumebevisst omsorg gode å ta med inn i notatdelen:</a:t>
            </a:r>
          </a:p>
          <a:p>
            <a:pPr algn="l" rtl="0"/>
            <a:r>
              <a:rPr lang="rhg" dirty="0">
                <a:solidFill>
                  <a:srgbClr val="3F3F3F"/>
                </a:solidFill>
                <a:effectLst/>
                <a:latin typeface="Helvetica" pitchFamily="2" charset="0"/>
              </a:rPr>
              <a:t>- trygghet</a:t>
            </a:r>
          </a:p>
          <a:p>
            <a:pPr algn="l" rtl="0"/>
            <a:r>
              <a:rPr lang="rhg" dirty="0">
                <a:solidFill>
                  <a:srgbClr val="3F3F3F"/>
                </a:solidFill>
                <a:effectLst/>
                <a:latin typeface="Helvetica" pitchFamily="2" charset="0"/>
              </a:rPr>
              <a:t>- relasjon</a:t>
            </a:r>
          </a:p>
          <a:p>
            <a:pPr algn="l" rtl="0"/>
            <a:r>
              <a:rPr lang="rhg" dirty="0">
                <a:solidFill>
                  <a:srgbClr val="3F3F3F"/>
                </a:solidFill>
                <a:effectLst/>
                <a:latin typeface="Helvetica" pitchFamily="2" charset="0"/>
              </a:rPr>
              <a:t>- følelsesregulering</a:t>
            </a:r>
          </a:p>
          <a:p>
            <a:pPr algn="l" rtl="0"/>
            <a:r>
              <a:rPr lang="rhg" dirty="0">
                <a:solidFill>
                  <a:srgbClr val="3F3F3F"/>
                </a:solidFill>
                <a:effectLst/>
                <a:latin typeface="Helvetica" pitchFamily="2" charset="0"/>
              </a:rPr>
              <a:t>- mestring og evnen til å se sammenheng.</a:t>
            </a:r>
          </a:p>
          <a:p>
            <a:pPr marL="0" marR="0" lvl="0" indent="0" algn="r" defTabSz="914400" rtl="0" eaLnBrk="1" fontAlgn="auto" latinLnBrk="0" hangingPunct="1">
              <a:lnSpc>
                <a:spcPct val="100000"/>
              </a:lnSpc>
              <a:spcBef>
                <a:spcPts val="0"/>
              </a:spcBef>
              <a:spcAft>
                <a:spcPts val="0"/>
              </a:spcAft>
              <a:buClrTx/>
              <a:buSzTx/>
              <a:buFontTx/>
              <a:buNone/>
              <a:tabLst/>
              <a:defRPr/>
            </a:pPr>
            <a:endParaRPr lang="nb-NO" dirty="0">
              <a:solidFill>
                <a:srgbClr val="3F3F3F"/>
              </a:solidFill>
              <a:effectLst/>
              <a:latin typeface="Helvetica" pitchFamily="2"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rhg" dirty="0">
                <a:solidFill>
                  <a:srgbClr val="3F3F3F"/>
                </a:solidFill>
                <a:effectLst/>
                <a:latin typeface="Helvetica" pitchFamily="2" charset="0"/>
              </a:rPr>
              <a:t>det aller viktigste hvis barnet vider at hen har det vondt, er å skape gode og forutsigbare rutiner. Dette bidrar til å skape trygghet når barnet har det vanskelig. Relasjonen de har med barnet sitt skaper også trygghet, og noen ganger er det den viktigste hjelpe man kan gi: trøst. </a:t>
            </a:r>
          </a:p>
          <a:p>
            <a:pPr algn="l" rtl="0"/>
            <a:endParaRPr lang="nb-NO" dirty="0"/>
          </a:p>
        </p:txBody>
      </p:sp>
      <p:sp>
        <p:nvSpPr>
          <p:cNvPr id="4" name="Plassholder for lysbildenummer 3"/>
          <p:cNvSpPr>
            <a:spLocks noGrp="1"/>
          </p:cNvSpPr>
          <p:nvPr>
            <p:ph type="sldNum" sz="quarter" idx="5"/>
          </p:nvPr>
        </p:nvSpPr>
        <p:spPr/>
        <p:txBody>
          <a:bodyPr rtlCol="1"/>
          <a:lstStyle/>
          <a:p>
            <a:pPr rtl="1"/>
            <a:fld id="{58940A1C-C1EE-4646-B7A5-2E7169BACB61}" type="slidenum">
              <a:rPr lang="nb-NO" smtClean="0"/>
              <a:t>13</a:t>
            </a:fld>
            <a:endParaRPr lang="nb-NO"/>
          </a:p>
        </p:txBody>
      </p:sp>
    </p:spTree>
    <p:extLst>
      <p:ext uri="{BB962C8B-B14F-4D97-AF65-F5344CB8AC3E}">
        <p14:creationId xmlns:p14="http://schemas.microsoft.com/office/powerpoint/2010/main" val="1259169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r>
              <a:rPr lang="rhg" dirty="0"/>
              <a:t>Bake inn noe av dette i eksempler Hva trenger barn som er utagernede, stille og</a:t>
            </a:r>
          </a:p>
          <a:p>
            <a:pPr algn="l" rtl="0"/>
            <a:endParaRPr lang="nb-NO" dirty="0"/>
          </a:p>
          <a:p>
            <a:pPr algn="l" rtl="0"/>
            <a:r>
              <a:rPr lang="rhg" dirty="0"/>
              <a:t>Komme med eksempler i plenum . </a:t>
            </a:r>
          </a:p>
          <a:p>
            <a:pPr algn="l" rtl="0"/>
            <a:endParaRPr lang="nb-NO" dirty="0"/>
          </a:p>
          <a:p>
            <a:pPr algn="l" rtl="0"/>
            <a:r>
              <a:rPr lang="rhg" dirty="0"/>
              <a:t>Hva er de vant til for å møte barna? Er de vant med å snakke, fortelle et eventyr eller historie om noe lignende?</a:t>
            </a:r>
          </a:p>
          <a:p>
            <a:pPr algn="l" rtl="0"/>
            <a:endParaRPr lang="nb-NO" dirty="0"/>
          </a:p>
          <a:p>
            <a:pPr algn="l" rtl="0"/>
            <a:endParaRPr lang="nb-NO" dirty="0"/>
          </a:p>
        </p:txBody>
      </p:sp>
      <p:sp>
        <p:nvSpPr>
          <p:cNvPr id="4" name="Plassholder for lysbildenummer 3"/>
          <p:cNvSpPr>
            <a:spLocks noGrp="1"/>
          </p:cNvSpPr>
          <p:nvPr>
            <p:ph type="sldNum" sz="quarter" idx="5"/>
          </p:nvPr>
        </p:nvSpPr>
        <p:spPr/>
        <p:txBody>
          <a:bodyPr rtlCol="1"/>
          <a:lstStyle/>
          <a:p>
            <a:pPr rtl="1"/>
            <a:fld id="{58940A1C-C1EE-4646-B7A5-2E7169BACB61}" type="slidenum">
              <a:rPr lang="nb-NO" smtClean="0"/>
              <a:t>14</a:t>
            </a:fld>
            <a:endParaRPr lang="nb-NO"/>
          </a:p>
        </p:txBody>
      </p:sp>
    </p:spTree>
    <p:extLst>
      <p:ext uri="{BB962C8B-B14F-4D97-AF65-F5344CB8AC3E}">
        <p14:creationId xmlns:p14="http://schemas.microsoft.com/office/powerpoint/2010/main" val="1339937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5"/>
          </p:nvPr>
        </p:nvSpPr>
        <p:spPr/>
        <p:txBody>
          <a:bodyPr/>
          <a:lstStyle/>
          <a:p>
            <a:pPr rtl="1"/>
            <a:fld id="{58940A1C-C1EE-4646-B7A5-2E7169BACB61}" type="slidenum">
              <a:rPr lang="en-US" smtClean="0"/>
              <a:t>15</a:t>
            </a:fld>
            <a:endParaRPr lang="en-US"/>
          </a:p>
        </p:txBody>
      </p:sp>
    </p:spTree>
    <p:extLst>
      <p:ext uri="{BB962C8B-B14F-4D97-AF65-F5344CB8AC3E}">
        <p14:creationId xmlns:p14="http://schemas.microsoft.com/office/powerpoint/2010/main" val="3473368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r>
              <a:rPr lang="rhg" sz="1200" dirty="0"/>
              <a:t>En oppgave som fremmer krysskultur? </a:t>
            </a:r>
          </a:p>
          <a:p>
            <a:pPr algn="l" rtl="0"/>
            <a:r>
              <a:rPr lang="rhg" sz="1200" dirty="0"/>
              <a:t>En oppgave som får de til å tenke på hvordan de kan møte barnas vonde følelser på en god måte, evt teste ut mer til neste gang. </a:t>
            </a:r>
          </a:p>
          <a:p>
            <a:pPr algn="l" rtl="0"/>
            <a:endParaRPr lang="en-US" sz="1200" dirty="0"/>
          </a:p>
          <a:p>
            <a:pPr algn="l" rtl="0"/>
            <a:r>
              <a:rPr lang="rhg" sz="1200" dirty="0"/>
              <a:t>LEGG GJERNE INN EGNE OPPGAVER HER </a:t>
            </a:r>
          </a:p>
          <a:p>
            <a:pPr algn="l" rtl="0"/>
            <a:endParaRPr lang="nb-NO" dirty="0"/>
          </a:p>
        </p:txBody>
      </p:sp>
      <p:sp>
        <p:nvSpPr>
          <p:cNvPr id="4" name="Plassholder for lysbildenummer 3"/>
          <p:cNvSpPr>
            <a:spLocks noGrp="1"/>
          </p:cNvSpPr>
          <p:nvPr>
            <p:ph type="sldNum" sz="quarter" idx="5"/>
          </p:nvPr>
        </p:nvSpPr>
        <p:spPr/>
        <p:txBody>
          <a:bodyPr rtlCol="1"/>
          <a:lstStyle/>
          <a:p>
            <a:pPr rtl="1"/>
            <a:fld id="{58940A1C-C1EE-4646-B7A5-2E7169BACB61}" type="slidenum">
              <a:rPr lang="nb-NO" smtClean="0"/>
              <a:t>16</a:t>
            </a:fld>
            <a:endParaRPr lang="nb-NO"/>
          </a:p>
        </p:txBody>
      </p:sp>
    </p:spTree>
    <p:extLst>
      <p:ext uri="{BB962C8B-B14F-4D97-AF65-F5344CB8AC3E}">
        <p14:creationId xmlns:p14="http://schemas.microsoft.com/office/powerpoint/2010/main" val="2040972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spcBef>
                <a:spcPct val="0"/>
              </a:spcBef>
              <a:spcAft>
                <a:spcPct val="0"/>
              </a:spcAft>
            </a:pPr>
            <a:r>
              <a:rPr lang="rhg" dirty="0">
                <a:ea typeface="Calibri"/>
                <a:cs typeface="Calibri"/>
              </a:rPr>
              <a:t>Stikkord til manus: </a:t>
            </a:r>
            <a:endParaRPr lang="nb-NO" dirty="0"/>
          </a:p>
          <a:p>
            <a:pPr marL="171450" indent="-171450" algn="l" rtl="0">
              <a:spcBef>
                <a:spcPct val="0"/>
              </a:spcBef>
              <a:spcAft>
                <a:spcPct val="0"/>
              </a:spcAft>
              <a:buFont typeface="Calibri"/>
              <a:buChar char="-"/>
            </a:pPr>
            <a:r>
              <a:rPr lang="rhg" dirty="0">
                <a:ea typeface="Calibri" panose="020F0502020204030204"/>
                <a:cs typeface="Calibri" panose="020F0502020204030204"/>
              </a:rPr>
              <a:t>Dette var det vi hadde for i dag</a:t>
            </a:r>
          </a:p>
          <a:p>
            <a:pPr marL="171450" indent="-171450" algn="l" rtl="0">
              <a:spcBef>
                <a:spcPct val="0"/>
              </a:spcBef>
              <a:spcAft>
                <a:spcPct val="0"/>
              </a:spcAft>
              <a:buFont typeface="Calibri"/>
              <a:buChar char="-"/>
            </a:pPr>
            <a:r>
              <a:rPr lang="rhg" dirty="0">
                <a:ea typeface="Calibri" panose="020F0502020204030204"/>
                <a:cs typeface="Calibri" panose="020F0502020204030204"/>
              </a:rPr>
              <a:t>Her følger det en del lenker til sider på internett dere kan finne mer informasjon og steder du kan henvende deg i kommunen</a:t>
            </a:r>
          </a:p>
          <a:p>
            <a:pPr algn="l" rtl="0">
              <a:spcBef>
                <a:spcPct val="0"/>
              </a:spcBef>
              <a:spcAft>
                <a:spcPct val="0"/>
              </a:spcAft>
            </a:pPr>
            <a:endParaRPr lang="nb-NO" dirty="0">
              <a:ea typeface="Calibri" panose="020F0502020204030204"/>
              <a:cs typeface="Calibri" panose="020F0502020204030204"/>
            </a:endParaRPr>
          </a:p>
          <a:p>
            <a:pPr algn="l" rtl="0">
              <a:spcBef>
                <a:spcPct val="0"/>
              </a:spcBef>
              <a:spcAft>
                <a:spcPct val="0"/>
              </a:spcAft>
            </a:pPr>
            <a:r>
              <a:rPr lang="rhg" dirty="0">
                <a:ea typeface="Calibri" panose="020F0502020204030204"/>
                <a:cs typeface="Calibri" panose="020F0502020204030204"/>
              </a:rPr>
              <a:t>-----------------------------------------------------------------</a:t>
            </a:r>
            <a:endParaRPr lang="nb-NO" dirty="0">
              <a:cs typeface="Calibri"/>
            </a:endParaRPr>
          </a:p>
          <a:p>
            <a:pPr algn="l" rtl="0">
              <a:spcBef>
                <a:spcPct val="0"/>
              </a:spcBef>
              <a:spcAft>
                <a:spcPct val="0"/>
              </a:spcAft>
            </a:pPr>
            <a:endParaRPr lang="nb-NO" dirty="0">
              <a:cs typeface="Calibri"/>
            </a:endParaRPr>
          </a:p>
          <a:p>
            <a:pPr algn="l" rtl="0"/>
            <a:endParaRPr lang="en-US" dirty="0">
              <a:cs typeface="Calibri"/>
            </a:endParaRPr>
          </a:p>
          <a:p>
            <a:pPr algn="l" rtl="0"/>
            <a:endParaRPr lang="nb-NO" dirty="0"/>
          </a:p>
        </p:txBody>
      </p:sp>
      <p:sp>
        <p:nvSpPr>
          <p:cNvPr id="4" name="Plassholder for lysbildenummer 3"/>
          <p:cNvSpPr>
            <a:spLocks noGrp="1"/>
          </p:cNvSpPr>
          <p:nvPr>
            <p:ph type="sldNum" sz="quarter" idx="5"/>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r>
              <a:rPr lang="rhg" dirty="0"/>
              <a:t>Denne siden er til dere som veiledere</a:t>
            </a:r>
          </a:p>
        </p:txBody>
      </p:sp>
      <p:sp>
        <p:nvSpPr>
          <p:cNvPr id="4" name="Plassholder for lysbildenummer 3"/>
          <p:cNvSpPr>
            <a:spLocks noGrp="1"/>
          </p:cNvSpPr>
          <p:nvPr>
            <p:ph type="sldNum" sz="quarter" idx="5"/>
          </p:nvPr>
        </p:nvSpPr>
        <p:spPr/>
        <p:txBody>
          <a:bodyPr rtlCol="1"/>
          <a:lstStyle/>
          <a:p>
            <a:pPr rtl="1"/>
            <a:fld id="{58940A1C-C1EE-4646-B7A5-2E7169BACB61}" type="slidenum">
              <a:rPr lang="nb-NO" smtClean="0"/>
              <a:t>18</a:t>
            </a:fld>
            <a:endParaRPr lang="nb-NO"/>
          </a:p>
        </p:txBody>
      </p:sp>
    </p:spTree>
    <p:extLst>
      <p:ext uri="{BB962C8B-B14F-4D97-AF65-F5344CB8AC3E}">
        <p14:creationId xmlns:p14="http://schemas.microsoft.com/office/powerpoint/2010/main" val="378598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r>
              <a:rPr lang="rhg" dirty="0"/>
              <a:t>Bruk litt tid på å gå igjennom forrige ukes hjemmeoppgave. </a:t>
            </a:r>
          </a:p>
          <a:p>
            <a:pPr algn="l" rtl="0"/>
            <a:endParaRPr lang="nb-NO" dirty="0"/>
          </a:p>
          <a:p>
            <a:pPr algn="l" rtl="0"/>
            <a:endParaRPr lang="nb-NO" dirty="0"/>
          </a:p>
        </p:txBody>
      </p:sp>
      <p:sp>
        <p:nvSpPr>
          <p:cNvPr id="4" name="Plassholder for lysbildenummer 3"/>
          <p:cNvSpPr>
            <a:spLocks noGrp="1"/>
          </p:cNvSpPr>
          <p:nvPr>
            <p:ph type="sldNum" sz="quarter" idx="5"/>
          </p:nvPr>
        </p:nvSpPr>
        <p:spPr/>
        <p:txBody>
          <a:bodyPr rtlCol="1"/>
          <a:lstStyle/>
          <a:p>
            <a:pPr rtl="1"/>
            <a:fld id="{6849F525-E945-214F-9DFC-E578104817B9}" type="slidenum">
              <a:rPr lang="nb-NO" smtClean="0"/>
              <a:t>2</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r>
              <a:rPr lang="rhg" dirty="0"/>
              <a:t>Denne dagen er slik at deltagerne på kurset kan komme med innspill og dele egne eksempler. Som gruppeleder er ditt hovedmål å gi psykoedukativ informasjon om stress, migrasjon og traumer for å normalisere dette. Dette for å gi en forståelse av at det ikke er rart om en synes det er stressende å tilpasse seg forventninger og livet i et nytt land – i tillegg til å gi informasjon om traumesymptomer. Videre skal du ta opp at det ikke alltid er lett å møte barn som har det vanskelig, særlig ikke når en selv står i en vanskelig situasjon. Dernest skal dere i fellesskap snakke om måter å møte barnets følelser på ved å lage eksempler på hvordan det kan se ut i praksis. Disse to møtene har mer fokus på samhandling i gruppen og skal legges opp mer som en tradisjonell foreldreveiledning. Gi rom for at deltagerne kan fortelle egne eksempler, og bruk det du kan fra foreldreveiledningskurs. </a:t>
            </a:r>
          </a:p>
        </p:txBody>
      </p:sp>
      <p:sp>
        <p:nvSpPr>
          <p:cNvPr id="4" name="Plassholder for lysbildenummer 3"/>
          <p:cNvSpPr>
            <a:spLocks noGrp="1"/>
          </p:cNvSpPr>
          <p:nvPr>
            <p:ph type="sldNum" sz="quarter" idx="5"/>
          </p:nvPr>
        </p:nvSpPr>
        <p:spPr/>
        <p:txBody>
          <a:bodyPr rtlCol="1"/>
          <a:lstStyle/>
          <a:p>
            <a:pPr rtl="1"/>
            <a:fld id="{58940A1C-C1EE-4646-B7A5-2E7169BACB61}" type="slidenum">
              <a:rPr lang="nb-NO" smtClean="0"/>
              <a:t>3</a:t>
            </a:fld>
            <a:endParaRPr lang="nb-NO"/>
          </a:p>
        </p:txBody>
      </p:sp>
    </p:spTree>
    <p:extLst>
      <p:ext uri="{BB962C8B-B14F-4D97-AF65-F5344CB8AC3E}">
        <p14:creationId xmlns:p14="http://schemas.microsoft.com/office/powerpoint/2010/main" val="6689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l" rtl="0"/>
            <a:r>
              <a:rPr lang="rhg" noProof="0" dirty="0">
                <a:cs typeface="Calibri"/>
              </a:rPr>
              <a:t>Start dagen med en fellesrefleksjon. Kursleder spør gruppen og skriver opp på tavla; Hva trenger alle barn uansett hvor de bor og vokser opp?</a:t>
            </a:r>
          </a:p>
          <a:p>
            <a:pPr algn="l" rtl="0"/>
            <a:r>
              <a:rPr lang="rhg" noProof="0" dirty="0">
                <a:cs typeface="Calibri"/>
              </a:rPr>
              <a:t>Det som star på sliden er generelle, men hør med deltagerne om de kan gi noen eksempler. Forbered noen eksempler selv. </a:t>
            </a:r>
          </a:p>
          <a:p>
            <a:pPr algn="l" rtl="0"/>
            <a:r>
              <a:rPr lang="rhg" noProof="0" dirty="0">
                <a:cs typeface="Calibri"/>
              </a:rPr>
              <a:t>F.eks. Barnet trenger trøst om de slår seg eller er lei seg. </a:t>
            </a:r>
          </a:p>
          <a:p>
            <a:pPr algn="l" rtl="0"/>
            <a:r>
              <a:rPr lang="rhg" noProof="0" dirty="0">
                <a:cs typeface="Calibri"/>
              </a:rPr>
              <a:t>Barnet trenger mat.  </a:t>
            </a:r>
          </a:p>
          <a:p>
            <a:pPr algn="l" rtl="0"/>
            <a:r>
              <a:rPr lang="rhg" noProof="0" dirty="0">
                <a:cs typeface="Calibri"/>
              </a:rPr>
              <a:t>Barn trenger å kunne stole på at de rundt dem vil dem vel. </a:t>
            </a:r>
          </a:p>
          <a:p>
            <a:pPr algn="l" rtl="0"/>
            <a:r>
              <a:rPr lang="rhg" noProof="0" dirty="0">
                <a:cs typeface="Calibri"/>
              </a:rPr>
              <a:t>(FORBERED FLERE EKSEMPLER)</a:t>
            </a:r>
          </a:p>
        </p:txBody>
      </p:sp>
      <p:sp>
        <p:nvSpPr>
          <p:cNvPr id="4" name="Slide Number Placeholder 3"/>
          <p:cNvSpPr>
            <a:spLocks noGrp="1"/>
          </p:cNvSpPr>
          <p:nvPr>
            <p:ph type="sldNum" sz="quarter" idx="5"/>
          </p:nvPr>
        </p:nvSpPr>
        <p:spPr/>
        <p:txBody>
          <a:bodyPr rtlCol="1"/>
          <a:lstStyle/>
          <a:p>
            <a:pPr rtl="1"/>
            <a:fld id="{58940A1C-C1EE-4646-B7A5-2E7169BACB61}" type="slidenum">
              <a:t>4</a:t>
            </a:fld>
            <a:endParaRPr lang="en-US"/>
          </a:p>
        </p:txBody>
      </p:sp>
    </p:spTree>
    <p:extLst>
      <p:ext uri="{BB962C8B-B14F-4D97-AF65-F5344CB8AC3E}">
        <p14:creationId xmlns:p14="http://schemas.microsoft.com/office/powerpoint/2010/main" val="148549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r>
              <a:rPr lang="rhg" dirty="0"/>
              <a:t>Film du kan bruke om det å være krysskulturell. </a:t>
            </a:r>
          </a:p>
          <a:p>
            <a:pPr algn="l" rtl="0"/>
            <a:endParaRPr lang="nb-NO" dirty="0"/>
          </a:p>
          <a:p>
            <a:pPr algn="l" rtl="0"/>
            <a:r>
              <a:rPr lang="rhg" dirty="0"/>
              <a:t>https://www.imdi.no/nora/filmen-sara/?fbclid=IwZXh0bgNhZW0CMTEAAR2VxSLjtnwfwzGOqoFcn8CVkB8FUZiGW3RgP4GDVaUQo1aDUtd_u27Gpn4_aem_Acp8DQ3Q3QxDKAIhBdouNGM1aQgUvF6c2qm3WqXIgxwfIXISFe1MiceeJ0gqBN2Xkv1YoD8KrOJBE3W2HBkQ8cL0</a:t>
            </a:r>
            <a:endParaRPr lang="nb-NO" dirty="0">
              <a:cs typeface="Calibri"/>
            </a:endParaRPr>
          </a:p>
        </p:txBody>
      </p:sp>
      <p:sp>
        <p:nvSpPr>
          <p:cNvPr id="4" name="Plassholder for lysbildenummer 3"/>
          <p:cNvSpPr>
            <a:spLocks noGrp="1"/>
          </p:cNvSpPr>
          <p:nvPr>
            <p:ph type="sldNum" sz="quarter" idx="5"/>
          </p:nvPr>
        </p:nvSpPr>
        <p:spPr/>
        <p:txBody>
          <a:bodyPr rtlCol="1"/>
          <a:lstStyle/>
          <a:p>
            <a:pPr rtl="1"/>
            <a:fld id="{58940A1C-C1EE-4646-B7A5-2E7169BACB61}" type="slidenum">
              <a:rPr lang="nb-NO" smtClean="0"/>
              <a:t>5</a:t>
            </a:fld>
            <a:endParaRPr lang="nb-NO"/>
          </a:p>
        </p:txBody>
      </p:sp>
    </p:spTree>
    <p:extLst>
      <p:ext uri="{BB962C8B-B14F-4D97-AF65-F5344CB8AC3E}">
        <p14:creationId xmlns:p14="http://schemas.microsoft.com/office/powerpoint/2010/main" val="298195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1"/>
            <a:r>
              <a:rPr lang="rhg" b="0" i="0" dirty="0">
                <a:solidFill>
                  <a:srgbClr val="212529"/>
                </a:solidFill>
                <a:effectLst/>
                <a:highlight>
                  <a:srgbClr val="FFFFFF"/>
                </a:highlight>
                <a:latin typeface="Open Sans" panose="020F0502020204030204" pitchFamily="34" charset="0"/>
              </a:rPr>
              <a:t>Målet med denne sliden er å forklare litt om at det å vokse opp i en krysskulturell kontekst har med seg både positive og negative sider. Man kan være stolt av begge kulturer, lære flere språk, få evnen til å se ulike perspektiver osv. Men det kan også oppstå dilemmaer hvor det en har behov for som barn i den kulturen som dominerer nærmiljøet, bryter med verdier til familien, eller forventninger om væremåte. Dette kan være svært vanskelig for barn som kan begynne å skjule deler av sin identitet for omverdenen eller familien, skamme seg over ulike deler osv. </a:t>
            </a:r>
          </a:p>
          <a:p>
            <a:pPr algn="l" rtl="1"/>
            <a:r>
              <a:rPr lang="rhg" b="0" i="0" dirty="0">
                <a:solidFill>
                  <a:srgbClr val="212529"/>
                </a:solidFill>
                <a:effectLst/>
                <a:highlight>
                  <a:srgbClr val="FFFFFF"/>
                </a:highlight>
                <a:latin typeface="Open Sans" panose="020F0502020204030204" pitchFamily="34" charset="0"/>
              </a:rPr>
              <a:t>Kom med eksempler på hvordan dette kan se ut: </a:t>
            </a:r>
          </a:p>
          <a:p>
            <a:pPr algn="l" rtl="1"/>
            <a:r>
              <a:rPr lang="rhg" b="0" i="0" dirty="0">
                <a:solidFill>
                  <a:srgbClr val="212529"/>
                </a:solidFill>
                <a:effectLst/>
                <a:highlight>
                  <a:srgbClr val="FFFFFF"/>
                </a:highlight>
                <a:latin typeface="Open Sans" panose="020F0502020204030204" pitchFamily="34" charset="0"/>
              </a:rPr>
              <a:t>Eks: Føler et behov for å skjule for foreldrene om hvilke klær de har på seg på skolen (de skifter på veien). </a:t>
            </a:r>
          </a:p>
          <a:p>
            <a:pPr algn="l" rtl="1"/>
            <a:r>
              <a:rPr lang="rhg" b="0" i="0" dirty="0">
                <a:solidFill>
                  <a:srgbClr val="212529"/>
                </a:solidFill>
                <a:effectLst/>
                <a:highlight>
                  <a:srgbClr val="FFFFFF"/>
                </a:highlight>
                <a:latin typeface="Open Sans" panose="020F0502020204030204" pitchFamily="34" charset="0"/>
              </a:rPr>
              <a:t>Eller skamme seg over maten de har med på skolen, og skjule dette for vennene sine. </a:t>
            </a:r>
          </a:p>
          <a:p>
            <a:pPr algn="l" rtl="1"/>
            <a:endParaRPr lang="nb-NO" b="0" i="0" dirty="0">
              <a:solidFill>
                <a:srgbClr val="212529"/>
              </a:solidFill>
              <a:effectLst/>
              <a:highlight>
                <a:srgbClr val="FFFFFF"/>
              </a:highlight>
              <a:latin typeface="Open Sans" panose="020F0502020204030204" pitchFamily="34" charset="0"/>
            </a:endParaRPr>
          </a:p>
          <a:p>
            <a:pPr algn="l" rtl="1"/>
            <a:r>
              <a:rPr lang="rhg" b="0" i="0" dirty="0">
                <a:solidFill>
                  <a:srgbClr val="212529"/>
                </a:solidFill>
                <a:effectLst/>
                <a:highlight>
                  <a:srgbClr val="FFFFFF"/>
                </a:highlight>
                <a:latin typeface="Open Sans" panose="020F0502020204030204" pitchFamily="34" charset="0"/>
              </a:rPr>
              <a:t>Barn trenger voksne som ser og forstår disse dilemmaene. Det kan hjelpe om foreldrene støtter barnets behov for å «passe inn», uten å bli redd for at de tar med seg det som dere er opptatt av hjemme. Barna må få kunne bli med på tradisjoner og verdier som er viktig for familien, men de må også kunne få snakke om og få forståelse om det er noen deler av denne krysskulturen som oppleves som vanskelig. </a:t>
            </a:r>
          </a:p>
          <a:p>
            <a:pPr algn="l" rtl="1"/>
            <a:endParaRPr lang="nb-NO" b="0" i="0" dirty="0">
              <a:solidFill>
                <a:srgbClr val="212529"/>
              </a:solidFill>
              <a:effectLst/>
              <a:highlight>
                <a:srgbClr val="FFFFFF"/>
              </a:highlight>
              <a:latin typeface="Open Sans" panose="020F0502020204030204" pitchFamily="34" charset="0"/>
            </a:endParaRPr>
          </a:p>
          <a:p>
            <a:pPr algn="l" rtl="1"/>
            <a:r>
              <a:rPr lang="rhg" b="0" i="0" dirty="0">
                <a:solidFill>
                  <a:srgbClr val="212529"/>
                </a:solidFill>
                <a:effectLst/>
                <a:highlight>
                  <a:srgbClr val="FFFFFF"/>
                </a:highlight>
                <a:latin typeface="Open Sans" panose="020F0502020204030204" pitchFamily="34" charset="0"/>
              </a:rPr>
              <a:t>Barn og unge som har levd eller lever med regelmessig påvirkning fra to eller flere kulturer i en betydelig del av barndommen kalles krysskulturelle barn.</a:t>
            </a:r>
          </a:p>
          <a:p>
            <a:pPr algn="l" rtl="1"/>
            <a:r>
              <a:rPr lang="rhg" b="0" i="0" dirty="0">
                <a:solidFill>
                  <a:srgbClr val="212529"/>
                </a:solidFill>
                <a:effectLst/>
                <a:highlight>
                  <a:srgbClr val="FFFFFF"/>
                </a:highlight>
                <a:latin typeface="Open Sans" panose="020F0502020204030204" pitchFamily="34" charset="0"/>
              </a:rPr>
              <a:t>En slik oppvekst innebærer at de unge formes av og oppdras etter flere sett med språk, kommunikasjonsregler, verdier og verdenssyn. Noen gjelder hjemme, mens andre gjelder utenfor hjemmet. Dette gjør at de ofte må forholde seg til ulike og motsetningsfulle forventninger, krav og føringer om sosiale normer og oppførsel. I tillegg preges hverdagen deres gjerne av flytting over landegrenser og transnasjonale forhold.</a:t>
            </a:r>
          </a:p>
          <a:p>
            <a:pPr algn="l" rtl="1"/>
            <a:r>
              <a:rPr lang="rhg" b="0" i="0" dirty="0">
                <a:solidFill>
                  <a:srgbClr val="212529"/>
                </a:solidFill>
                <a:effectLst/>
                <a:highlight>
                  <a:srgbClr val="FFFFFF"/>
                </a:highlight>
                <a:latin typeface="Open Sans" panose="020F0502020204030204" pitchFamily="34" charset="0"/>
              </a:rPr>
              <a:t>En krysskulturell barndom gir tilgang på mange ressurser, muligheter og ferdigheter, men kan også være krevende for identitet og tilhørighet. For dem som må forholde seg til strenge regler om å leve etter prinsippene i kun en av sine kulturer, og som monitoreres i form av press, kontroll og sanksjoner, kan krysskulturelle dilemmaer oppleves problematisk.</a:t>
            </a:r>
          </a:p>
          <a:p>
            <a:pPr algn="l" rtl="1"/>
            <a:r>
              <a:rPr lang="rhg" b="0" i="0" dirty="0">
                <a:solidFill>
                  <a:srgbClr val="212529"/>
                </a:solidFill>
                <a:effectLst/>
                <a:highlight>
                  <a:srgbClr val="FFFFFF"/>
                </a:highlight>
                <a:latin typeface="Open Sans" panose="020F0502020204030204" pitchFamily="34" charset="0"/>
              </a:rPr>
              <a:t>Barn og unge som vokser opp med flere kulturer, trenger støttende voksne rundt seg som kan bidra til bevisstgjøring og aktivisering av ressurser.</a:t>
            </a:r>
          </a:p>
          <a:p>
            <a:pPr algn="l" rtl="1"/>
            <a:endParaRPr lang="nb-NO" b="0" i="0" dirty="0">
              <a:solidFill>
                <a:srgbClr val="212529"/>
              </a:solidFill>
              <a:effectLst/>
              <a:highlight>
                <a:srgbClr val="FFFFFF"/>
              </a:highlight>
              <a:latin typeface="Open Sans" panose="020F0502020204030204" pitchFamily="34" charset="0"/>
            </a:endParaRPr>
          </a:p>
          <a:p>
            <a:pPr algn="l" rtl="1"/>
            <a:r>
              <a:rPr lang="rhg" dirty="0">
                <a:hlinkClick r:id="rId3"/>
              </a:rPr>
              <a:t>(Å leve med krysskultur - Rettentil.no</a:t>
            </a:r>
            <a:r>
              <a:rPr lang="rhg" dirty="0"/>
              <a:t>)</a:t>
            </a:r>
            <a:endParaRPr lang="nb-NO" b="0" i="0" dirty="0">
              <a:solidFill>
                <a:srgbClr val="212529"/>
              </a:solidFill>
              <a:effectLst/>
              <a:highlight>
                <a:srgbClr val="FFFFFF"/>
              </a:highlight>
              <a:latin typeface="Open Sans" panose="020F0502020204030204" pitchFamily="34" charset="0"/>
            </a:endParaRPr>
          </a:p>
          <a:p>
            <a:pPr algn="l" rtl="1"/>
            <a:endParaRPr lang="nb-NO" b="0" i="0" dirty="0">
              <a:solidFill>
                <a:srgbClr val="212529"/>
              </a:solidFill>
              <a:effectLst/>
              <a:highlight>
                <a:srgbClr val="FFFFFF"/>
              </a:highlight>
              <a:latin typeface="Open Sans" panose="020F0502020204030204" pitchFamily="34" charset="0"/>
            </a:endParaRPr>
          </a:p>
          <a:p>
            <a:pPr algn="l" rtl="1"/>
            <a:endParaRPr lang="nb-NO" b="0" i="0" dirty="0">
              <a:solidFill>
                <a:srgbClr val="212529"/>
              </a:solidFill>
              <a:effectLst/>
              <a:highlight>
                <a:srgbClr val="FFFFFF"/>
              </a:highlight>
              <a:latin typeface="Open Sans" panose="020F0502020204030204" pitchFamily="34" charset="0"/>
            </a:endParaRPr>
          </a:p>
          <a:p>
            <a:pPr rtl="1"/>
            <a:endParaRPr lang="nb-NO" dirty="0"/>
          </a:p>
        </p:txBody>
      </p:sp>
      <p:sp>
        <p:nvSpPr>
          <p:cNvPr id="4" name="Plassholder for lysbildenummer 3"/>
          <p:cNvSpPr>
            <a:spLocks noGrp="1"/>
          </p:cNvSpPr>
          <p:nvPr>
            <p:ph type="sldNum" sz="quarter" idx="5"/>
          </p:nvPr>
        </p:nvSpPr>
        <p:spPr/>
        <p:txBody>
          <a:bodyPr rtlCol="1"/>
          <a:lstStyle/>
          <a:p>
            <a:pPr rtl="1"/>
            <a:fld id="{58940A1C-C1EE-4646-B7A5-2E7169BACB61}" type="slidenum">
              <a:rPr lang="nb-NO" smtClean="0"/>
              <a:t>6</a:t>
            </a:fld>
            <a:endParaRPr lang="nb-NO"/>
          </a:p>
        </p:txBody>
      </p:sp>
    </p:spTree>
    <p:extLst>
      <p:ext uri="{BB962C8B-B14F-4D97-AF65-F5344CB8AC3E}">
        <p14:creationId xmlns:p14="http://schemas.microsoft.com/office/powerpoint/2010/main" val="19437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marL="0" marR="0" lvl="0" indent="0" algn="r" defTabSz="914400" rtl="0" eaLnBrk="1" fontAlgn="auto" latinLnBrk="0" hangingPunct="1">
              <a:lnSpc>
                <a:spcPct val="100000"/>
              </a:lnSpc>
              <a:spcBef>
                <a:spcPts val="0"/>
              </a:spcBef>
              <a:spcAft>
                <a:spcPts val="0"/>
              </a:spcAft>
              <a:buClrTx/>
              <a:buSzTx/>
              <a:buFontTx/>
              <a:buNone/>
              <a:tabLst/>
              <a:defRPr/>
            </a:pPr>
            <a:r>
              <a:rPr lang="rhg" noProof="0" dirty="0"/>
              <a:t>På denne sliden skal dere legge frem psykoedukativ informasjon om typiske reaksjoner på traumer. </a:t>
            </a:r>
          </a:p>
          <a:p>
            <a:pPr marL="0" marR="0" lvl="0" indent="0" algn="r" defTabSz="914400" rtl="0" eaLnBrk="1" fontAlgn="auto" latinLnBrk="0" hangingPunct="1">
              <a:lnSpc>
                <a:spcPct val="100000"/>
              </a:lnSpc>
              <a:spcBef>
                <a:spcPts val="0"/>
              </a:spcBef>
              <a:spcAft>
                <a:spcPts val="0"/>
              </a:spcAft>
              <a:buClrTx/>
              <a:buSzTx/>
              <a:buFontTx/>
              <a:buNone/>
              <a:tabLst/>
              <a:defRPr/>
            </a:pPr>
            <a:endParaRPr lang="nb-NO" noProof="0" dirty="0"/>
          </a:p>
          <a:p>
            <a:pPr marL="0" marR="0" lvl="0" indent="0" algn="r" defTabSz="914400" rtl="0" eaLnBrk="1" fontAlgn="auto" latinLnBrk="0" hangingPunct="1">
              <a:lnSpc>
                <a:spcPct val="100000"/>
              </a:lnSpc>
              <a:spcBef>
                <a:spcPts val="0"/>
              </a:spcBef>
              <a:spcAft>
                <a:spcPts val="0"/>
              </a:spcAft>
              <a:buClrTx/>
              <a:buSzTx/>
              <a:buFontTx/>
              <a:buNone/>
              <a:tabLst/>
              <a:defRPr/>
            </a:pPr>
            <a:r>
              <a:rPr lang="rhg" noProof="0" dirty="0"/>
              <a:t>Det er viktig at dere får det som har skjedd med barnet eller med andre kan påvirke barnet og feste seg i tankene og følelsene.</a:t>
            </a:r>
          </a:p>
          <a:p>
            <a:pPr algn="l" rtl="0"/>
            <a:r>
              <a:rPr lang="rhg" noProof="0" dirty="0">
                <a:latin typeface="Arial"/>
                <a:cs typeface="Arial"/>
              </a:rPr>
              <a:t>Selv små barn legger merke til mer enn man tror:</a:t>
            </a:r>
          </a:p>
          <a:p>
            <a:pPr marL="628650" lvl="1" indent="-171450" algn="l" rtl="0">
              <a:buFont typeface="Arial" panose="020B0604020202020204" pitchFamily="34" charset="0"/>
              <a:buChar char="•"/>
            </a:pPr>
            <a:r>
              <a:rPr lang="rhg" noProof="0" dirty="0">
                <a:latin typeface="Arial"/>
                <a:cs typeface="Arial"/>
              </a:rPr>
              <a:t>Barn får med seg det foreldrene snakker om </a:t>
            </a:r>
          </a:p>
          <a:p>
            <a:pPr marL="628650" lvl="1" indent="-171450" algn="l" rtl="0">
              <a:buFont typeface="Arial" panose="020B0604020202020204" pitchFamily="34" charset="0"/>
              <a:buChar char="•"/>
            </a:pPr>
            <a:r>
              <a:rPr lang="rhg" noProof="0" dirty="0">
                <a:latin typeface="Arial"/>
                <a:cs typeface="Arial"/>
              </a:rPr>
              <a:t>Barn får med seg at foreldrene er redde og har det vanskelig</a:t>
            </a:r>
          </a:p>
          <a:p>
            <a:pPr marL="628650" lvl="1" indent="-171450" algn="l" rtl="0">
              <a:buFont typeface="Arial" panose="020B0604020202020204" pitchFamily="34" charset="0"/>
              <a:buChar char="•"/>
            </a:pPr>
            <a:r>
              <a:rPr lang="rhg" noProof="0" dirty="0">
                <a:latin typeface="Arial"/>
                <a:cs typeface="Arial"/>
              </a:rPr>
              <a:t>Selv om man er i et trygt land er det mye som er nytt og fremmed som kan være en påkjenning, i tillegg til vonde minner og traumer en har med seg. </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p>
            <a:pPr algn="l" rtl="0"/>
            <a:endParaRPr lang="nb-NO" dirty="0"/>
          </a:p>
        </p:txBody>
      </p:sp>
      <p:sp>
        <p:nvSpPr>
          <p:cNvPr id="4" name="Plassholder for lysbildenummer 3"/>
          <p:cNvSpPr>
            <a:spLocks noGrp="1"/>
          </p:cNvSpPr>
          <p:nvPr>
            <p:ph type="sldNum" sz="quarter" idx="5"/>
          </p:nvPr>
        </p:nvSpPr>
        <p:spPr/>
        <p:txBody>
          <a:bodyPr rtlCol="1"/>
          <a:lstStyle/>
          <a:p>
            <a:pPr rtl="1"/>
            <a:fld id="{58940A1C-C1EE-4646-B7A5-2E7169BACB61}" type="slidenum">
              <a:rPr lang="nb-NO" smtClean="0"/>
              <a:t>7</a:t>
            </a:fld>
            <a:endParaRPr lang="nb-NO"/>
          </a:p>
        </p:txBody>
      </p:sp>
    </p:spTree>
    <p:extLst>
      <p:ext uri="{BB962C8B-B14F-4D97-AF65-F5344CB8AC3E}">
        <p14:creationId xmlns:p14="http://schemas.microsoft.com/office/powerpoint/2010/main" val="3019788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r>
              <a:rPr lang="rhg" dirty="0">
                <a:solidFill>
                  <a:srgbClr val="3F3F3F"/>
                </a:solidFill>
                <a:effectLst/>
                <a:latin typeface="Helvetica" pitchFamily="2" charset="0"/>
              </a:rPr>
              <a:t>Barns reaksjoner ofte vise seg gjennom atferd (og noen ganger endret atferd) som for eksempel:</a:t>
            </a:r>
          </a:p>
          <a:p>
            <a:pPr algn="l" rtl="0"/>
            <a:r>
              <a:rPr lang="rhg" dirty="0">
                <a:solidFill>
                  <a:srgbClr val="3F3F3F"/>
                </a:solidFill>
                <a:effectLst/>
                <a:latin typeface="Helvetica" pitchFamily="2" charset="0"/>
              </a:rPr>
              <a:t>- lei seg/trist</a:t>
            </a:r>
          </a:p>
          <a:p>
            <a:pPr algn="l" rtl="0"/>
            <a:r>
              <a:rPr lang="rhg" dirty="0">
                <a:solidFill>
                  <a:srgbClr val="3F3F3F"/>
                </a:solidFill>
                <a:effectLst/>
                <a:latin typeface="Helvetica" pitchFamily="2" charset="0"/>
              </a:rPr>
              <a:t>- søvnproblemer og mareritt </a:t>
            </a:r>
          </a:p>
          <a:p>
            <a:pPr algn="l" rtl="0"/>
            <a:r>
              <a:rPr lang="rhg" dirty="0">
                <a:solidFill>
                  <a:srgbClr val="3F3F3F"/>
                </a:solidFill>
                <a:effectLst/>
                <a:latin typeface="Helvetica" pitchFamily="2" charset="0"/>
              </a:rPr>
              <a:t>- appetitt (spiser lite eller mye) </a:t>
            </a:r>
          </a:p>
          <a:p>
            <a:pPr algn="l" rtl="0"/>
            <a:r>
              <a:rPr lang="rhg" dirty="0">
                <a:solidFill>
                  <a:srgbClr val="3F3F3F"/>
                </a:solidFill>
                <a:effectLst/>
                <a:latin typeface="Helvetica" pitchFamily="2" charset="0"/>
              </a:rPr>
              <a:t>- vondt i magen og oppkast</a:t>
            </a:r>
          </a:p>
          <a:p>
            <a:pPr algn="l" rtl="0"/>
            <a:r>
              <a:rPr lang="rhg" dirty="0">
                <a:solidFill>
                  <a:srgbClr val="3F3F3F"/>
                </a:solidFill>
                <a:effectLst/>
                <a:latin typeface="Helvetica" pitchFamily="2" charset="0"/>
              </a:rPr>
              <a:t>- smerter i kroppen</a:t>
            </a:r>
          </a:p>
          <a:p>
            <a:pPr algn="l" rtl="0"/>
            <a:r>
              <a:rPr lang="rhg" dirty="0">
                <a:solidFill>
                  <a:srgbClr val="3F3F3F"/>
                </a:solidFill>
                <a:effectLst/>
                <a:latin typeface="Helvetica" pitchFamily="2" charset="0"/>
              </a:rPr>
              <a:t>- lei seg og/eller gråter ofte </a:t>
            </a:r>
          </a:p>
          <a:p>
            <a:pPr algn="l" rtl="0"/>
            <a:r>
              <a:rPr lang="rhg" dirty="0">
                <a:solidFill>
                  <a:srgbClr val="3F3F3F"/>
                </a:solidFill>
                <a:effectLst/>
                <a:latin typeface="Helvetica" pitchFamily="2" charset="0"/>
              </a:rPr>
              <a:t>- leker lite blir apatiske</a:t>
            </a:r>
          </a:p>
          <a:p>
            <a:pPr algn="l" rtl="0"/>
            <a:r>
              <a:rPr lang="rhg" dirty="0">
                <a:solidFill>
                  <a:srgbClr val="3F3F3F"/>
                </a:solidFill>
                <a:effectLst/>
                <a:latin typeface="Helvetica" pitchFamily="2" charset="0"/>
              </a:rPr>
              <a:t>- skolevansker</a:t>
            </a:r>
          </a:p>
          <a:p>
            <a:pPr algn="l" rtl="0"/>
            <a:r>
              <a:rPr lang="rhg" dirty="0">
                <a:solidFill>
                  <a:srgbClr val="3F3F3F"/>
                </a:solidFill>
                <a:effectLst/>
                <a:latin typeface="Helvetica" pitchFamily="2" charset="0"/>
              </a:rPr>
              <a:t>- konsentrasjon og uro</a:t>
            </a:r>
          </a:p>
          <a:p>
            <a:pPr algn="l" rtl="0"/>
            <a:r>
              <a:rPr lang="rhg" dirty="0">
                <a:solidFill>
                  <a:srgbClr val="3F3F3F"/>
                </a:solidFill>
                <a:effectLst/>
                <a:latin typeface="Helvetica" pitchFamily="2" charset="0"/>
              </a:rPr>
              <a:t>- havner i problemer</a:t>
            </a:r>
          </a:p>
          <a:p>
            <a:pPr algn="l" rtl="0"/>
            <a:r>
              <a:rPr lang="rhg" dirty="0">
                <a:solidFill>
                  <a:srgbClr val="3F3F3F"/>
                </a:solidFill>
                <a:effectLst/>
                <a:latin typeface="Helvetica" pitchFamily="2" charset="0"/>
              </a:rPr>
              <a:t>- aggresjon (slåing, biting, krangling) kan bety at barnet er redd, </a:t>
            </a:r>
          </a:p>
          <a:p>
            <a:pPr algn="l" rtl="0"/>
            <a:r>
              <a:rPr lang="rhg" dirty="0">
                <a:solidFill>
                  <a:srgbClr val="3F3F3F"/>
                </a:solidFill>
                <a:effectLst/>
                <a:latin typeface="Helvetica" pitchFamily="2" charset="0"/>
              </a:rPr>
              <a:t>- språkproblemer feks stamming</a:t>
            </a:r>
          </a:p>
          <a:p>
            <a:pPr algn="l" rtl="0"/>
            <a:r>
              <a:rPr lang="rhg" dirty="0">
                <a:solidFill>
                  <a:srgbClr val="3F3F3F"/>
                </a:solidFill>
                <a:effectLst/>
                <a:latin typeface="Helvetica" pitchFamily="2" charset="0"/>
              </a:rPr>
              <a:t>- redd for å være borte fra foreldrene</a:t>
            </a:r>
          </a:p>
          <a:p>
            <a:pPr algn="l" rtl="0"/>
            <a:r>
              <a:rPr lang="rhg" dirty="0">
                <a:solidFill>
                  <a:srgbClr val="3F3F3F"/>
                </a:solidFill>
                <a:effectLst/>
                <a:latin typeface="Helvetica" pitchFamily="2" charset="0"/>
              </a:rPr>
              <a:t>- klengete</a:t>
            </a:r>
          </a:p>
          <a:p>
            <a:pPr algn="l" rtl="0"/>
            <a:r>
              <a:rPr lang="rhg" dirty="0">
                <a:solidFill>
                  <a:srgbClr val="3F3F3F"/>
                </a:solidFill>
                <a:effectLst/>
                <a:latin typeface="Helvetica" pitchFamily="2" charset="0"/>
              </a:rPr>
              <a:t>- større barn kan være redd for å ha blitt gal.</a:t>
            </a:r>
          </a:p>
          <a:p>
            <a:pPr algn="l" rtl="0"/>
            <a:br>
              <a:rPr lang="nb-NO" dirty="0">
                <a:solidFill>
                  <a:srgbClr val="3F3F3F"/>
                </a:solidFill>
                <a:effectLst/>
                <a:latin typeface="Helvetica" pitchFamily="2" charset="0"/>
              </a:rPr>
            </a:br>
            <a:endParaRPr lang="nb-NO" dirty="0">
              <a:solidFill>
                <a:srgbClr val="3F3F3F"/>
              </a:solidFill>
              <a:effectLst/>
              <a:latin typeface="Helvetica" pitchFamily="2" charset="0"/>
            </a:endParaRPr>
          </a:p>
          <a:p>
            <a:pPr algn="l" rtl="0"/>
            <a:r>
              <a:rPr lang="rhg" dirty="0">
                <a:solidFill>
                  <a:srgbClr val="3F3F3F"/>
                </a:solidFill>
                <a:effectLst/>
                <a:latin typeface="Helvetica" pitchFamily="2" charset="0"/>
              </a:rPr>
              <a:t>Alt dette er normale reaksjoner på unormale hendelser, og barn/unge kan få problemer med å regulere følelsene sine etter vonde opplevelser. Alt dette er fordi man har levd i fare og utrygghet, og dette kan føre til at "alarmen" i nervesystemet fortsatt er aktiv selv om det i utgangspunktet nå er trygt. Dette kan ikke barnet/den unge noe for, og det er ikke sikkert hen klarer å regulere seg ved å "ta seg sammen". Man kan tenke at barna sender feilsignaler til omgivelsene. Det er viktig at vi som voksne forstår at feilsignalene handler om tidligere vonde opplevelser, og at det kan ta tid å gjenskape følelsen av trygghet. Vår oppgave er å hjelper barna å regulere disse følelsene, og om mulig hjelper de til å forstå at man nå er trygg.</a:t>
            </a:r>
          </a:p>
          <a:p>
            <a:pPr lvl="1" algn="l" rtl="0">
              <a:lnSpc>
                <a:spcPct val="90000"/>
              </a:lnSpc>
              <a:spcBef>
                <a:spcPts val="500"/>
              </a:spcBef>
              <a:buFont typeface="Courier New,monospace"/>
              <a:buChar char="•"/>
            </a:pPr>
            <a:endParaRPr lang="en-US" dirty="0"/>
          </a:p>
          <a:p>
            <a:pPr lvl="1" algn="l" rtl="0">
              <a:lnSpc>
                <a:spcPct val="90000"/>
              </a:lnSpc>
              <a:spcBef>
                <a:spcPts val="500"/>
              </a:spcBef>
              <a:buFont typeface="Courier New,monospace"/>
              <a:buChar char="•"/>
            </a:pPr>
            <a:endParaRPr lang="en-US" dirty="0"/>
          </a:p>
          <a:p>
            <a:pPr lvl="1" algn="l" rtl="0">
              <a:lnSpc>
                <a:spcPct val="90000"/>
              </a:lnSpc>
              <a:spcBef>
                <a:spcPts val="500"/>
              </a:spcBef>
              <a:buFont typeface="Courier New,monospace"/>
              <a:buChar char="•"/>
            </a:pPr>
            <a:endParaRPr lang="en-US" dirty="0"/>
          </a:p>
          <a:p>
            <a:pPr algn="l" rtl="0"/>
            <a:endParaRPr lang="nb-NO" dirty="0"/>
          </a:p>
        </p:txBody>
      </p:sp>
      <p:sp>
        <p:nvSpPr>
          <p:cNvPr id="4" name="Plassholder for lysbildenummer 3"/>
          <p:cNvSpPr>
            <a:spLocks noGrp="1"/>
          </p:cNvSpPr>
          <p:nvPr>
            <p:ph type="sldNum" sz="quarter" idx="5"/>
          </p:nvPr>
        </p:nvSpPr>
        <p:spPr/>
        <p:txBody>
          <a:bodyPr rtlCol="1"/>
          <a:lstStyle/>
          <a:p>
            <a:pPr rtl="1"/>
            <a:fld id="{58940A1C-C1EE-4646-B7A5-2E7169BACB61}" type="slidenum">
              <a:rPr lang="nb-NO" smtClean="0"/>
              <a:t>8</a:t>
            </a:fld>
            <a:endParaRPr lang="nb-NO"/>
          </a:p>
        </p:txBody>
      </p:sp>
    </p:spTree>
    <p:extLst>
      <p:ext uri="{BB962C8B-B14F-4D97-AF65-F5344CB8AC3E}">
        <p14:creationId xmlns:p14="http://schemas.microsoft.com/office/powerpoint/2010/main" val="84535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r>
              <a:rPr lang="rhg" dirty="0">
                <a:cs typeface="Calibri"/>
              </a:rPr>
              <a:t>Etter å ha sett denne filmen er det fint at dere også legger til at noen barn også kan bli for flinke eller høffelige, for tilpassningsdyktige når de har det vondt, og at det også er viktig å være oppmerksom på.</a:t>
            </a:r>
            <a:endParaRPr lang="nb-NO" dirty="0"/>
          </a:p>
        </p:txBody>
      </p:sp>
      <p:sp>
        <p:nvSpPr>
          <p:cNvPr id="4" name="Plassholder for lysbildenummer 3"/>
          <p:cNvSpPr>
            <a:spLocks noGrp="1"/>
          </p:cNvSpPr>
          <p:nvPr>
            <p:ph type="sldNum" sz="quarter" idx="5"/>
          </p:nvPr>
        </p:nvSpPr>
        <p:spPr/>
        <p:txBody>
          <a:bodyPr rtlCol="1"/>
          <a:lstStyle/>
          <a:p>
            <a:pPr rtl="1"/>
            <a:fld id="{58940A1C-C1EE-4646-B7A5-2E7169BACB61}" type="slidenum">
              <a:rPr lang="nb-NO" smtClean="0"/>
              <a:t>9</a:t>
            </a:fld>
            <a:endParaRPr lang="nb-NO"/>
          </a:p>
        </p:txBody>
      </p:sp>
    </p:spTree>
    <p:extLst>
      <p:ext uri="{BB962C8B-B14F-4D97-AF65-F5344CB8AC3E}">
        <p14:creationId xmlns:p14="http://schemas.microsoft.com/office/powerpoint/2010/main" val="357778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rtlCol="1" anchor="b"/>
          <a:lstStyle>
            <a:lvl1pPr algn="ctr" rtl="1">
              <a:defRPr sz="6000"/>
            </a:lvl1pPr>
          </a:lstStyle>
          <a:p>
            <a:pPr rtl="1"/>
            <a:r>
              <a:rPr lang="rhg"/>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rtlCol="1"/>
          <a:lstStyle>
            <a:lvl1pPr marL="0" indent="0" algn="ctr" rtl="1">
              <a:buNone/>
              <a:defRPr sz="24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rhg"/>
              <a:t>Klikk for å redigere undertittelstil i malen</a:t>
            </a:r>
            <a:endParaRPr lang="en-US"/>
          </a:p>
        </p:txBody>
      </p:sp>
      <p:sp>
        <p:nvSpPr>
          <p:cNvPr id="4" name="Plassholder for dato 3"/>
          <p:cNvSpPr>
            <a:spLocks noGrp="1"/>
          </p:cNvSpPr>
          <p:nvPr>
            <p:ph type="dt" sz="half" idx="10"/>
          </p:nvPr>
        </p:nvSpPr>
        <p:spPr/>
        <p:txBody>
          <a:bodyPr rtlCol="1"/>
          <a:lstStyle/>
          <a:p>
            <a:pPr rtl="1"/>
            <a:fld id="{28543BDC-0553-40FA-A4DB-EDAAA606CFF6}" type="datetimeFigureOut">
              <a:rPr lang="en-US" smtClean="0"/>
              <a:t>5/30/2024</a:t>
            </a:fld>
            <a:endParaRPr lang="en-US"/>
          </a:p>
        </p:txBody>
      </p:sp>
      <p:sp>
        <p:nvSpPr>
          <p:cNvPr id="5" name="Plassholder for bunntekst 4"/>
          <p:cNvSpPr>
            <a:spLocks noGrp="1"/>
          </p:cNvSpPr>
          <p:nvPr>
            <p:ph type="ftr" sz="quarter" idx="11"/>
          </p:nvPr>
        </p:nvSpPr>
        <p:spPr/>
        <p:txBody>
          <a:bodyPr rtlCol="1"/>
          <a:lstStyle/>
          <a:p>
            <a:pPr rtl="1"/>
            <a:endParaRPr lang="en-US"/>
          </a:p>
        </p:txBody>
      </p:sp>
      <p:sp>
        <p:nvSpPr>
          <p:cNvPr id="6" name="Plassholder for lysbildenummer 5"/>
          <p:cNvSpPr>
            <a:spLocks noGrp="1"/>
          </p:cNvSpPr>
          <p:nvPr>
            <p:ph type="sldNum" sz="quarter" idx="12"/>
          </p:nvPr>
        </p:nvSpPr>
        <p:spPr/>
        <p:txBody>
          <a:bodyPr rtlCol="1"/>
          <a:lstStyle/>
          <a:p>
            <a:pPr rtl="1"/>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rtlCol="1"/>
          <a:lstStyle/>
          <a:p>
            <a:pPr rtl="1"/>
            <a:r>
              <a:rPr lang="rhg"/>
              <a:t>Klikk for å redigere tittelstil</a:t>
            </a:r>
            <a:endParaRPr lang="en-US"/>
          </a:p>
        </p:txBody>
      </p:sp>
      <p:sp>
        <p:nvSpPr>
          <p:cNvPr id="3" name="Plassholder for loddrett tekst 2"/>
          <p:cNvSpPr>
            <a:spLocks noGrp="1"/>
          </p:cNvSpPr>
          <p:nvPr>
            <p:ph type="body" orient="vert" idx="1"/>
          </p:nvPr>
        </p:nvSpPr>
        <p:spPr/>
        <p:txBody>
          <a:bodyPr vert="eaVert"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endParaRPr lang="en-US"/>
          </a:p>
        </p:txBody>
      </p:sp>
      <p:sp>
        <p:nvSpPr>
          <p:cNvPr id="4" name="Plassholder for dato 3"/>
          <p:cNvSpPr>
            <a:spLocks noGrp="1"/>
          </p:cNvSpPr>
          <p:nvPr>
            <p:ph type="dt" sz="half" idx="10"/>
          </p:nvPr>
        </p:nvSpPr>
        <p:spPr/>
        <p:txBody>
          <a:bodyPr rtlCol="1"/>
          <a:lstStyle/>
          <a:p>
            <a:pPr rtl="1"/>
            <a:fld id="{28543BDC-0553-40FA-A4DB-EDAAA606CFF6}" type="datetimeFigureOut">
              <a:rPr lang="en-US" smtClean="0"/>
              <a:t>5/30/2024</a:t>
            </a:fld>
            <a:endParaRPr lang="en-US"/>
          </a:p>
        </p:txBody>
      </p:sp>
      <p:sp>
        <p:nvSpPr>
          <p:cNvPr id="5" name="Plassholder for bunntekst 4"/>
          <p:cNvSpPr>
            <a:spLocks noGrp="1"/>
          </p:cNvSpPr>
          <p:nvPr>
            <p:ph type="ftr" sz="quarter" idx="11"/>
          </p:nvPr>
        </p:nvSpPr>
        <p:spPr/>
        <p:txBody>
          <a:bodyPr rtlCol="1"/>
          <a:lstStyle/>
          <a:p>
            <a:pPr rtl="1"/>
            <a:endParaRPr lang="en-US"/>
          </a:p>
        </p:txBody>
      </p:sp>
      <p:sp>
        <p:nvSpPr>
          <p:cNvPr id="6" name="Plassholder for lysbildenummer 5"/>
          <p:cNvSpPr>
            <a:spLocks noGrp="1"/>
          </p:cNvSpPr>
          <p:nvPr>
            <p:ph type="sldNum" sz="quarter" idx="12"/>
          </p:nvPr>
        </p:nvSpPr>
        <p:spPr/>
        <p:txBody>
          <a:bodyPr rtlCol="1"/>
          <a:lstStyle/>
          <a:p>
            <a:pPr rtl="1"/>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rtlCol="1"/>
          <a:lstStyle/>
          <a:p>
            <a:pPr rtl="1"/>
            <a:r>
              <a:rPr lang="rhg"/>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endParaRPr lang="en-US"/>
          </a:p>
        </p:txBody>
      </p:sp>
      <p:sp>
        <p:nvSpPr>
          <p:cNvPr id="4" name="Plassholder for dato 3"/>
          <p:cNvSpPr>
            <a:spLocks noGrp="1"/>
          </p:cNvSpPr>
          <p:nvPr>
            <p:ph type="dt" sz="half" idx="10"/>
          </p:nvPr>
        </p:nvSpPr>
        <p:spPr/>
        <p:txBody>
          <a:bodyPr rtlCol="1"/>
          <a:lstStyle/>
          <a:p>
            <a:pPr rtl="1"/>
            <a:fld id="{28543BDC-0553-40FA-A4DB-EDAAA606CFF6}" type="datetimeFigureOut">
              <a:rPr lang="en-US" smtClean="0"/>
              <a:t>5/30/2024</a:t>
            </a:fld>
            <a:endParaRPr lang="en-US"/>
          </a:p>
        </p:txBody>
      </p:sp>
      <p:sp>
        <p:nvSpPr>
          <p:cNvPr id="5" name="Plassholder for bunntekst 4"/>
          <p:cNvSpPr>
            <a:spLocks noGrp="1"/>
          </p:cNvSpPr>
          <p:nvPr>
            <p:ph type="ftr" sz="quarter" idx="11"/>
          </p:nvPr>
        </p:nvSpPr>
        <p:spPr/>
        <p:txBody>
          <a:bodyPr rtlCol="1"/>
          <a:lstStyle/>
          <a:p>
            <a:pPr rtl="1"/>
            <a:endParaRPr lang="en-US"/>
          </a:p>
        </p:txBody>
      </p:sp>
      <p:sp>
        <p:nvSpPr>
          <p:cNvPr id="6" name="Plassholder for lysbildenummer 5"/>
          <p:cNvSpPr>
            <a:spLocks noGrp="1"/>
          </p:cNvSpPr>
          <p:nvPr>
            <p:ph type="sldNum" sz="quarter" idx="12"/>
          </p:nvPr>
        </p:nvSpPr>
        <p:spPr/>
        <p:txBody>
          <a:bodyPr rtlCol="1"/>
          <a:lstStyle/>
          <a:p>
            <a:pPr rtl="1"/>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rtlCol="1" anchor="b"/>
          <a:lstStyle>
            <a:lvl1pPr algn="ctr" rtl="1">
              <a:defRPr sz="6000"/>
            </a:lvl1pPr>
          </a:lstStyle>
          <a:p>
            <a:pPr rtl="1"/>
            <a:r>
              <a:rPr lang="rhg"/>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rtlCol="1"/>
          <a:lstStyle>
            <a:lvl1pPr marL="0" indent="0" algn="ctr" rtl="1">
              <a:buNone/>
              <a:defRPr sz="24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rhg"/>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rtlCol="1"/>
          <a:lstStyle/>
          <a:p>
            <a:pPr rtl="1"/>
            <a:fld id="{8FA303B6-DFB3-654B-8F03-0EAC505524D7}" type="datetimeFigureOut">
              <a:rPr lang="nb-NO" smtClean="0"/>
              <a:t>30.05.2024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rtlCol="1"/>
          <a:lstStyle/>
          <a:p>
            <a:pPr rtl="1"/>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rtlCol="1"/>
          <a:lstStyle/>
          <a:p>
            <a:pPr rtl="1"/>
            <a:fld id="{3F7C411C-88DE-1444-9696-02CAED242711}" type="slidenum">
              <a:rPr lang="nb-NO" smtClean="0"/>
              <a:t>‹#›</a:t>
            </a:fld>
            <a:endParaRPr lang="nb-NO"/>
          </a:p>
        </p:txBody>
      </p:sp>
    </p:spTree>
    <p:extLst>
      <p:ext uri="{BB962C8B-B14F-4D97-AF65-F5344CB8AC3E}">
        <p14:creationId xmlns:p14="http://schemas.microsoft.com/office/powerpoint/2010/main" val="137407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rtlCol="1"/>
          <a:lstStyle/>
          <a:p>
            <a:pPr rtl="1"/>
            <a:r>
              <a:rPr lang="rhg"/>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rtlCol="1"/>
          <a:lstStyle/>
          <a:p>
            <a:pPr rtl="1"/>
            <a:fld id="{8FA303B6-DFB3-654B-8F03-0EAC505524D7}" type="datetimeFigureOut">
              <a:rPr lang="nb-NO" smtClean="0"/>
              <a:t>30.05.2024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rtlCol="1"/>
          <a:lstStyle/>
          <a:p>
            <a:pPr rtl="1"/>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rtlCol="1"/>
          <a:lstStyle/>
          <a:p>
            <a:pPr rtl="1"/>
            <a:fld id="{3F7C411C-88DE-1444-9696-02CAED242711}" type="slidenum">
              <a:rPr lang="nb-NO" smtClean="0"/>
              <a:t>‹#›</a:t>
            </a:fld>
            <a:endParaRPr lang="nb-NO"/>
          </a:p>
        </p:txBody>
      </p:sp>
    </p:spTree>
    <p:extLst>
      <p:ext uri="{BB962C8B-B14F-4D97-AF65-F5344CB8AC3E}">
        <p14:creationId xmlns:p14="http://schemas.microsoft.com/office/powerpoint/2010/main" val="3244584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rtlCol="1" anchor="b"/>
          <a:lstStyle>
            <a:lvl1pPr algn="r" rtl="1">
              <a:defRPr sz="6000"/>
            </a:lvl1pPr>
          </a:lstStyle>
          <a:p>
            <a:pPr rtl="1"/>
            <a:r>
              <a:rPr lang="rhg"/>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rtlCol="1"/>
          <a:lstStyle>
            <a:lvl1pPr marL="0" indent="0" algn="r" rtl="1">
              <a:buNone/>
              <a:defRPr sz="2400">
                <a:solidFill>
                  <a:schemeClr val="tx1">
                    <a:tint val="82000"/>
                  </a:schemeClr>
                </a:solidFill>
              </a:defRPr>
            </a:lvl1pPr>
            <a:lvl2pPr marL="457200" indent="0" algn="r" rtl="1">
              <a:buNone/>
              <a:defRPr sz="2000">
                <a:solidFill>
                  <a:schemeClr val="tx1">
                    <a:tint val="82000"/>
                  </a:schemeClr>
                </a:solidFill>
              </a:defRPr>
            </a:lvl2pPr>
            <a:lvl3pPr marL="914400" indent="0" algn="r" rtl="1">
              <a:buNone/>
              <a:defRPr sz="1800">
                <a:solidFill>
                  <a:schemeClr val="tx1">
                    <a:tint val="82000"/>
                  </a:schemeClr>
                </a:solidFill>
              </a:defRPr>
            </a:lvl3pPr>
            <a:lvl4pPr marL="1371600" indent="0" algn="r" rtl="1">
              <a:buNone/>
              <a:defRPr sz="1600">
                <a:solidFill>
                  <a:schemeClr val="tx1">
                    <a:tint val="82000"/>
                  </a:schemeClr>
                </a:solidFill>
              </a:defRPr>
            </a:lvl4pPr>
            <a:lvl5pPr marL="1828800" indent="0" algn="r" rtl="1">
              <a:buNone/>
              <a:defRPr sz="1600">
                <a:solidFill>
                  <a:schemeClr val="tx1">
                    <a:tint val="82000"/>
                  </a:schemeClr>
                </a:solidFill>
              </a:defRPr>
            </a:lvl5pPr>
            <a:lvl6pPr marL="2286000" indent="0" algn="r" rtl="1">
              <a:buNone/>
              <a:defRPr sz="1600">
                <a:solidFill>
                  <a:schemeClr val="tx1">
                    <a:tint val="82000"/>
                  </a:schemeClr>
                </a:solidFill>
              </a:defRPr>
            </a:lvl6pPr>
            <a:lvl7pPr marL="2743200" indent="0" algn="r" rtl="1">
              <a:buNone/>
              <a:defRPr sz="1600">
                <a:solidFill>
                  <a:schemeClr val="tx1">
                    <a:tint val="82000"/>
                  </a:schemeClr>
                </a:solidFill>
              </a:defRPr>
            </a:lvl7pPr>
            <a:lvl8pPr marL="3200400" indent="0" algn="r" rtl="1">
              <a:buNone/>
              <a:defRPr sz="1600">
                <a:solidFill>
                  <a:schemeClr val="tx1">
                    <a:tint val="82000"/>
                  </a:schemeClr>
                </a:solidFill>
              </a:defRPr>
            </a:lvl8pPr>
            <a:lvl9pPr marL="3657600" indent="0" algn="r" rtl="1">
              <a:buNone/>
              <a:defRPr sz="1600">
                <a:solidFill>
                  <a:schemeClr val="tx1">
                    <a:tint val="82000"/>
                  </a:schemeClr>
                </a:solidFill>
              </a:defRPr>
            </a:lvl9pPr>
          </a:lstStyle>
          <a:p>
            <a:pPr lvl="0" rtl="1"/>
            <a:r>
              <a:rPr lang="rhg"/>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rtlCol="1"/>
          <a:lstStyle/>
          <a:p>
            <a:pPr rtl="1"/>
            <a:fld id="{8FA303B6-DFB3-654B-8F03-0EAC505524D7}" type="datetimeFigureOut">
              <a:rPr lang="nb-NO" smtClean="0"/>
              <a:t>30.05.2024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rtlCol="1"/>
          <a:lstStyle/>
          <a:p>
            <a:pPr rtl="1"/>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rtlCol="1"/>
          <a:lstStyle/>
          <a:p>
            <a:pPr rtl="1"/>
            <a:fld id="{3F7C411C-88DE-1444-9696-02CAED242711}" type="slidenum">
              <a:rPr lang="nb-NO" smtClean="0"/>
              <a:t>‹#›</a:t>
            </a:fld>
            <a:endParaRPr lang="nb-NO"/>
          </a:p>
        </p:txBody>
      </p:sp>
    </p:spTree>
    <p:extLst>
      <p:ext uri="{BB962C8B-B14F-4D97-AF65-F5344CB8AC3E}">
        <p14:creationId xmlns:p14="http://schemas.microsoft.com/office/powerpoint/2010/main" val="205087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rtlCol="1"/>
          <a:lstStyle/>
          <a:p>
            <a:pPr rtl="1"/>
            <a:r>
              <a:rPr lang="rhg"/>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rtlCol="1"/>
          <a:lstStyle/>
          <a:p>
            <a:pPr rtl="1"/>
            <a:fld id="{8FA303B6-DFB3-654B-8F03-0EAC505524D7}" type="datetimeFigureOut">
              <a:rPr lang="nb-NO" smtClean="0"/>
              <a:t>30.05.2024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rtlCol="1"/>
          <a:lstStyle/>
          <a:p>
            <a:pPr rtl="1"/>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rtlCol="1"/>
          <a:lstStyle/>
          <a:p>
            <a:pPr rtl="1"/>
            <a:fld id="{3F7C411C-88DE-1444-9696-02CAED242711}" type="slidenum">
              <a:rPr lang="nb-NO" smtClean="0"/>
              <a:t>‹#›</a:t>
            </a:fld>
            <a:endParaRPr lang="nb-NO"/>
          </a:p>
        </p:txBody>
      </p:sp>
    </p:spTree>
    <p:extLst>
      <p:ext uri="{BB962C8B-B14F-4D97-AF65-F5344CB8AC3E}">
        <p14:creationId xmlns:p14="http://schemas.microsoft.com/office/powerpoint/2010/main" val="1267516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rtlCol="1"/>
          <a:lstStyle/>
          <a:p>
            <a:pPr rtl="1"/>
            <a:r>
              <a:rPr lang="rhg"/>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rhg"/>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rhg"/>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rtlCol="1"/>
          <a:lstStyle/>
          <a:p>
            <a:pPr rtl="1"/>
            <a:fld id="{8FA303B6-DFB3-654B-8F03-0EAC505524D7}" type="datetimeFigureOut">
              <a:rPr lang="nb-NO" smtClean="0"/>
              <a:t>30.05.2024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rtlCol="1"/>
          <a:lstStyle/>
          <a:p>
            <a:pPr rtl="1"/>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rtlCol="1"/>
          <a:lstStyle/>
          <a:p>
            <a:pPr rtl="1"/>
            <a:fld id="{3F7C411C-88DE-1444-9696-02CAED242711}" type="slidenum">
              <a:rPr lang="nb-NO" smtClean="0"/>
              <a:t>‹#›</a:t>
            </a:fld>
            <a:endParaRPr lang="nb-NO"/>
          </a:p>
        </p:txBody>
      </p:sp>
    </p:spTree>
    <p:extLst>
      <p:ext uri="{BB962C8B-B14F-4D97-AF65-F5344CB8AC3E}">
        <p14:creationId xmlns:p14="http://schemas.microsoft.com/office/powerpoint/2010/main" val="1971304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rtlCol="1"/>
          <a:lstStyle/>
          <a:p>
            <a:pPr rtl="1"/>
            <a:r>
              <a:rPr lang="rhg"/>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rtlCol="1"/>
          <a:lstStyle/>
          <a:p>
            <a:pPr rtl="1"/>
            <a:fld id="{8FA303B6-DFB3-654B-8F03-0EAC505524D7}" type="datetimeFigureOut">
              <a:rPr lang="nb-NO" smtClean="0"/>
              <a:t>30.05.2024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rtlCol="1"/>
          <a:lstStyle/>
          <a:p>
            <a:pPr rtl="1"/>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rtlCol="1"/>
          <a:lstStyle/>
          <a:p>
            <a:pPr rtl="1"/>
            <a:fld id="{3F7C411C-88DE-1444-9696-02CAED242711}" type="slidenum">
              <a:rPr lang="nb-NO" smtClean="0"/>
              <a:t>‹#›</a:t>
            </a:fld>
            <a:endParaRPr lang="nb-NO"/>
          </a:p>
        </p:txBody>
      </p:sp>
    </p:spTree>
    <p:extLst>
      <p:ext uri="{BB962C8B-B14F-4D97-AF65-F5344CB8AC3E}">
        <p14:creationId xmlns:p14="http://schemas.microsoft.com/office/powerpoint/2010/main" val="3076447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rtlCol="1"/>
          <a:lstStyle/>
          <a:p>
            <a:pPr rtl="1"/>
            <a:fld id="{8FA303B6-DFB3-654B-8F03-0EAC505524D7}" type="datetimeFigureOut">
              <a:rPr lang="nb-NO" smtClean="0"/>
              <a:t>30.05.2024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rtlCol="1"/>
          <a:lstStyle/>
          <a:p>
            <a:pPr rtl="1"/>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rtlCol="1"/>
          <a:lstStyle/>
          <a:p>
            <a:pPr rtl="1"/>
            <a:fld id="{3F7C411C-88DE-1444-9696-02CAED242711}" type="slidenum">
              <a:rPr lang="nb-NO" smtClean="0"/>
              <a:t>‹#›</a:t>
            </a:fld>
            <a:endParaRPr lang="nb-NO"/>
          </a:p>
        </p:txBody>
      </p:sp>
    </p:spTree>
    <p:extLst>
      <p:ext uri="{BB962C8B-B14F-4D97-AF65-F5344CB8AC3E}">
        <p14:creationId xmlns:p14="http://schemas.microsoft.com/office/powerpoint/2010/main" val="75818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rtlCol="1" anchor="b"/>
          <a:lstStyle>
            <a:lvl1pPr algn="r" rtl="1">
              <a:defRPr sz="3200"/>
            </a:lvl1pPr>
          </a:lstStyle>
          <a:p>
            <a:pPr rtl="1"/>
            <a:r>
              <a:rPr lang="rhg"/>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rtlCol="1"/>
          <a:lstStyle>
            <a:lvl1pPr algn="r" rtl="1">
              <a:defRPr sz="3200"/>
            </a:lvl1pPr>
            <a:lvl2pPr algn="r" rtl="1">
              <a:defRPr sz="2800"/>
            </a:lvl2pPr>
            <a:lvl3pPr algn="r" rtl="1">
              <a:defRPr sz="2400"/>
            </a:lvl3pPr>
            <a:lvl4pPr algn="r" rtl="1">
              <a:defRPr sz="2000"/>
            </a:lvl4pPr>
            <a:lvl5pPr algn="r" rtl="1">
              <a:defRPr sz="2000"/>
            </a:lvl5pPr>
            <a:lvl6pPr algn="r" rtl="1">
              <a:defRPr sz="2000"/>
            </a:lvl6pPr>
            <a:lvl7pPr algn="r" rtl="1">
              <a:defRPr sz="2000"/>
            </a:lvl7pPr>
            <a:lvl8pPr algn="r" rtl="1">
              <a:defRPr sz="2000"/>
            </a:lvl8pPr>
            <a:lvl9pPr algn="r" rtl="1">
              <a:defRPr sz="2000"/>
            </a:lvl9pPr>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rhg"/>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rtlCol="1"/>
          <a:lstStyle/>
          <a:p>
            <a:pPr rtl="1"/>
            <a:fld id="{8FA303B6-DFB3-654B-8F03-0EAC505524D7}" type="datetimeFigureOut">
              <a:rPr lang="nb-NO" smtClean="0"/>
              <a:t>30.05.2024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rtlCol="1"/>
          <a:lstStyle/>
          <a:p>
            <a:pPr rtl="1"/>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rtlCol="1"/>
          <a:lstStyle/>
          <a:p>
            <a:pPr rtl="1"/>
            <a:fld id="{3F7C411C-88DE-1444-9696-02CAED242711}" type="slidenum">
              <a:rPr lang="nb-NO" smtClean="0"/>
              <a:t>‹#›</a:t>
            </a:fld>
            <a:endParaRPr lang="nb-NO"/>
          </a:p>
        </p:txBody>
      </p:sp>
    </p:spTree>
    <p:extLst>
      <p:ext uri="{BB962C8B-B14F-4D97-AF65-F5344CB8AC3E}">
        <p14:creationId xmlns:p14="http://schemas.microsoft.com/office/powerpoint/2010/main" val="348996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1"/>
          <a:lstStyle/>
          <a:p>
            <a:pPr rtl="1"/>
            <a:r>
              <a:rPr lang="rhg"/>
              <a:t>Klikk for å redigere tittelstil</a:t>
            </a:r>
            <a:endParaRPr lang="en-US"/>
          </a:p>
        </p:txBody>
      </p:sp>
      <p:sp>
        <p:nvSpPr>
          <p:cNvPr id="3" name="Plassholder for innhold 2"/>
          <p:cNvSpPr>
            <a:spLocks noGrp="1"/>
          </p:cNvSpPr>
          <p:nvPr>
            <p:ph idx="1"/>
          </p:nvPr>
        </p:nvSpPr>
        <p:spPr/>
        <p:txBody>
          <a:bodyPr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endParaRPr lang="en-US"/>
          </a:p>
        </p:txBody>
      </p:sp>
      <p:sp>
        <p:nvSpPr>
          <p:cNvPr id="4" name="Plassholder for dato 3"/>
          <p:cNvSpPr>
            <a:spLocks noGrp="1"/>
          </p:cNvSpPr>
          <p:nvPr>
            <p:ph type="dt" sz="half" idx="10"/>
          </p:nvPr>
        </p:nvSpPr>
        <p:spPr/>
        <p:txBody>
          <a:bodyPr rtlCol="1"/>
          <a:lstStyle/>
          <a:p>
            <a:pPr rtl="1"/>
            <a:fld id="{28543BDC-0553-40FA-A4DB-EDAAA606CFF6}" type="datetimeFigureOut">
              <a:rPr lang="en-US" smtClean="0"/>
              <a:t>5/30/2024</a:t>
            </a:fld>
            <a:endParaRPr lang="en-US"/>
          </a:p>
        </p:txBody>
      </p:sp>
      <p:sp>
        <p:nvSpPr>
          <p:cNvPr id="5" name="Plassholder for bunntekst 4"/>
          <p:cNvSpPr>
            <a:spLocks noGrp="1"/>
          </p:cNvSpPr>
          <p:nvPr>
            <p:ph type="ftr" sz="quarter" idx="11"/>
          </p:nvPr>
        </p:nvSpPr>
        <p:spPr/>
        <p:txBody>
          <a:bodyPr rtlCol="1"/>
          <a:lstStyle/>
          <a:p>
            <a:pPr rtl="1"/>
            <a:endParaRPr lang="en-US"/>
          </a:p>
        </p:txBody>
      </p:sp>
      <p:sp>
        <p:nvSpPr>
          <p:cNvPr id="6" name="Plassholder for lysbildenummer 5"/>
          <p:cNvSpPr>
            <a:spLocks noGrp="1"/>
          </p:cNvSpPr>
          <p:nvPr>
            <p:ph type="sldNum" sz="quarter" idx="12"/>
          </p:nvPr>
        </p:nvSpPr>
        <p:spPr/>
        <p:txBody>
          <a:bodyPr rtlCol="1"/>
          <a:lstStyle/>
          <a:p>
            <a:pPr rtl="1"/>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rtlCol="1" anchor="b"/>
          <a:lstStyle>
            <a:lvl1pPr algn="r" rtl="1">
              <a:defRPr sz="3200"/>
            </a:lvl1pPr>
          </a:lstStyle>
          <a:p>
            <a:pPr rtl="1"/>
            <a:r>
              <a:rPr lang="rhg"/>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rtlCol="1"/>
          <a:lstStyle>
            <a:lvl1pPr marL="0" indent="0" algn="r" rtl="1">
              <a:buNone/>
              <a:defRPr sz="3200"/>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pPr rtl="1"/>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rhg"/>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rtlCol="1"/>
          <a:lstStyle/>
          <a:p>
            <a:pPr rtl="1"/>
            <a:fld id="{8FA303B6-DFB3-654B-8F03-0EAC505524D7}" type="datetimeFigureOut">
              <a:rPr lang="nb-NO" smtClean="0"/>
              <a:t>30.05.2024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rtlCol="1"/>
          <a:lstStyle/>
          <a:p>
            <a:pPr rtl="1"/>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rtlCol="1"/>
          <a:lstStyle/>
          <a:p>
            <a:pPr rtl="1"/>
            <a:fld id="{3F7C411C-88DE-1444-9696-02CAED242711}" type="slidenum">
              <a:rPr lang="nb-NO" smtClean="0"/>
              <a:t>‹#›</a:t>
            </a:fld>
            <a:endParaRPr lang="nb-NO"/>
          </a:p>
        </p:txBody>
      </p:sp>
    </p:spTree>
    <p:extLst>
      <p:ext uri="{BB962C8B-B14F-4D97-AF65-F5344CB8AC3E}">
        <p14:creationId xmlns:p14="http://schemas.microsoft.com/office/powerpoint/2010/main" val="1664037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rtlCol="1"/>
          <a:lstStyle/>
          <a:p>
            <a:pPr rtl="1"/>
            <a:r>
              <a:rPr lang="rhg"/>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rtlCol="1"/>
          <a:lstStyle/>
          <a:p>
            <a:pPr rtl="1"/>
            <a:fld id="{8FA303B6-DFB3-654B-8F03-0EAC505524D7}" type="datetimeFigureOut">
              <a:rPr lang="nb-NO" smtClean="0"/>
              <a:t>30.05.2024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rtlCol="1"/>
          <a:lstStyle/>
          <a:p>
            <a:pPr rtl="1"/>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rtlCol="1"/>
          <a:lstStyle/>
          <a:p>
            <a:pPr rtl="1"/>
            <a:fld id="{3F7C411C-88DE-1444-9696-02CAED242711}" type="slidenum">
              <a:rPr lang="nb-NO" smtClean="0"/>
              <a:t>‹#›</a:t>
            </a:fld>
            <a:endParaRPr lang="nb-NO"/>
          </a:p>
        </p:txBody>
      </p:sp>
    </p:spTree>
    <p:extLst>
      <p:ext uri="{BB962C8B-B14F-4D97-AF65-F5344CB8AC3E}">
        <p14:creationId xmlns:p14="http://schemas.microsoft.com/office/powerpoint/2010/main" val="420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rtlCol="1"/>
          <a:lstStyle/>
          <a:p>
            <a:pPr rtl="1"/>
            <a:r>
              <a:rPr lang="rhg"/>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rtlCol="1"/>
          <a:lstStyle/>
          <a:p>
            <a:pPr rtl="1"/>
            <a:fld id="{8FA303B6-DFB3-654B-8F03-0EAC505524D7}" type="datetimeFigureOut">
              <a:rPr lang="nb-NO" smtClean="0"/>
              <a:t>30.05.2024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rtlCol="1"/>
          <a:lstStyle/>
          <a:p>
            <a:pPr rtl="1"/>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rtlCol="1"/>
          <a:lstStyle/>
          <a:p>
            <a:pPr rtl="1"/>
            <a:fld id="{3F7C411C-88DE-1444-9696-02CAED242711}" type="slidenum">
              <a:rPr lang="nb-NO" smtClean="0"/>
              <a:t>‹#›</a:t>
            </a:fld>
            <a:endParaRPr lang="nb-NO"/>
          </a:p>
        </p:txBody>
      </p:sp>
    </p:spTree>
    <p:extLst>
      <p:ext uri="{BB962C8B-B14F-4D97-AF65-F5344CB8AC3E}">
        <p14:creationId xmlns:p14="http://schemas.microsoft.com/office/powerpoint/2010/main" val="40403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rtlCol="1" anchor="b"/>
          <a:lstStyle>
            <a:lvl1pPr algn="r" rtl="1">
              <a:defRPr sz="6000"/>
            </a:lvl1pPr>
          </a:lstStyle>
          <a:p>
            <a:pPr rtl="1"/>
            <a:r>
              <a:rPr lang="rhg"/>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rtlCol="1"/>
          <a:lstStyle>
            <a:lvl1pPr marL="0" indent="0" algn="r" rtl="1">
              <a:buNone/>
              <a:defRPr sz="2400">
                <a:solidFill>
                  <a:schemeClr val="tx1">
                    <a:tint val="82000"/>
                  </a:schemeClr>
                </a:solidFill>
              </a:defRPr>
            </a:lvl1pPr>
            <a:lvl2pPr marL="457200" indent="0" algn="r" rtl="1">
              <a:buNone/>
              <a:defRPr sz="2000">
                <a:solidFill>
                  <a:schemeClr val="tx1">
                    <a:tint val="82000"/>
                  </a:schemeClr>
                </a:solidFill>
              </a:defRPr>
            </a:lvl2pPr>
            <a:lvl3pPr marL="914400" indent="0" algn="r" rtl="1">
              <a:buNone/>
              <a:defRPr sz="1800">
                <a:solidFill>
                  <a:schemeClr val="tx1">
                    <a:tint val="82000"/>
                  </a:schemeClr>
                </a:solidFill>
              </a:defRPr>
            </a:lvl3pPr>
            <a:lvl4pPr marL="1371600" indent="0" algn="r" rtl="1">
              <a:buNone/>
              <a:defRPr sz="1600">
                <a:solidFill>
                  <a:schemeClr val="tx1">
                    <a:tint val="82000"/>
                  </a:schemeClr>
                </a:solidFill>
              </a:defRPr>
            </a:lvl4pPr>
            <a:lvl5pPr marL="1828800" indent="0" algn="r" rtl="1">
              <a:buNone/>
              <a:defRPr sz="1600">
                <a:solidFill>
                  <a:schemeClr val="tx1">
                    <a:tint val="82000"/>
                  </a:schemeClr>
                </a:solidFill>
              </a:defRPr>
            </a:lvl5pPr>
            <a:lvl6pPr marL="2286000" indent="0" algn="r" rtl="1">
              <a:buNone/>
              <a:defRPr sz="1600">
                <a:solidFill>
                  <a:schemeClr val="tx1">
                    <a:tint val="82000"/>
                  </a:schemeClr>
                </a:solidFill>
              </a:defRPr>
            </a:lvl6pPr>
            <a:lvl7pPr marL="2743200" indent="0" algn="r" rtl="1">
              <a:buNone/>
              <a:defRPr sz="1600">
                <a:solidFill>
                  <a:schemeClr val="tx1">
                    <a:tint val="82000"/>
                  </a:schemeClr>
                </a:solidFill>
              </a:defRPr>
            </a:lvl7pPr>
            <a:lvl8pPr marL="3200400" indent="0" algn="r" rtl="1">
              <a:buNone/>
              <a:defRPr sz="1600">
                <a:solidFill>
                  <a:schemeClr val="tx1">
                    <a:tint val="82000"/>
                  </a:schemeClr>
                </a:solidFill>
              </a:defRPr>
            </a:lvl8pPr>
            <a:lvl9pPr marL="3657600" indent="0" algn="r" rtl="1">
              <a:buNone/>
              <a:defRPr sz="1600">
                <a:solidFill>
                  <a:schemeClr val="tx1">
                    <a:tint val="82000"/>
                  </a:schemeClr>
                </a:solidFill>
              </a:defRPr>
            </a:lvl9pPr>
          </a:lstStyle>
          <a:p>
            <a:pPr lvl="0" rtl="1"/>
            <a:r>
              <a:rPr lang="rhg"/>
              <a:t>Klikk for å redigere tekststiler i malen</a:t>
            </a:r>
          </a:p>
        </p:txBody>
      </p:sp>
      <p:sp>
        <p:nvSpPr>
          <p:cNvPr id="4" name="Plassholder for dato 3"/>
          <p:cNvSpPr>
            <a:spLocks noGrp="1"/>
          </p:cNvSpPr>
          <p:nvPr>
            <p:ph type="dt" sz="half" idx="10"/>
          </p:nvPr>
        </p:nvSpPr>
        <p:spPr/>
        <p:txBody>
          <a:bodyPr rtlCol="1"/>
          <a:lstStyle/>
          <a:p>
            <a:pPr rtl="1"/>
            <a:fld id="{28543BDC-0553-40FA-A4DB-EDAAA606CFF6}" type="datetimeFigureOut">
              <a:rPr lang="en-US" smtClean="0"/>
              <a:t>5/30/2024</a:t>
            </a:fld>
            <a:endParaRPr lang="en-US"/>
          </a:p>
        </p:txBody>
      </p:sp>
      <p:sp>
        <p:nvSpPr>
          <p:cNvPr id="5" name="Plassholder for bunntekst 4"/>
          <p:cNvSpPr>
            <a:spLocks noGrp="1"/>
          </p:cNvSpPr>
          <p:nvPr>
            <p:ph type="ftr" sz="quarter" idx="11"/>
          </p:nvPr>
        </p:nvSpPr>
        <p:spPr/>
        <p:txBody>
          <a:bodyPr rtlCol="1"/>
          <a:lstStyle/>
          <a:p>
            <a:pPr rtl="1"/>
            <a:endParaRPr lang="en-US"/>
          </a:p>
        </p:txBody>
      </p:sp>
      <p:sp>
        <p:nvSpPr>
          <p:cNvPr id="6" name="Plassholder for lysbildenummer 5"/>
          <p:cNvSpPr>
            <a:spLocks noGrp="1"/>
          </p:cNvSpPr>
          <p:nvPr>
            <p:ph type="sldNum" sz="quarter" idx="12"/>
          </p:nvPr>
        </p:nvSpPr>
        <p:spPr/>
        <p:txBody>
          <a:bodyPr rtlCol="1"/>
          <a:lstStyle/>
          <a:p>
            <a:pPr rtl="1"/>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rtlCol="1"/>
          <a:lstStyle/>
          <a:p>
            <a:pPr rtl="1"/>
            <a:r>
              <a:rPr lang="rhg"/>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endParaRPr lang="en-US"/>
          </a:p>
        </p:txBody>
      </p:sp>
      <p:sp>
        <p:nvSpPr>
          <p:cNvPr id="4" name="Plassholder for innhold 3"/>
          <p:cNvSpPr>
            <a:spLocks noGrp="1"/>
          </p:cNvSpPr>
          <p:nvPr>
            <p:ph sz="half" idx="2"/>
          </p:nvPr>
        </p:nvSpPr>
        <p:spPr>
          <a:xfrm>
            <a:off x="6172200" y="1825625"/>
            <a:ext cx="5181600" cy="4351338"/>
          </a:xfrm>
        </p:spPr>
        <p:txBody>
          <a:bodyPr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endParaRPr lang="en-US"/>
          </a:p>
        </p:txBody>
      </p:sp>
      <p:sp>
        <p:nvSpPr>
          <p:cNvPr id="5" name="Plassholder for dato 4"/>
          <p:cNvSpPr>
            <a:spLocks noGrp="1"/>
          </p:cNvSpPr>
          <p:nvPr>
            <p:ph type="dt" sz="half" idx="10"/>
          </p:nvPr>
        </p:nvSpPr>
        <p:spPr/>
        <p:txBody>
          <a:bodyPr rtlCol="1"/>
          <a:lstStyle/>
          <a:p>
            <a:pPr rtl="1"/>
            <a:fld id="{28543BDC-0553-40FA-A4DB-EDAAA606CFF6}" type="datetimeFigureOut">
              <a:rPr lang="en-US" smtClean="0"/>
              <a:t>5/30/2024</a:t>
            </a:fld>
            <a:endParaRPr lang="en-US"/>
          </a:p>
        </p:txBody>
      </p:sp>
      <p:sp>
        <p:nvSpPr>
          <p:cNvPr id="6" name="Plassholder for bunntekst 5"/>
          <p:cNvSpPr>
            <a:spLocks noGrp="1"/>
          </p:cNvSpPr>
          <p:nvPr>
            <p:ph type="ftr" sz="quarter" idx="11"/>
          </p:nvPr>
        </p:nvSpPr>
        <p:spPr/>
        <p:txBody>
          <a:bodyPr rtlCol="1"/>
          <a:lstStyle/>
          <a:p>
            <a:pPr rtl="1"/>
            <a:endParaRPr lang="en-US"/>
          </a:p>
        </p:txBody>
      </p:sp>
      <p:sp>
        <p:nvSpPr>
          <p:cNvPr id="7" name="Plassholder for lysbildenummer 6"/>
          <p:cNvSpPr>
            <a:spLocks noGrp="1"/>
          </p:cNvSpPr>
          <p:nvPr>
            <p:ph type="sldNum" sz="quarter" idx="12"/>
          </p:nvPr>
        </p:nvSpPr>
        <p:spPr/>
        <p:txBody>
          <a:bodyPr rtlCol="1"/>
          <a:lstStyle/>
          <a:p>
            <a:pPr rtl="1"/>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rtlCol="1"/>
          <a:lstStyle/>
          <a:p>
            <a:pPr rtl="1"/>
            <a:r>
              <a:rPr lang="rhg"/>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rhg"/>
              <a:t>Klikk for å redigere tekststiler i malen</a:t>
            </a:r>
          </a:p>
        </p:txBody>
      </p:sp>
      <p:sp>
        <p:nvSpPr>
          <p:cNvPr id="4" name="Plassholder for innhold 3"/>
          <p:cNvSpPr>
            <a:spLocks noGrp="1"/>
          </p:cNvSpPr>
          <p:nvPr>
            <p:ph sz="half" idx="2"/>
          </p:nvPr>
        </p:nvSpPr>
        <p:spPr>
          <a:xfrm>
            <a:off x="839788" y="2505075"/>
            <a:ext cx="5157787" cy="3684588"/>
          </a:xfrm>
        </p:spPr>
        <p:txBody>
          <a:bodyPr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endParaRPr lang="en-US"/>
          </a:p>
        </p:txBody>
      </p:sp>
      <p:sp>
        <p:nvSpPr>
          <p:cNvPr id="5" name="Plassholder for tekst 4"/>
          <p:cNvSpPr>
            <a:spLocks noGrp="1"/>
          </p:cNvSpPr>
          <p:nvPr>
            <p:ph type="body" sz="quarter" idx="3"/>
          </p:nvPr>
        </p:nvSpPr>
        <p:spPr>
          <a:xfrm>
            <a:off x="6172200" y="1681163"/>
            <a:ext cx="5183188"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rhg"/>
              <a:t>Klikk for å redigere tekststiler i malen</a:t>
            </a:r>
          </a:p>
        </p:txBody>
      </p:sp>
      <p:sp>
        <p:nvSpPr>
          <p:cNvPr id="6" name="Plassholder for innhold 5"/>
          <p:cNvSpPr>
            <a:spLocks noGrp="1"/>
          </p:cNvSpPr>
          <p:nvPr>
            <p:ph sz="quarter" idx="4"/>
          </p:nvPr>
        </p:nvSpPr>
        <p:spPr>
          <a:xfrm>
            <a:off x="6172200" y="2505075"/>
            <a:ext cx="5183188" cy="3684588"/>
          </a:xfrm>
        </p:spPr>
        <p:txBody>
          <a:bodyPr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endParaRPr lang="en-US"/>
          </a:p>
        </p:txBody>
      </p:sp>
      <p:sp>
        <p:nvSpPr>
          <p:cNvPr id="7" name="Plassholder for dato 6"/>
          <p:cNvSpPr>
            <a:spLocks noGrp="1"/>
          </p:cNvSpPr>
          <p:nvPr>
            <p:ph type="dt" sz="half" idx="10"/>
          </p:nvPr>
        </p:nvSpPr>
        <p:spPr/>
        <p:txBody>
          <a:bodyPr rtlCol="1"/>
          <a:lstStyle/>
          <a:p>
            <a:pPr rtl="1"/>
            <a:fld id="{28543BDC-0553-40FA-A4DB-EDAAA606CFF6}" type="datetimeFigureOut">
              <a:rPr lang="en-US" smtClean="0"/>
              <a:t>5/30/2024</a:t>
            </a:fld>
            <a:endParaRPr lang="en-US"/>
          </a:p>
        </p:txBody>
      </p:sp>
      <p:sp>
        <p:nvSpPr>
          <p:cNvPr id="8" name="Plassholder for bunntekst 7"/>
          <p:cNvSpPr>
            <a:spLocks noGrp="1"/>
          </p:cNvSpPr>
          <p:nvPr>
            <p:ph type="ftr" sz="quarter" idx="11"/>
          </p:nvPr>
        </p:nvSpPr>
        <p:spPr/>
        <p:txBody>
          <a:bodyPr rtlCol="1"/>
          <a:lstStyle/>
          <a:p>
            <a:pPr rtl="1"/>
            <a:endParaRPr lang="en-US"/>
          </a:p>
        </p:txBody>
      </p:sp>
      <p:sp>
        <p:nvSpPr>
          <p:cNvPr id="9" name="Plassholder for lysbildenummer 8"/>
          <p:cNvSpPr>
            <a:spLocks noGrp="1"/>
          </p:cNvSpPr>
          <p:nvPr>
            <p:ph type="sldNum" sz="quarter" idx="12"/>
          </p:nvPr>
        </p:nvSpPr>
        <p:spPr/>
        <p:txBody>
          <a:bodyPr rtlCol="1"/>
          <a:lstStyle/>
          <a:p>
            <a:pPr rtl="1"/>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rtlCol="1"/>
          <a:lstStyle/>
          <a:p>
            <a:pPr rtl="1"/>
            <a:r>
              <a:rPr lang="rhg"/>
              <a:t>Klikk for å redigere tittelstil</a:t>
            </a:r>
            <a:endParaRPr lang="en-US"/>
          </a:p>
        </p:txBody>
      </p:sp>
      <p:sp>
        <p:nvSpPr>
          <p:cNvPr id="3" name="Plassholder for dato 2"/>
          <p:cNvSpPr>
            <a:spLocks noGrp="1"/>
          </p:cNvSpPr>
          <p:nvPr>
            <p:ph type="dt" sz="half" idx="10"/>
          </p:nvPr>
        </p:nvSpPr>
        <p:spPr/>
        <p:txBody>
          <a:bodyPr rtlCol="1"/>
          <a:lstStyle/>
          <a:p>
            <a:pPr rtl="1"/>
            <a:fld id="{28543BDC-0553-40FA-A4DB-EDAAA606CFF6}" type="datetimeFigureOut">
              <a:rPr lang="en-US" smtClean="0"/>
              <a:t>5/30/2024</a:t>
            </a:fld>
            <a:endParaRPr lang="en-US"/>
          </a:p>
        </p:txBody>
      </p:sp>
      <p:sp>
        <p:nvSpPr>
          <p:cNvPr id="4" name="Plassholder for bunntekst 3"/>
          <p:cNvSpPr>
            <a:spLocks noGrp="1"/>
          </p:cNvSpPr>
          <p:nvPr>
            <p:ph type="ftr" sz="quarter" idx="11"/>
          </p:nvPr>
        </p:nvSpPr>
        <p:spPr/>
        <p:txBody>
          <a:bodyPr rtlCol="1"/>
          <a:lstStyle/>
          <a:p>
            <a:pPr rtl="1"/>
            <a:endParaRPr lang="en-US"/>
          </a:p>
        </p:txBody>
      </p:sp>
      <p:sp>
        <p:nvSpPr>
          <p:cNvPr id="5" name="Plassholder for lysbildenummer 4"/>
          <p:cNvSpPr>
            <a:spLocks noGrp="1"/>
          </p:cNvSpPr>
          <p:nvPr>
            <p:ph type="sldNum" sz="quarter" idx="12"/>
          </p:nvPr>
        </p:nvSpPr>
        <p:spPr/>
        <p:txBody>
          <a:bodyPr rtlCol="1"/>
          <a:lstStyle/>
          <a:p>
            <a:pPr rtl="1"/>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rtlCol="1"/>
          <a:lstStyle/>
          <a:p>
            <a:pPr rtl="1"/>
            <a:fld id="{28543BDC-0553-40FA-A4DB-EDAAA606CFF6}" type="datetimeFigureOut">
              <a:rPr lang="en-US" smtClean="0"/>
              <a:t>5/30/2024</a:t>
            </a:fld>
            <a:endParaRPr lang="en-US"/>
          </a:p>
        </p:txBody>
      </p:sp>
      <p:sp>
        <p:nvSpPr>
          <p:cNvPr id="3" name="Plassholder for bunntekst 2"/>
          <p:cNvSpPr>
            <a:spLocks noGrp="1"/>
          </p:cNvSpPr>
          <p:nvPr>
            <p:ph type="ftr" sz="quarter" idx="11"/>
          </p:nvPr>
        </p:nvSpPr>
        <p:spPr/>
        <p:txBody>
          <a:bodyPr rtlCol="1"/>
          <a:lstStyle/>
          <a:p>
            <a:pPr rtl="1"/>
            <a:endParaRPr lang="en-US"/>
          </a:p>
        </p:txBody>
      </p:sp>
      <p:sp>
        <p:nvSpPr>
          <p:cNvPr id="4" name="Plassholder for lysbildenummer 3"/>
          <p:cNvSpPr>
            <a:spLocks noGrp="1"/>
          </p:cNvSpPr>
          <p:nvPr>
            <p:ph type="sldNum" sz="quarter" idx="12"/>
          </p:nvPr>
        </p:nvSpPr>
        <p:spPr/>
        <p:txBody>
          <a:bodyPr rtlCol="1"/>
          <a:lstStyle/>
          <a:p>
            <a:pPr rtl="1"/>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rtlCol="1" anchor="b"/>
          <a:lstStyle>
            <a:lvl1pPr algn="r" rtl="1">
              <a:defRPr sz="3200"/>
            </a:lvl1pPr>
          </a:lstStyle>
          <a:p>
            <a:pPr rtl="1"/>
            <a:r>
              <a:rPr lang="rhg"/>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rtlCol="1"/>
          <a:lstStyle>
            <a:lvl1pPr algn="r" rtl="1">
              <a:defRPr sz="3200"/>
            </a:lvl1pPr>
            <a:lvl2pPr algn="r" rtl="1">
              <a:defRPr sz="2800"/>
            </a:lvl2pPr>
            <a:lvl3pPr algn="r" rtl="1">
              <a:defRPr sz="2400"/>
            </a:lvl3pPr>
            <a:lvl4pPr algn="r" rtl="1">
              <a:defRPr sz="2000"/>
            </a:lvl4pPr>
            <a:lvl5pPr algn="r" rtl="1">
              <a:defRPr sz="2000"/>
            </a:lvl5pPr>
            <a:lvl6pPr algn="r" rtl="1">
              <a:defRPr sz="2000"/>
            </a:lvl6pPr>
            <a:lvl7pPr algn="r" rtl="1">
              <a:defRPr sz="2000"/>
            </a:lvl7pPr>
            <a:lvl8pPr algn="r" rtl="1">
              <a:defRPr sz="2000"/>
            </a:lvl8pPr>
            <a:lvl9pPr algn="r" rtl="1">
              <a:defRPr sz="2000"/>
            </a:lvl9pPr>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endParaRPr lang="en-US"/>
          </a:p>
        </p:txBody>
      </p:sp>
      <p:sp>
        <p:nvSpPr>
          <p:cNvPr id="4" name="Plassholder for tekst 3"/>
          <p:cNvSpPr>
            <a:spLocks noGrp="1"/>
          </p:cNvSpPr>
          <p:nvPr>
            <p:ph type="body" sz="half" idx="2"/>
          </p:nvPr>
        </p:nvSpPr>
        <p:spPr>
          <a:xfrm>
            <a:off x="839788" y="2057400"/>
            <a:ext cx="3932237"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rhg"/>
              <a:t>Klikk for å redigere tekststiler i malen</a:t>
            </a:r>
          </a:p>
        </p:txBody>
      </p:sp>
      <p:sp>
        <p:nvSpPr>
          <p:cNvPr id="5" name="Plassholder for dato 4"/>
          <p:cNvSpPr>
            <a:spLocks noGrp="1"/>
          </p:cNvSpPr>
          <p:nvPr>
            <p:ph type="dt" sz="half" idx="10"/>
          </p:nvPr>
        </p:nvSpPr>
        <p:spPr/>
        <p:txBody>
          <a:bodyPr rtlCol="1"/>
          <a:lstStyle/>
          <a:p>
            <a:pPr rtl="1"/>
            <a:fld id="{28543BDC-0553-40FA-A4DB-EDAAA606CFF6}" type="datetimeFigureOut">
              <a:rPr lang="en-US" smtClean="0"/>
              <a:t>5/30/2024</a:t>
            </a:fld>
            <a:endParaRPr lang="en-US"/>
          </a:p>
        </p:txBody>
      </p:sp>
      <p:sp>
        <p:nvSpPr>
          <p:cNvPr id="6" name="Plassholder for bunntekst 5"/>
          <p:cNvSpPr>
            <a:spLocks noGrp="1"/>
          </p:cNvSpPr>
          <p:nvPr>
            <p:ph type="ftr" sz="quarter" idx="11"/>
          </p:nvPr>
        </p:nvSpPr>
        <p:spPr/>
        <p:txBody>
          <a:bodyPr rtlCol="1"/>
          <a:lstStyle/>
          <a:p>
            <a:pPr rtl="1"/>
            <a:endParaRPr lang="en-US"/>
          </a:p>
        </p:txBody>
      </p:sp>
      <p:sp>
        <p:nvSpPr>
          <p:cNvPr id="7" name="Plassholder for lysbildenummer 6"/>
          <p:cNvSpPr>
            <a:spLocks noGrp="1"/>
          </p:cNvSpPr>
          <p:nvPr>
            <p:ph type="sldNum" sz="quarter" idx="12"/>
          </p:nvPr>
        </p:nvSpPr>
        <p:spPr/>
        <p:txBody>
          <a:bodyPr rtlCol="1"/>
          <a:lstStyle/>
          <a:p>
            <a:pPr rtl="1"/>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rtlCol="1" anchor="b"/>
          <a:lstStyle>
            <a:lvl1pPr algn="r" rtl="1">
              <a:defRPr sz="3200"/>
            </a:lvl1pPr>
          </a:lstStyle>
          <a:p>
            <a:pPr rtl="1"/>
            <a:r>
              <a:rPr lang="rhg"/>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rtlCol="1"/>
          <a:lstStyle>
            <a:lvl1pPr marL="0" indent="0" algn="r" rtl="1">
              <a:buNone/>
              <a:defRPr sz="3200"/>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pPr rtl="1"/>
            <a:endParaRPr lang="en-US"/>
          </a:p>
        </p:txBody>
      </p:sp>
      <p:sp>
        <p:nvSpPr>
          <p:cNvPr id="4" name="Plassholder for tekst 3"/>
          <p:cNvSpPr>
            <a:spLocks noGrp="1"/>
          </p:cNvSpPr>
          <p:nvPr>
            <p:ph type="body" sz="half" idx="2"/>
          </p:nvPr>
        </p:nvSpPr>
        <p:spPr>
          <a:xfrm>
            <a:off x="839788" y="2057400"/>
            <a:ext cx="3932237"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rhg"/>
              <a:t>Klikk for å redigere tekststiler i malen</a:t>
            </a:r>
          </a:p>
        </p:txBody>
      </p:sp>
      <p:sp>
        <p:nvSpPr>
          <p:cNvPr id="5" name="Plassholder for dato 4"/>
          <p:cNvSpPr>
            <a:spLocks noGrp="1"/>
          </p:cNvSpPr>
          <p:nvPr>
            <p:ph type="dt" sz="half" idx="10"/>
          </p:nvPr>
        </p:nvSpPr>
        <p:spPr/>
        <p:txBody>
          <a:bodyPr rtlCol="1"/>
          <a:lstStyle/>
          <a:p>
            <a:pPr rtl="1"/>
            <a:fld id="{28543BDC-0553-40FA-A4DB-EDAAA606CFF6}" type="datetimeFigureOut">
              <a:rPr lang="en-US" smtClean="0"/>
              <a:t>5/30/2024</a:t>
            </a:fld>
            <a:endParaRPr lang="en-US"/>
          </a:p>
        </p:txBody>
      </p:sp>
      <p:sp>
        <p:nvSpPr>
          <p:cNvPr id="6" name="Plassholder for bunntekst 5"/>
          <p:cNvSpPr>
            <a:spLocks noGrp="1"/>
          </p:cNvSpPr>
          <p:nvPr>
            <p:ph type="ftr" sz="quarter" idx="11"/>
          </p:nvPr>
        </p:nvSpPr>
        <p:spPr/>
        <p:txBody>
          <a:bodyPr rtlCol="1"/>
          <a:lstStyle/>
          <a:p>
            <a:pPr rtl="1"/>
            <a:endParaRPr lang="en-US"/>
          </a:p>
        </p:txBody>
      </p:sp>
      <p:sp>
        <p:nvSpPr>
          <p:cNvPr id="7" name="Plassholder for lysbildenummer 6"/>
          <p:cNvSpPr>
            <a:spLocks noGrp="1"/>
          </p:cNvSpPr>
          <p:nvPr>
            <p:ph type="sldNum" sz="quarter" idx="12"/>
          </p:nvPr>
        </p:nvSpPr>
        <p:spPr/>
        <p:txBody>
          <a:bodyPr rtlCol="1"/>
          <a:lstStyle/>
          <a:p>
            <a:pPr rtl="1"/>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pPr rtl="1"/>
            <a:r>
              <a:rPr lang="rhg"/>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1" anchor="ctr"/>
          <a:lstStyle>
            <a:lvl1pPr algn="r" rtl="1">
              <a:defRPr sz="1200">
                <a:solidFill>
                  <a:schemeClr val="tx1">
                    <a:tint val="82000"/>
                  </a:schemeClr>
                </a:solidFill>
              </a:defRPr>
            </a:lvl1pPr>
          </a:lstStyle>
          <a:p>
            <a:pPr rtl="1"/>
            <a:fld id="{28543BDC-0553-40FA-A4DB-EDAAA606CFF6}" type="datetimeFigureOut">
              <a:rPr lang="en-US" smtClean="0"/>
              <a:t>5/30/2024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rtl="1">
              <a:defRPr sz="1200">
                <a:solidFill>
                  <a:schemeClr val="tx1">
                    <a:tint val="82000"/>
                  </a:schemeClr>
                </a:solidFill>
              </a:defRPr>
            </a:lvl1pPr>
          </a:lstStyle>
          <a:p>
            <a:pPr rtl="1"/>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1" anchor="ctr"/>
          <a:lstStyle>
            <a:lvl1pPr algn="r" rtl="1">
              <a:defRPr sz="1200">
                <a:solidFill>
                  <a:schemeClr val="tx1">
                    <a:tint val="82000"/>
                  </a:schemeClr>
                </a:solidFill>
              </a:defRPr>
            </a:lvl1pPr>
          </a:lstStyle>
          <a:p>
            <a:pPr rtl="1"/>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pPr rtl="1"/>
            <a:r>
              <a:rPr lang="rhg"/>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1" anchor="ctr"/>
          <a:lstStyle>
            <a:lvl1pPr algn="r" rtl="1">
              <a:defRPr sz="1200">
                <a:solidFill>
                  <a:schemeClr val="tx1">
                    <a:tint val="82000"/>
                  </a:schemeClr>
                </a:solidFill>
              </a:defRPr>
            </a:lvl1pPr>
          </a:lstStyle>
          <a:p>
            <a:pPr rtl="1"/>
            <a:fld id="{8FA303B6-DFB3-654B-8F03-0EAC505524D7}" type="datetimeFigureOut">
              <a:rPr lang="nb-NO" smtClean="0"/>
              <a:t>30.05.2024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rtl="1">
              <a:defRPr sz="1200">
                <a:solidFill>
                  <a:schemeClr val="tx1">
                    <a:tint val="82000"/>
                  </a:schemeClr>
                </a:solidFill>
              </a:defRPr>
            </a:lvl1pPr>
          </a:lstStyle>
          <a:p>
            <a:pPr rtl="1"/>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1" anchor="ctr"/>
          <a:lstStyle>
            <a:lvl1pPr algn="r" rtl="1">
              <a:defRPr sz="1200">
                <a:solidFill>
                  <a:schemeClr val="tx1">
                    <a:tint val="82000"/>
                  </a:schemeClr>
                </a:solidFill>
              </a:defRPr>
            </a:lvl1pPr>
          </a:lstStyle>
          <a:p>
            <a:pPr rtl="1"/>
            <a:fld id="{3F7C411C-88DE-1444-9696-02CAED242711}" type="slidenum">
              <a:rPr lang="nb-NO" smtClean="0"/>
              <a:t>‹#›</a:t>
            </a:fld>
            <a:endParaRPr lang="nb-NO"/>
          </a:p>
        </p:txBody>
      </p:sp>
    </p:spTree>
    <p:extLst>
      <p:ext uri="{BB962C8B-B14F-4D97-AF65-F5344CB8AC3E}">
        <p14:creationId xmlns:p14="http://schemas.microsoft.com/office/powerpoint/2010/main" val="182051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hyperlink" Target="https://rettentil.no/fra-bekymring-til-hjelp/a-leve-med-krysskultur" TargetMode="External"/><Relationship Id="rId3" Type="http://schemas.openxmlformats.org/officeDocument/2006/relationships/hyperlink" Target="https://flyktning.net/ressurs/guide-og-app-for-flyktningforeldre-og-e-laeringskurs-for-hjelperne" TargetMode="External"/><Relationship Id="rId7" Type="http://schemas.openxmlformats.org/officeDocument/2006/relationships/hyperlink" Target="https://www.youtube.com/watch?v=-krzA9PbDj0&amp;t=4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nkvts.no/flyktning/vanlige-reaksjoner/" TargetMode="External"/><Relationship Id="rId11"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5" Type="http://schemas.openxmlformats.org/officeDocument/2006/relationships/hyperlink" Target="https://flyktning.net/oppfolging/forebygging/foreldreveiledning" TargetMode="External"/><Relationship Id="rId10" Type="http://schemas.openxmlformats.org/officeDocument/2006/relationships/hyperlink" Target="https://www.udir.no/tall-og-forskning/finn-forskning/rapporter/kurspilot-for-ungdom-med-flerkulturell-oppvekst/" TargetMode="External"/><Relationship Id="rId4" Type="http://schemas.openxmlformats.org/officeDocument/2006/relationships/hyperlink" Target="https://flyktning.net/" TargetMode="External"/><Relationship Id="rId9" Type="http://schemas.openxmlformats.org/officeDocument/2006/relationships/hyperlink" Target="https://flexid.no/krysskulturelle-liv/krysskulturelt-foreldreska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player.vimeo.com/video/939048459?app_id=122963"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Jfq6-nS65RY?feature=oembed"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l" rtl="0"/>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l" rtl="0"/>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l" rtl="0"/>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l" rtl="0"/>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1" anchor="ctr">
            <a:normAutofit/>
          </a:bodyPr>
          <a:lstStyle/>
          <a:p>
            <a:pPr algn="l" rtl="0"/>
            <a:r>
              <a:rPr lang="rhg" sz="3600" dirty="0">
                <a:solidFill>
                  <a:schemeClr val="tx2"/>
                </a:solidFill>
              </a:rPr>
              <a:t>Mithíng</a:t>
            </a:r>
            <a:r>
              <a:rPr lang="rhg" sz="3600" kern="1200" dirty="0">
                <a:solidFill>
                  <a:schemeClr val="tx2"/>
                </a:solidFill>
                <a:latin typeface="+mj-lt"/>
                <a:ea typeface="+mj-ea"/>
                <a:cs typeface="+mj-cs"/>
              </a:rPr>
              <a:t> </a:t>
            </a:r>
            <a:r>
              <a:rPr lang="rhg" sz="3600" kern="1200" dirty="0">
                <a:solidFill>
                  <a:schemeClr val="tx2"/>
                </a:solidFill>
                <a:ea typeface="+mj-ea"/>
                <a:cs typeface="+mj-cs"/>
              </a:rPr>
              <a:t>3</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1" anchor="ctr">
            <a:normAutofit/>
          </a:bodyPr>
          <a:lstStyle/>
          <a:p>
            <a:pPr marL="457200" indent="-228600" algn="l" rtl="0">
              <a:buFont typeface="Arial" panose="020B0604020202020204" pitchFamily="34" charset="0"/>
              <a:buChar char="•"/>
            </a:pPr>
            <a:r>
              <a:rPr lang="rhg" sz="1800" dirty="0">
                <a:solidFill>
                  <a:schemeClr val="tx2"/>
                </a:solidFill>
              </a:rPr>
              <a:t>Maabaf olore peecgoroon</a:t>
            </a:r>
          </a:p>
          <a:p>
            <a:pPr marL="457200" indent="-228600" algn="l" rtl="0">
              <a:buFont typeface="Arial" panose="020B0604020202020204" pitchFamily="34" charset="0"/>
              <a:buChar char="•"/>
            </a:pPr>
            <a:r>
              <a:rPr lang="rhg" sz="1800" dirty="0">
                <a:solidFill>
                  <a:schemeClr val="tx2"/>
                </a:solidFill>
              </a:rPr>
              <a:t>Macthor/buddidouyalla elom talim dibor dostur (nuth olor zagad)</a:t>
            </a:r>
          </a:p>
          <a:p>
            <a:pPr marL="457200" indent="-228600" algn="l" rtl="0">
              <a:buFont typeface="Arial" panose="020B0604020202020204" pitchFamily="34" charset="0"/>
              <a:buChar char="•"/>
            </a:pPr>
            <a:r>
              <a:rPr lang="rhg" sz="1800" dirty="0">
                <a:solidFill>
                  <a:schemeClr val="tx2"/>
                </a:solidFill>
              </a:rPr>
              <a:t>Górorham</a:t>
            </a:r>
          </a:p>
          <a:p>
            <a:pPr marL="457200" indent="-228600" algn="l" rtl="0">
              <a:buFont typeface="Arial" panose="020B0604020202020204" pitchFamily="34" charset="0"/>
              <a:buChar char="•"/>
            </a:pPr>
            <a:r>
              <a:rPr lang="rhg" sz="1800" dirty="0">
                <a:solidFill>
                  <a:schemeClr val="tx2"/>
                </a:solidFill>
              </a:rPr>
              <a:t>Maabaf ololla ezafi malumat loi wasael okkol</a:t>
            </a:r>
          </a:p>
        </p:txBody>
      </p:sp>
    </p:spTree>
    <p:extLst>
      <p:ext uri="{BB962C8B-B14F-4D97-AF65-F5344CB8AC3E}">
        <p14:creationId xmlns:p14="http://schemas.microsoft.com/office/powerpoint/2010/main" val="425312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 name="Tittel 1">
            <a:extLst>
              <a:ext uri="{FF2B5EF4-FFF2-40B4-BE49-F238E27FC236}">
                <a16:creationId xmlns:a16="http://schemas.microsoft.com/office/drawing/2014/main" id="{C61D6387-9EE1-2DB1-9CC1-1E4042350C94}"/>
              </a:ext>
            </a:extLst>
          </p:cNvPr>
          <p:cNvSpPr>
            <a:spLocks noGrp="1"/>
          </p:cNvSpPr>
          <p:nvPr>
            <p:ph type="title"/>
          </p:nvPr>
        </p:nvSpPr>
        <p:spPr>
          <a:xfrm>
            <a:off x="640080" y="325369"/>
            <a:ext cx="4368602" cy="1956841"/>
          </a:xfrm>
        </p:spPr>
        <p:txBody>
          <a:bodyPr vert="horz" lIns="91440" tIns="45720" rIns="91440" bIns="45720" rtlCol="1" anchor="b">
            <a:normAutofit fontScale="90000"/>
          </a:bodyPr>
          <a:lstStyle/>
          <a:p>
            <a:pPr algn="l" rtl="0"/>
            <a:r>
              <a:rPr lang="rhg" sz="3800" dirty="0"/>
              <a:t>One nize mockilat okkol samne oiyede thaim ot tokolif ot asede baicca olore dekbalgoroon</a:t>
            </a:r>
          </a:p>
        </p:txBody>
      </p:sp>
      <p:sp>
        <p:nvSpPr>
          <p:cNvPr id="3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3" name="Plassholder for innhold 2">
            <a:extLst>
              <a:ext uri="{FF2B5EF4-FFF2-40B4-BE49-F238E27FC236}">
                <a16:creationId xmlns:a16="http://schemas.microsoft.com/office/drawing/2014/main" id="{2F10B4B6-A863-E6E4-DDDC-39F065A7E9D3}"/>
              </a:ext>
            </a:extLst>
          </p:cNvPr>
          <p:cNvSpPr>
            <a:spLocks noGrp="1"/>
          </p:cNvSpPr>
          <p:nvPr>
            <p:ph sz="half" idx="1"/>
          </p:nvPr>
        </p:nvSpPr>
        <p:spPr>
          <a:xfrm>
            <a:off x="640080" y="2872899"/>
            <a:ext cx="4243589" cy="3320668"/>
          </a:xfrm>
        </p:spPr>
        <p:txBody>
          <a:bodyPr vert="horz" lIns="91440" tIns="45720" rIns="91440" bIns="45720" rtlCol="1" anchor="t">
            <a:normAutofit lnSpcReduction="10000"/>
          </a:bodyPr>
          <a:lstStyle/>
          <a:p>
            <a:pPr algn="l" rtl="0"/>
            <a:r>
              <a:rPr lang="rhg" sz="2200" dirty="0"/>
              <a:t>Zodi onottu mockil okkol yato frecani okkol samne oile, asan or sate onottu guccá uçibou yato sam fatol oibou.   </a:t>
            </a:r>
          </a:p>
          <a:p>
            <a:pPr algn="l" rtl="0"/>
            <a:r>
              <a:rPr lang="rhg" sz="2200" dirty="0"/>
              <a:t>Daabi gorede baicca okkol loi añra guccá oit fari.</a:t>
            </a:r>
          </a:p>
          <a:p>
            <a:pPr algn="l" rtl="0"/>
            <a:r>
              <a:rPr lang="rhg" sz="2200" dirty="0"/>
              <a:t>«Yian or babote sinta no goris» hoite beci asan.</a:t>
            </a:r>
          </a:p>
          <a:p>
            <a:pPr algn="l" rtl="0"/>
            <a:r>
              <a:rPr lang="rhg" sz="2200" dirty="0"/>
              <a:t>Munasef thaim ot baicca hañse kóma saiyo.</a:t>
            </a:r>
          </a:p>
        </p:txBody>
      </p:sp>
      <p:pic>
        <p:nvPicPr>
          <p:cNvPr id="12" name="Plassholder for innhold 11" descr="Et bilde som inneholder klær, Menneskeansikt, skjerf, tegnefilm&#10;&#10;Automatisk generert beskrivelse">
            <a:extLst>
              <a:ext uri="{FF2B5EF4-FFF2-40B4-BE49-F238E27FC236}">
                <a16:creationId xmlns:a16="http://schemas.microsoft.com/office/drawing/2014/main" id="{E7617641-8873-C8F0-3FC3-0A306F5DD05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0331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13" name="Rectangle 12">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sz="800"/>
          </a:p>
        </p:txBody>
      </p:sp>
      <p:sp>
        <p:nvSpPr>
          <p:cNvPr id="15" name="Freeform: Shape 14">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grpSp>
        <p:nvGrpSpPr>
          <p:cNvPr id="17" name="Group 16">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8" name="Freeform: Shape 17">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endParaRPr lang="en-US"/>
            </a:p>
          </p:txBody>
        </p:sp>
        <p:sp>
          <p:nvSpPr>
            <p:cNvPr id="19" name="Freeform: Shape 18">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endParaRPr lang="en-US"/>
            </a:p>
          </p:txBody>
        </p:sp>
        <p:sp>
          <p:nvSpPr>
            <p:cNvPr id="20" name="Freeform: Shape 19">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endParaRPr lang="en-US"/>
            </a:p>
          </p:txBody>
        </p:sp>
        <p:sp>
          <p:nvSpPr>
            <p:cNvPr id="21" name="Freeform: Shape 20">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endParaRPr lang="en-US"/>
            </a:p>
          </p:txBody>
        </p:sp>
        <p:sp>
          <p:nvSpPr>
            <p:cNvPr id="22" name="Freeform: Shape 21">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endParaRPr lang="en-US"/>
            </a:p>
          </p:txBody>
        </p:sp>
        <p:sp>
          <p:nvSpPr>
            <p:cNvPr id="23" name="Freeform: Shape 22">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endParaRPr lang="en-US"/>
            </a:p>
          </p:txBody>
        </p:sp>
        <p:sp>
          <p:nvSpPr>
            <p:cNvPr id="24" name="Freeform: Shape 23">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endParaRPr lang="en-US">
                <a:solidFill>
                  <a:schemeClr val="lt1"/>
                </a:solidFill>
              </a:endParaRPr>
            </a:p>
          </p:txBody>
        </p:sp>
      </p:grpSp>
      <p:sp>
        <p:nvSpPr>
          <p:cNvPr id="5" name="Tittel 4">
            <a:extLst>
              <a:ext uri="{FF2B5EF4-FFF2-40B4-BE49-F238E27FC236}">
                <a16:creationId xmlns:a16="http://schemas.microsoft.com/office/drawing/2014/main" id="{9D98D31D-D326-2C14-2A2A-5DE2306D1D5B}"/>
              </a:ext>
            </a:extLst>
          </p:cNvPr>
          <p:cNvSpPr>
            <a:spLocks noGrp="1"/>
          </p:cNvSpPr>
          <p:nvPr>
            <p:ph type="ctrTitle"/>
          </p:nvPr>
        </p:nvSpPr>
        <p:spPr>
          <a:xfrm>
            <a:off x="3502731" y="1542402"/>
            <a:ext cx="5186842" cy="2387918"/>
          </a:xfrm>
        </p:spPr>
        <p:txBody>
          <a:bodyPr rtlCol="1" anchor="b">
            <a:normAutofit/>
          </a:bodyPr>
          <a:lstStyle/>
          <a:p>
            <a:pPr rtl="0"/>
            <a:r>
              <a:rPr lang="rhg" sz="4800" dirty="0">
                <a:solidFill>
                  <a:schemeClr val="tx2"/>
                </a:solidFill>
              </a:rPr>
              <a:t>Gour goroon – mocuwarar secen</a:t>
            </a:r>
          </a:p>
        </p:txBody>
      </p:sp>
      <p:sp>
        <p:nvSpPr>
          <p:cNvPr id="6" name="Undertittel 5">
            <a:extLst>
              <a:ext uri="{FF2B5EF4-FFF2-40B4-BE49-F238E27FC236}">
                <a16:creationId xmlns:a16="http://schemas.microsoft.com/office/drawing/2014/main" id="{9A54C3E1-F4C6-1508-E558-1AC43E84971A}"/>
              </a:ext>
            </a:extLst>
          </p:cNvPr>
          <p:cNvSpPr>
            <a:spLocks noGrp="1"/>
          </p:cNvSpPr>
          <p:nvPr>
            <p:ph type="subTitle" idx="1"/>
          </p:nvPr>
        </p:nvSpPr>
        <p:spPr>
          <a:xfrm>
            <a:off x="3502135" y="4001587"/>
            <a:ext cx="5188034" cy="682079"/>
          </a:xfrm>
        </p:spPr>
        <p:txBody>
          <a:bodyPr rtlCol="1">
            <a:normAutofit fontScale="92500" lnSpcReduction="10000"/>
          </a:bodyPr>
          <a:lstStyle/>
          <a:p>
            <a:pPr rtl="0"/>
            <a:r>
              <a:rPr lang="rhg" dirty="0">
                <a:solidFill>
                  <a:schemeClr val="tx2"/>
                </a:solidFill>
              </a:rPr>
              <a:t>Kibafe, bala torikar sate, mockil ot asede baicca olloi añra mulakat gori fariyoum?</a:t>
            </a:r>
          </a:p>
        </p:txBody>
      </p:sp>
      <p:grpSp>
        <p:nvGrpSpPr>
          <p:cNvPr id="26" name="Group 25">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7" name="Freeform: Shape 26">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en-US"/>
            </a:p>
          </p:txBody>
        </p:sp>
        <p:sp>
          <p:nvSpPr>
            <p:cNvPr id="28" name="Freeform: Shape 27">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en-US"/>
            </a:p>
          </p:txBody>
        </p:sp>
        <p:sp>
          <p:nvSpPr>
            <p:cNvPr id="29" name="Freeform: Shape 28">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endParaRPr lang="en-US" sz="800"/>
            </a:p>
          </p:txBody>
        </p:sp>
        <p:sp>
          <p:nvSpPr>
            <p:cNvPr id="30" name="Freeform: Shape 29">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en-US"/>
            </a:p>
          </p:txBody>
        </p:sp>
      </p:grpSp>
      <p:grpSp>
        <p:nvGrpSpPr>
          <p:cNvPr id="32" name="Group 31">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3" name="Freeform: Shape 32">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en-US"/>
            </a:p>
          </p:txBody>
        </p:sp>
        <p:sp>
          <p:nvSpPr>
            <p:cNvPr id="34" name="Freeform: Shape 33">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en-US"/>
            </a:p>
          </p:txBody>
        </p:sp>
        <p:sp>
          <p:nvSpPr>
            <p:cNvPr id="35" name="Freeform: Shape 34">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endParaRPr lang="en-US" sz="800"/>
            </a:p>
          </p:txBody>
        </p:sp>
        <p:sp>
          <p:nvSpPr>
            <p:cNvPr id="36" name="Freeform: Shape 35">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en-US"/>
            </a:p>
          </p:txBody>
        </p:sp>
      </p:grpSp>
    </p:spTree>
    <p:extLst>
      <p:ext uri="{BB962C8B-B14F-4D97-AF65-F5344CB8AC3E}">
        <p14:creationId xmlns:p14="http://schemas.microsoft.com/office/powerpoint/2010/main" val="143480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 name="Tittel 1">
            <a:extLst>
              <a:ext uri="{FF2B5EF4-FFF2-40B4-BE49-F238E27FC236}">
                <a16:creationId xmlns:a16="http://schemas.microsoft.com/office/drawing/2014/main" id="{F9E8FEED-9460-7594-F24B-9AAD0C63EEFD}"/>
              </a:ext>
            </a:extLst>
          </p:cNvPr>
          <p:cNvSpPr>
            <a:spLocks noGrp="1"/>
          </p:cNvSpPr>
          <p:nvPr>
            <p:ph type="title"/>
          </p:nvPr>
        </p:nvSpPr>
        <p:spPr>
          <a:xfrm>
            <a:off x="573845" y="362536"/>
            <a:ext cx="4488012" cy="1956841"/>
          </a:xfrm>
        </p:spPr>
        <p:txBody>
          <a:bodyPr vert="horz" lIns="91440" tIns="45720" rIns="91440" bIns="45720" rtlCol="1" anchor="b">
            <a:noAutofit/>
          </a:bodyPr>
          <a:lstStyle/>
          <a:p>
            <a:pPr algn="l" rtl="0"/>
            <a:r>
              <a:rPr lang="rhg" sz="4600" dirty="0"/>
              <a:t>Mockilot asede baicca olloi mulakatgoroon</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3" name="Plassholder for innhold 2">
            <a:extLst>
              <a:ext uri="{FF2B5EF4-FFF2-40B4-BE49-F238E27FC236}">
                <a16:creationId xmlns:a16="http://schemas.microsoft.com/office/drawing/2014/main" id="{A4AB6ED1-7E35-3F6F-F9EB-C7078D03C174}"/>
              </a:ext>
            </a:extLst>
          </p:cNvPr>
          <p:cNvSpPr>
            <a:spLocks noGrp="1"/>
          </p:cNvSpPr>
          <p:nvPr>
            <p:ph sz="half" idx="1"/>
          </p:nvPr>
        </p:nvSpPr>
        <p:spPr>
          <a:xfrm>
            <a:off x="640080" y="2872899"/>
            <a:ext cx="4488012" cy="3320668"/>
          </a:xfrm>
        </p:spPr>
        <p:txBody>
          <a:bodyPr vert="horz" lIns="91440" tIns="45720" rIns="91440" bIns="45720" rtlCol="1">
            <a:noAutofit/>
          </a:bodyPr>
          <a:lstStyle/>
          <a:p>
            <a:pPr algn="l" rtl="0"/>
            <a:r>
              <a:rPr lang="rhg" sz="2000" dirty="0"/>
              <a:t>Baicar foilar kodom ore kiyalgoroon.</a:t>
            </a:r>
          </a:p>
          <a:p>
            <a:pPr algn="l" rtl="0"/>
            <a:r>
              <a:rPr lang="rhg" sz="2000" dirty="0"/>
              <a:t>Aksér modot okkol ot añra ki mockil tuwaifai yian or babote hotá hoon, indhilla baicca ololla.</a:t>
            </a:r>
          </a:p>
          <a:p>
            <a:pPr algn="l" rtl="0"/>
            <a:r>
              <a:rPr lang="rhg" sz="2000" dirty="0"/>
              <a:t>Baicca olottu ki  mockil oiye yian hotá loi boiyan goribolla modot lage. </a:t>
            </a:r>
          </a:p>
          <a:p>
            <a:pPr algn="l" rtl="0"/>
            <a:r>
              <a:rPr lang="rhg" sz="2000" dirty="0"/>
              <a:t>Itara aksér kélai-kélai “hotá ho”.</a:t>
            </a:r>
          </a:p>
          <a:p>
            <a:pPr algn="l" rtl="0"/>
            <a:r>
              <a:rPr lang="rhg" sz="2000" dirty="0"/>
              <a:t>Yian tarar hosuri noi bouli baiccattu dubara abar-ekindila zorurot ase</a:t>
            </a:r>
          </a:p>
        </p:txBody>
      </p:sp>
      <p:pic>
        <p:nvPicPr>
          <p:cNvPr id="10" name="Plassholder for innhold 9" descr="Et bilde som inneholder klær, tegnefilm, person, illustrasjon&#10;&#10;Automatisk generert beskrivelse">
            <a:extLst>
              <a:ext uri="{FF2B5EF4-FFF2-40B4-BE49-F238E27FC236}">
                <a16:creationId xmlns:a16="http://schemas.microsoft.com/office/drawing/2014/main" id="{4273FA39-D57C-AEA6-9260-31030330533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81542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1" anchor="b">
            <a:normAutofit/>
          </a:bodyPr>
          <a:lstStyle/>
          <a:p>
            <a:pPr algn="l" rtl="0"/>
            <a:r>
              <a:rPr lang="rhg" sz="5400" dirty="0"/>
              <a:t>Baiccattu ki dorhar ase?</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1" anchor="t">
            <a:normAutofit/>
          </a:bodyPr>
          <a:lstStyle/>
          <a:p>
            <a:pPr lvl="2" algn="l" rtl="0"/>
            <a:r>
              <a:rPr lang="rhg" sz="1700" dirty="0"/>
              <a:t>Jisimi ar zeheni korib oon</a:t>
            </a:r>
            <a:endParaRPr lang="nb-NO" dirty="0"/>
          </a:p>
          <a:p>
            <a:pPr lvl="2" algn="l" rtl="0"/>
            <a:r>
              <a:rPr lang="rhg" sz="1700" dirty="0"/>
              <a:t>Sobór</a:t>
            </a:r>
          </a:p>
          <a:p>
            <a:pPr lvl="2" algn="l" rtl="0"/>
            <a:r>
              <a:rPr lang="rhg" sz="1700" dirty="0"/>
              <a:t>Gíra, cácti noi</a:t>
            </a:r>
          </a:p>
          <a:p>
            <a:pPr lvl="2" algn="l" rtl="0"/>
            <a:r>
              <a:rPr lang="rhg" sz="1700" dirty="0"/>
              <a:t>Ki góther yian or babote boiyan</a:t>
            </a:r>
          </a:p>
          <a:p>
            <a:pPr lvl="2" algn="l" rtl="0"/>
            <a:r>
              <a:rPr lang="rhg" sz="1700" dirty="0"/>
              <a:t>Tara mani solede ruthin ar adot okkol</a:t>
            </a:r>
          </a:p>
          <a:p>
            <a:pPr lvl="2" algn="l" rtl="0"/>
            <a:r>
              <a:rPr lang="rhg" sz="1700" dirty="0"/>
              <a:t>Taarifgoroon – gura baicca olore o ham diya zaibou</a:t>
            </a:r>
          </a:p>
          <a:p>
            <a:pPr lvl="2" algn="l" rtl="0"/>
            <a:r>
              <a:rPr lang="rhg" sz="1700" dirty="0"/>
              <a:t>Dormo ar salsolon ot córikgoroon</a:t>
            </a:r>
          </a:p>
        </p:txBody>
      </p:sp>
      <p:pic>
        <p:nvPicPr>
          <p:cNvPr id="6" name="Plassholder for innhold 5" descr="Et bilde som inneholder klær, tegnefilm, Menneskeansikt, maling&#10;&#10;Automatisk generert beskrivelse">
            <a:extLst>
              <a:ext uri="{FF2B5EF4-FFF2-40B4-BE49-F238E27FC236}">
                <a16:creationId xmlns:a16="http://schemas.microsoft.com/office/drawing/2014/main" id="{F6C98A65-5869-50B6-DBD8-9E89BEEC1EEF}"/>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82221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1" anchor="b">
            <a:normAutofit/>
          </a:bodyPr>
          <a:lstStyle/>
          <a:p>
            <a:pPr algn="l" rtl="0"/>
            <a:r>
              <a:rPr lang="rhg" sz="5400" dirty="0"/>
              <a:t>Baiccattu ki dorhar ase?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1">
            <a:normAutofit lnSpcReduction="10000"/>
          </a:bodyPr>
          <a:lstStyle/>
          <a:p>
            <a:pPr lvl="2" algn="l" rtl="0"/>
            <a:r>
              <a:rPr lang="rhg" sz="2200" dirty="0"/>
              <a:t>Kélaite modotgoro</a:t>
            </a:r>
          </a:p>
          <a:p>
            <a:pPr lvl="2" algn="l" rtl="0"/>
            <a:r>
              <a:rPr lang="rhg" sz="2200" dirty="0"/>
              <a:t>Baiccar hotá fúnoon</a:t>
            </a:r>
          </a:p>
          <a:p>
            <a:pPr lvl="2" algn="l" rtl="0"/>
            <a:r>
              <a:rPr lang="rhg" sz="2200" dirty="0"/>
              <a:t>Tojurbakar okkol ore ciíyargoroon</a:t>
            </a:r>
          </a:p>
          <a:p>
            <a:pPr lvl="2" algn="l" rtl="0"/>
            <a:r>
              <a:rPr lang="rhg" sz="2200" dirty="0"/>
              <a:t>One fosongoijjode yian dehoon</a:t>
            </a:r>
          </a:p>
          <a:p>
            <a:pPr lvl="2" algn="l" rtl="0"/>
            <a:r>
              <a:rPr lang="rhg" sz="2200" dirty="0"/>
              <a:t>Itara ki ciz ore ahamiyot de diyandiyo</a:t>
            </a:r>
          </a:p>
          <a:p>
            <a:pPr lvl="2" algn="l" rtl="0"/>
            <a:r>
              <a:rPr lang="rhg" sz="2200" dirty="0"/>
              <a:t>Kissa hoiyo, gan gaiyo</a:t>
            </a:r>
          </a:p>
          <a:p>
            <a:pPr lvl="2" algn="l" rtl="0"/>
            <a:r>
              <a:rPr lang="rhg" sz="2200" dirty="0"/>
              <a:t>Dhaiari</a:t>
            </a:r>
          </a:p>
        </p:txBody>
      </p:sp>
      <p:pic>
        <p:nvPicPr>
          <p:cNvPr id="6" name="Plassholder for innhold 5" descr="Et bilde som inneholder klær, Menneskeansikt, gutt, tegning&#10;&#10;Automatisk generert beskrivelse">
            <a:extLst>
              <a:ext uri="{FF2B5EF4-FFF2-40B4-BE49-F238E27FC236}">
                <a16:creationId xmlns:a16="http://schemas.microsoft.com/office/drawing/2014/main" id="{1510D4CB-296F-179A-D6A2-0C3F930BE08D}"/>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292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344649" y="362536"/>
            <a:ext cx="4368602" cy="1956841"/>
          </a:xfrm>
        </p:spPr>
        <p:txBody>
          <a:bodyPr vert="horz" lIns="91440" tIns="45720" rIns="91440" bIns="45720" rtlCol="1" anchor="b">
            <a:normAutofit/>
          </a:bodyPr>
          <a:lstStyle/>
          <a:p>
            <a:pPr algn="l" rtl="0"/>
            <a:r>
              <a:rPr lang="rhg" sz="4200" dirty="0"/>
              <a:t>Baiccattu ki dorhar ase? Hulasa</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1">
            <a:normAutofit/>
          </a:bodyPr>
          <a:lstStyle/>
          <a:p>
            <a:pPr lvl="1" algn="l" rtl="0"/>
            <a:r>
              <a:rPr lang="rhg" sz="2200" dirty="0"/>
              <a:t>Zorurot oiyede thaim ot modot saiyede etemadi-housela-afzayi, torkigorede manuic okkol</a:t>
            </a:r>
          </a:p>
          <a:p>
            <a:pPr lvl="1" algn="l" rtl="0"/>
            <a:r>
              <a:rPr lang="rhg" sz="2200" dirty="0"/>
              <a:t>Acabadi hotá zanoon</a:t>
            </a:r>
          </a:p>
          <a:p>
            <a:pPr lvl="1" algn="l" rtl="0"/>
            <a:r>
              <a:rPr lang="rhg" sz="2200" dirty="0"/>
              <a:t> Baicca ekzon loi kamel bafe honikka zugazug gori no fare</a:t>
            </a:r>
          </a:p>
        </p:txBody>
      </p:sp>
      <p:pic>
        <p:nvPicPr>
          <p:cNvPr id="6" name="Plassholder for innhold 5" descr="Et bilde som inneholder klær, person, Menneskeansikt, mann&#10;&#10;Automatisk generert beskrivelse">
            <a:extLst>
              <a:ext uri="{FF2B5EF4-FFF2-40B4-BE49-F238E27FC236}">
                <a16:creationId xmlns:a16="http://schemas.microsoft.com/office/drawing/2014/main" id="{45CA674B-3035-BA8B-B087-F19A411FDB5E}"/>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41639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 name="Tittel 1">
            <a:extLst>
              <a:ext uri="{FF2B5EF4-FFF2-40B4-BE49-F238E27FC236}">
                <a16:creationId xmlns:a16="http://schemas.microsoft.com/office/drawing/2014/main" id="{AFAEC48E-5DEA-E492-5712-EEE3019CA929}"/>
              </a:ext>
            </a:extLst>
          </p:cNvPr>
          <p:cNvSpPr>
            <a:spLocks noGrp="1"/>
          </p:cNvSpPr>
          <p:nvPr>
            <p:ph type="title"/>
          </p:nvPr>
        </p:nvSpPr>
        <p:spPr>
          <a:xfrm>
            <a:off x="640079" y="325369"/>
            <a:ext cx="4670097" cy="1956841"/>
          </a:xfrm>
        </p:spPr>
        <p:txBody>
          <a:bodyPr vert="horz" lIns="91440" tIns="45720" rIns="91440" bIns="45720" rtlCol="1" anchor="b">
            <a:normAutofit/>
          </a:bodyPr>
          <a:lstStyle/>
          <a:p>
            <a:pPr algn="l" rtl="0"/>
            <a:r>
              <a:rPr lang="rhg" sz="5400" dirty="0"/>
              <a:t>Górorha</a:t>
            </a:r>
            <a:r>
              <a:rPr lang="en-US" sz="5400" dirty="0"/>
              <a:t>m</a:t>
            </a:r>
            <a:r>
              <a:rPr lang="rhg" sz="5400" dirty="0"/>
              <a:t> Mithíng 3:</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4" name="Plassholder for innhold 3">
            <a:extLst>
              <a:ext uri="{FF2B5EF4-FFF2-40B4-BE49-F238E27FC236}">
                <a16:creationId xmlns:a16="http://schemas.microsoft.com/office/drawing/2014/main" id="{E2BCA704-5F8A-70F9-5198-675A4EA5D60D}"/>
              </a:ext>
            </a:extLst>
          </p:cNvPr>
          <p:cNvSpPr>
            <a:spLocks noGrp="1"/>
          </p:cNvSpPr>
          <p:nvPr>
            <p:ph sz="half" idx="1"/>
          </p:nvPr>
        </p:nvSpPr>
        <p:spPr>
          <a:xfrm>
            <a:off x="640080" y="2872899"/>
            <a:ext cx="4243589" cy="3320668"/>
          </a:xfrm>
        </p:spPr>
        <p:txBody>
          <a:bodyPr vert="horz" lIns="91440" tIns="45720" rIns="91440" bIns="45720" rtlCol="1" anchor="t">
            <a:normAutofit/>
          </a:bodyPr>
          <a:lstStyle/>
          <a:p>
            <a:pPr marL="0" indent="0" algn="l" rtl="0">
              <a:buNone/>
            </a:pPr>
            <a:r>
              <a:rPr lang="rhg" sz="2200" dirty="0"/>
              <a:t>Onor baicca ocantít asede yian kibafe zaher gore?</a:t>
            </a:r>
          </a:p>
          <a:p>
            <a:pPr marL="0" indent="0" algn="l" rtl="0">
              <a:buNone/>
            </a:pPr>
            <a:r>
              <a:rPr lang="rhg" sz="2200" dirty="0"/>
              <a:t>Onor baicca ocantit takile, tarare canti goribolla one aksér hon torika estemal goro?</a:t>
            </a:r>
          </a:p>
          <a:p>
            <a:pPr marL="0" indent="0" algn="l" rtl="0">
              <a:buNone/>
            </a:pPr>
            <a:r>
              <a:rPr lang="rhg" sz="2200" dirty="0"/>
              <a:t>One górot kucic gorode indhilla zehono kessúr hotá aijja añra eçe hoiyine?</a:t>
            </a:r>
          </a:p>
        </p:txBody>
      </p:sp>
      <p:pic>
        <p:nvPicPr>
          <p:cNvPr id="8" name="Plassholder for innhold 7" descr="Et bilde som inneholder klær, sko, tegnefilm, skisport&#10;&#10;Automatisk generert beskrivelse">
            <a:extLst>
              <a:ext uri="{FF2B5EF4-FFF2-40B4-BE49-F238E27FC236}">
                <a16:creationId xmlns:a16="http://schemas.microsoft.com/office/drawing/2014/main" id="{811E6EB8-1066-FA9F-D90E-AA9A8684016A}"/>
              </a:ext>
            </a:extLst>
          </p:cNvPr>
          <p:cNvPicPr>
            <a:picLocks noGrp="1" noChangeAspect="1"/>
          </p:cNvPicPr>
          <p:nvPr>
            <p:ph sz="half" idx="2"/>
          </p:nvPr>
        </p:nvPicPr>
        <p:blipFill rotWithShape="1">
          <a:blip r:embed="rId3"/>
          <a:srcRect l="8509" r="162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7002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rtlCol="1"/>
          <a:lstStyle/>
          <a:p>
            <a:pPr algn="l" rtl="0"/>
            <a:r>
              <a:rPr lang="rhg" dirty="0"/>
              <a:t>Zoruri link ar thíkana okkol</a:t>
            </a:r>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rtlCol="1"/>
          <a:lstStyle/>
          <a:p>
            <a:pPr algn="l" rtl="0"/>
            <a:r>
              <a:rPr lang="rhg" dirty="0"/>
              <a:t>Foreldrehverdag.no</a:t>
            </a:r>
          </a:p>
          <a:p>
            <a:pPr algn="l" rtl="0"/>
            <a:r>
              <a:rPr lang="rhg" dirty="0"/>
              <a:t>Littsint.no</a:t>
            </a:r>
          </a:p>
          <a:p>
            <a:pPr algn="l" rtl="0"/>
            <a:r>
              <a:rPr lang="rhg" i="1" dirty="0">
                <a:solidFill>
                  <a:srgbClr val="FF0000"/>
                </a:solidFill>
              </a:rPr>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p:txBody>
          <a:bodyPr rtlCol="1"/>
          <a:lstStyle/>
          <a:p>
            <a:pPr algn="l" rtl="0"/>
            <a:r>
              <a:rPr lang="rhg" dirty="0"/>
              <a:t>Mithing 3 olla wasael okkol:</a:t>
            </a:r>
          </a:p>
        </p:txBody>
      </p:sp>
      <p:sp>
        <p:nvSpPr>
          <p:cNvPr id="5" name="Rectangle 1">
            <a:extLst>
              <a:ext uri="{FF2B5EF4-FFF2-40B4-BE49-F238E27FC236}">
                <a16:creationId xmlns:a16="http://schemas.microsoft.com/office/drawing/2014/main" id="{8502B27C-0B91-DC3E-E90A-123D7FEC1930}"/>
              </a:ext>
            </a:extLst>
          </p:cNvPr>
          <p:cNvSpPr txBox="1">
            <a:spLocks noGrp="1" noChangeArrowheads="1"/>
          </p:cNvSpPr>
          <p:nvPr>
            <p:ph idx="1"/>
          </p:nvPr>
        </p:nvSpPr>
        <p:spPr bwMode="auto">
          <a:xfrm>
            <a:off x="838200" y="2477800"/>
            <a:ext cx="911467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1" anchor="ctr" anchorCtr="0" compatLnSpc="1">
            <a:prstTxWarp prst="textNoShape">
              <a:avLst/>
            </a:prstTxWarp>
            <a:sp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eaLnBrk="0" fontAlgn="base" hangingPunct="0">
              <a:lnSpc>
                <a:spcPct val="100000"/>
              </a:lnSpc>
              <a:spcBef>
                <a:spcPct val="0"/>
              </a:spcBef>
              <a:spcAft>
                <a:spcPct val="0"/>
              </a:spcAft>
              <a:buFontTx/>
              <a:buNone/>
            </a:pPr>
            <a:r>
              <a:rPr lang="rhg" sz="1600" b="1" dirty="0">
                <a:solidFill>
                  <a:srgbClr val="000000"/>
                </a:solidFill>
                <a:ea typeface="Calibri" panose="020F0502020204030204" pitchFamily="34" charset="0"/>
                <a:cs typeface="Calibri" panose="020F0502020204030204" pitchFamily="34" charset="0"/>
              </a:rPr>
              <a:t>Psykoedukasjon om vanlige reaksjoner på stress, endring, migrasjon og flukt hos barn og voksne:</a:t>
            </a:r>
            <a:endParaRPr lang="nb-NO" altLang="nb-NO" sz="1600" dirty="0"/>
          </a:p>
          <a:p>
            <a:pPr marL="0" indent="0" algn="l" rtl="0" eaLnBrk="0" fontAlgn="base" hangingPunct="0">
              <a:lnSpc>
                <a:spcPct val="100000"/>
              </a:lnSpc>
              <a:spcBef>
                <a:spcPct val="0"/>
              </a:spcBef>
              <a:spcAft>
                <a:spcPct val="0"/>
              </a:spcAft>
              <a:buFontTx/>
              <a:buNone/>
            </a:pPr>
            <a:r>
              <a:rPr lang="rhg" sz="1600" u="sng" dirty="0">
                <a:solidFill>
                  <a:srgbClr val="008080"/>
                </a:solidFill>
                <a:ea typeface="Calibri" panose="020F0502020204030204" pitchFamily="34" charset="0"/>
                <a:cs typeface="Calibri" panose="020F0502020204030204" pitchFamily="34" charset="0"/>
              </a:rPr>
              <a:t>- </a:t>
            </a:r>
            <a:r>
              <a:rPr lang="rhg" sz="1600" dirty="0">
                <a:solidFill>
                  <a:srgbClr val="000000"/>
                </a:solidFill>
                <a:ea typeface="Calibri" panose="020F0502020204030204" pitchFamily="34" charset="0"/>
                <a:cs typeface="Calibri" panose="020F0502020204030204" pitchFamily="34" charset="0"/>
                <a:hlinkClick r:id="rId3"/>
              </a:rPr>
              <a:t>Guide og app til flyktn</a:t>
            </a:r>
            <a:r>
              <a:rPr lang="rhg" sz="1600" u="sng" dirty="0">
                <a:solidFill>
                  <a:srgbClr val="008080"/>
                </a:solidFill>
                <a:ea typeface="Calibri" panose="020F0502020204030204" pitchFamily="34" charset="0"/>
                <a:cs typeface="Calibri" panose="020F0502020204030204" pitchFamily="34" charset="0"/>
                <a:hlinkClick r:id="rId3"/>
              </a:rPr>
              <a:t>ingeforeldre</a:t>
            </a:r>
            <a:endParaRPr lang="nb-NO" altLang="nb-NO" sz="1600" dirty="0"/>
          </a:p>
          <a:p>
            <a:pPr marL="0" indent="0" algn="l" rtl="0" eaLnBrk="0" fontAlgn="base" hangingPunct="0">
              <a:lnSpc>
                <a:spcPct val="100000"/>
              </a:lnSpc>
              <a:spcBef>
                <a:spcPct val="0"/>
              </a:spcBef>
              <a:spcAft>
                <a:spcPct val="0"/>
              </a:spcAft>
              <a:buFontTx/>
              <a:buNone/>
            </a:pPr>
            <a:r>
              <a:rPr lang="rhg" sz="1600" u="sng" dirty="0">
                <a:solidFill>
                  <a:srgbClr val="008080"/>
                </a:solidFill>
                <a:ea typeface="Calibri" panose="020F0502020204030204" pitchFamily="34" charset="0"/>
                <a:cs typeface="Arial" panose="020B0604020202020204" pitchFamily="34" charset="0"/>
              </a:rPr>
              <a:t>-</a:t>
            </a:r>
            <a:r>
              <a:rPr lang="rhg" sz="1600" u="sng" dirty="0">
                <a:solidFill>
                  <a:srgbClr val="008080"/>
                </a:solidFill>
                <a:ea typeface="Calibri" panose="020F0502020204030204" pitchFamily="34" charset="0"/>
                <a:cs typeface="Arial" panose="020B0604020202020204" pitchFamily="34" charset="0"/>
                <a:hlinkClick r:id="rId4"/>
              </a:rPr>
              <a:t>Flyktning.net</a:t>
            </a:r>
            <a:r>
              <a:rPr lang="rhg" sz="1600" u="sng" dirty="0">
                <a:solidFill>
                  <a:srgbClr val="008080"/>
                </a:solidFill>
                <a:ea typeface="Calibri" panose="020F0502020204030204" pitchFamily="34" charset="0"/>
                <a:cs typeface="Arial" panose="020B0604020202020204" pitchFamily="34" charset="0"/>
              </a:rPr>
              <a:t>: informasjonen til ansatte som jobber med flyktninger. </a:t>
            </a:r>
          </a:p>
          <a:p>
            <a:pPr marL="0" indent="0" algn="l" rtl="0" eaLnBrk="0" fontAlgn="base" hangingPunct="0">
              <a:lnSpc>
                <a:spcPct val="100000"/>
              </a:lnSpc>
              <a:spcBef>
                <a:spcPct val="0"/>
              </a:spcBef>
              <a:spcAft>
                <a:spcPct val="0"/>
              </a:spcAft>
              <a:buFontTx/>
              <a:buNone/>
            </a:pPr>
            <a:r>
              <a:rPr lang="rhg" sz="1600" u="sng" dirty="0">
                <a:solidFill>
                  <a:srgbClr val="008080"/>
                </a:solidFill>
                <a:ea typeface="Calibri" panose="020F0502020204030204" pitchFamily="34" charset="0"/>
                <a:cs typeface="Arial" panose="020B0604020202020204" pitchFamily="34" charset="0"/>
              </a:rPr>
              <a:t>Her finnes en egen temaside om </a:t>
            </a:r>
            <a:r>
              <a:rPr lang="rhg" sz="1600" u="sng" dirty="0">
                <a:solidFill>
                  <a:srgbClr val="008080"/>
                </a:solidFill>
                <a:ea typeface="Calibri" panose="020F0502020204030204" pitchFamily="34" charset="0"/>
                <a:cs typeface="Arial" panose="020B0604020202020204" pitchFamily="34" charset="0"/>
                <a:hlinkClick r:id="rId5"/>
              </a:rPr>
              <a:t>foreldreveiledning</a:t>
            </a:r>
            <a:r>
              <a:rPr lang="rhg" sz="1600" u="sng" dirty="0">
                <a:solidFill>
                  <a:srgbClr val="008080"/>
                </a:solidFill>
                <a:ea typeface="Calibri" panose="020F0502020204030204" pitchFamily="34" charset="0"/>
                <a:cs typeface="Arial" panose="020B0604020202020204" pitchFamily="34" charset="0"/>
              </a:rPr>
              <a:t>, psykososial oppfølging, traumereaksjoner etc. </a:t>
            </a:r>
            <a:endParaRPr lang="nb-NO" altLang="nb-NO" sz="1600" dirty="0"/>
          </a:p>
          <a:p>
            <a:pPr marL="0" indent="0" algn="l" rtl="0" eaLnBrk="0" fontAlgn="base" hangingPunct="0">
              <a:lnSpc>
                <a:spcPct val="100000"/>
              </a:lnSpc>
              <a:spcBef>
                <a:spcPct val="0"/>
              </a:spcBef>
              <a:spcAft>
                <a:spcPct val="0"/>
              </a:spcAft>
              <a:buFontTx/>
              <a:buNone/>
            </a:pPr>
            <a:r>
              <a:rPr lang="rhg" sz="1600" dirty="0">
                <a:ea typeface="Calibri" panose="020F0502020204030204" pitchFamily="34" charset="0"/>
                <a:cs typeface="Arial"/>
              </a:rPr>
              <a:t>-</a:t>
            </a:r>
            <a:r>
              <a:rPr lang="rhg" sz="1600" dirty="0">
                <a:ea typeface="Calibri" panose="020F0502020204030204" pitchFamily="34" charset="0"/>
                <a:cs typeface="Arial"/>
                <a:hlinkClick r:id="rId6">
                  <a:extLst>
                    <a:ext uri="{A12FA001-AC4F-418D-AE19-62706E023703}">
                      <ahyp:hlinkClr xmlns:ahyp="http://schemas.microsoft.com/office/drawing/2018/hyperlinkcolor" val="tx"/>
                    </a:ext>
                  </a:extLst>
                </a:hlinkClick>
              </a:rPr>
              <a:t>Vanlige reaksjoner på krig og flukt (NKVTS)</a:t>
            </a:r>
            <a:endParaRPr lang="nb-NO" altLang="nb-NO" sz="1600" dirty="0">
              <a:cs typeface="Arial"/>
            </a:endParaRPr>
          </a:p>
          <a:p>
            <a:pPr marL="0" indent="0" algn="l" rtl="0" eaLnBrk="0" fontAlgn="base" hangingPunct="0">
              <a:lnSpc>
                <a:spcPct val="100000"/>
              </a:lnSpc>
              <a:spcBef>
                <a:spcPct val="0"/>
              </a:spcBef>
              <a:spcAft>
                <a:spcPct val="0"/>
              </a:spcAft>
              <a:buFontTx/>
              <a:buNone/>
            </a:pPr>
            <a:r>
              <a:rPr lang="rhg" sz="1600" b="1" dirty="0">
                <a:solidFill>
                  <a:srgbClr val="000000"/>
                </a:solidFill>
                <a:ea typeface="Calibri" panose="020F0502020204030204" pitchFamily="34" charset="0"/>
                <a:cs typeface="Calibri" panose="020F0502020204030204" pitchFamily="34" charset="0"/>
              </a:rPr>
              <a:t>Barnets behov og tilpasning av omsorg til barnets behov i en ny kulturell kontekst:</a:t>
            </a:r>
            <a:endParaRPr lang="nb-NO" altLang="nb-NO" sz="1600" dirty="0"/>
          </a:p>
          <a:p>
            <a:pPr marL="0" indent="0" algn="l" rtl="0" eaLnBrk="0" fontAlgn="base" hangingPunct="0">
              <a:lnSpc>
                <a:spcPct val="100000"/>
              </a:lnSpc>
              <a:spcBef>
                <a:spcPct val="0"/>
              </a:spcBef>
              <a:spcAft>
                <a:spcPct val="0"/>
              </a:spcAft>
              <a:buFontTx/>
              <a:buNone/>
            </a:pPr>
            <a:r>
              <a:rPr lang="rhg" sz="1600" u="sng" dirty="0">
                <a:solidFill>
                  <a:srgbClr val="0563C1"/>
                </a:solidFill>
                <a:ea typeface="Calibri" panose="020F0502020204030204" pitchFamily="34" charset="0"/>
                <a:cs typeface="Calibri" panose="020F0502020204030204" pitchFamily="34" charset="0"/>
              </a:rPr>
              <a:t>-</a:t>
            </a:r>
            <a:r>
              <a:rPr lang="rhg" sz="1600" dirty="0">
                <a:ea typeface="Calibri" panose="020F0502020204030204" pitchFamily="34" charset="0"/>
                <a:cs typeface="Arial" panose="020B0604020202020204" pitchFamily="34" charset="0"/>
                <a:hlinkClick r:id="rId7"/>
              </a:rPr>
              <a:t>Temahefte og film: krysskulturel</a:t>
            </a:r>
            <a:r>
              <a:rPr lang="rhg" sz="1600" dirty="0">
                <a:ea typeface="Calibri" panose="020F0502020204030204" pitchFamily="34" charset="0"/>
                <a:cs typeface="Calibri" panose="020F0502020204030204" pitchFamily="34" charset="0"/>
                <a:hlinkClick r:id="rId7"/>
              </a:rPr>
              <a:t>le barn og un</a:t>
            </a:r>
            <a:r>
              <a:rPr lang="rhg" sz="1600" dirty="0">
                <a:ea typeface="Calibri" panose="020F0502020204030204" pitchFamily="34" charset="0"/>
                <a:cs typeface="Arial" panose="020B0604020202020204" pitchFamily="34" charset="0"/>
                <a:hlinkClick r:id="rId7"/>
              </a:rPr>
              <a:t>ge</a:t>
            </a:r>
            <a:r>
              <a:rPr lang="rhg" sz="1600" dirty="0">
                <a:solidFill>
                  <a:srgbClr val="000000"/>
                </a:solidFill>
                <a:ea typeface="Calibri" panose="020F0502020204030204" pitchFamily="34" charset="0"/>
                <a:cs typeface="Calibri" panose="020F0502020204030204" pitchFamily="34" charset="0"/>
              </a:rPr>
              <a:t> (Bufetat)</a:t>
            </a:r>
            <a:endParaRPr lang="nb-NO" altLang="nb-NO" sz="1600" dirty="0"/>
          </a:p>
          <a:p>
            <a:pPr marL="0" indent="0" algn="l" rtl="0" eaLnBrk="0" fontAlgn="base" hangingPunct="0">
              <a:lnSpc>
                <a:spcPct val="100000"/>
              </a:lnSpc>
              <a:spcBef>
                <a:spcPct val="0"/>
              </a:spcBef>
              <a:spcAft>
                <a:spcPct val="0"/>
              </a:spcAft>
              <a:buFontTx/>
              <a:buNone/>
            </a:pPr>
            <a:r>
              <a:rPr lang="rhg" sz="1600" dirty="0">
                <a:ea typeface="Calibri" panose="020F0502020204030204" pitchFamily="34" charset="0"/>
                <a:cs typeface="Arial" panose="020B0604020202020204" pitchFamily="34" charset="0"/>
                <a:hlinkClick r:id="rId8"/>
              </a:rPr>
              <a:t>- </a:t>
            </a:r>
            <a:r>
              <a:rPr lang="rhg" sz="1600" dirty="0">
                <a:ea typeface="Calibri" panose="020F0502020204030204" pitchFamily="34" charset="0"/>
                <a:cs typeface="Calibri" panose="020F0502020204030204" pitchFamily="34" charset="0"/>
                <a:hlinkClick r:id="rId8"/>
              </a:rPr>
              <a:t>Å leve med krysskultur</a:t>
            </a:r>
            <a:r>
              <a:rPr lang="rhg" sz="1600" dirty="0">
                <a:solidFill>
                  <a:srgbClr val="000000"/>
                </a:solidFill>
                <a:ea typeface="Calibri" panose="020F0502020204030204" pitchFamily="34" charset="0"/>
                <a:cs typeface="Calibri" panose="020F0502020204030204" pitchFamily="34" charset="0"/>
              </a:rPr>
              <a:t> (RVTS)</a:t>
            </a:r>
            <a:endParaRPr lang="nb-NO" altLang="nb-NO" sz="1600" dirty="0"/>
          </a:p>
          <a:p>
            <a:pPr marL="0" indent="0" algn="l" rtl="0" eaLnBrk="0" fontAlgn="base" hangingPunct="0">
              <a:lnSpc>
                <a:spcPct val="100000"/>
              </a:lnSpc>
              <a:spcBef>
                <a:spcPct val="0"/>
              </a:spcBef>
              <a:spcAft>
                <a:spcPct val="0"/>
              </a:spcAft>
              <a:buFontTx/>
              <a:buNone/>
            </a:pPr>
            <a:r>
              <a:rPr lang="rhg" sz="1600" u="sng" dirty="0">
                <a:solidFill>
                  <a:srgbClr val="0563C1"/>
                </a:solidFill>
                <a:ea typeface="Calibri" panose="020F0502020204030204" pitchFamily="34" charset="0"/>
                <a:cs typeface="Calibri" panose="020F0502020204030204" pitchFamily="34" charset="0"/>
              </a:rPr>
              <a:t>-</a:t>
            </a:r>
            <a:r>
              <a:rPr lang="rhg" sz="1600" dirty="0">
                <a:ea typeface="Calibri" panose="020F0502020204030204" pitchFamily="34" charset="0"/>
                <a:cs typeface="Arial" panose="020B0604020202020204" pitchFamily="34" charset="0"/>
                <a:hlinkClick r:id="rId9"/>
              </a:rPr>
              <a:t>Krysskulturelt foreldreskap</a:t>
            </a:r>
            <a:r>
              <a:rPr lang="rhg" sz="1600" dirty="0">
                <a:ea typeface="Calibri" panose="020F0502020204030204" pitchFamily="34" charset="0"/>
                <a:cs typeface="Arial" panose="020B0604020202020204" pitchFamily="34" charset="0"/>
              </a:rPr>
              <a:t> </a:t>
            </a:r>
            <a:r>
              <a:rPr lang="rhg" sz="1600" dirty="0">
                <a:ea typeface="Calibri" panose="020F0502020204030204" pitchFamily="34" charset="0"/>
                <a:cs typeface="Calibri" panose="020F0502020204030204" pitchFamily="34" charset="0"/>
              </a:rPr>
              <a:t>(Flexid)</a:t>
            </a:r>
            <a:endParaRPr lang="nb-NO" altLang="nb-NO" sz="1600" dirty="0"/>
          </a:p>
          <a:p>
            <a:pPr marL="0" indent="0" algn="l" rtl="0" eaLnBrk="0" fontAlgn="base" hangingPunct="0">
              <a:lnSpc>
                <a:spcPct val="100000"/>
              </a:lnSpc>
              <a:spcBef>
                <a:spcPct val="0"/>
              </a:spcBef>
              <a:spcAft>
                <a:spcPct val="0"/>
              </a:spcAft>
              <a:buFontTx/>
              <a:buNone/>
            </a:pPr>
            <a:r>
              <a:rPr lang="rhg" sz="1600" dirty="0">
                <a:solidFill>
                  <a:srgbClr val="000000"/>
                </a:solidFill>
                <a:ea typeface="Calibri" panose="020F0502020204030204" pitchFamily="34" charset="0"/>
                <a:cs typeface="Calibri" panose="020F0502020204030204" pitchFamily="34" charset="0"/>
              </a:rPr>
              <a:t>-</a:t>
            </a:r>
            <a:r>
              <a:rPr lang="rhg" sz="1600" dirty="0">
                <a:ea typeface="Calibri" panose="020F0502020204030204" pitchFamily="34" charset="0"/>
                <a:cs typeface="Calibri" panose="020F0502020204030204" pitchFamily="34" charset="0"/>
                <a:hlinkClick r:id="rId10"/>
              </a:rPr>
              <a:t>Krysskulturelle unge og samarbeid mellom skole og hjem</a:t>
            </a:r>
            <a:r>
              <a:rPr lang="rhg" sz="1600" dirty="0">
                <a:solidFill>
                  <a:srgbClr val="000000"/>
                </a:solidFill>
                <a:ea typeface="Calibri" panose="020F0502020204030204" pitchFamily="34" charset="0"/>
                <a:cs typeface="Calibri" panose="020F0502020204030204" pitchFamily="34" charset="0"/>
              </a:rPr>
              <a:t>  (Udir)</a:t>
            </a:r>
            <a:endParaRPr lang="nb-NO" altLang="nb-NO" sz="1600" dirty="0"/>
          </a:p>
          <a:p>
            <a:pPr marL="0" indent="0" algn="l" rtl="0" eaLnBrk="0" fontAlgn="base" hangingPunct="0">
              <a:lnSpc>
                <a:spcPct val="100000"/>
              </a:lnSpc>
              <a:spcBef>
                <a:spcPct val="0"/>
              </a:spcBef>
              <a:spcAft>
                <a:spcPct val="0"/>
              </a:spcAft>
              <a:buFontTx/>
              <a:buNone/>
            </a:pPr>
            <a:r>
              <a:rPr lang="rhg" sz="1600" b="1" dirty="0">
                <a:solidFill>
                  <a:srgbClr val="000000"/>
                </a:solidFill>
                <a:ea typeface="Calibri" panose="020F0502020204030204" pitchFamily="34" charset="0"/>
                <a:cs typeface="Calibri" panose="020F0502020204030204" pitchFamily="34" charset="0"/>
              </a:rPr>
              <a:t>Positiv utvikling av det følelsesmessige forholdet mellom omsorgsgiver og barnet:</a:t>
            </a:r>
            <a:endParaRPr lang="nb-NO" altLang="nb-NO" sz="1600" dirty="0"/>
          </a:p>
          <a:p>
            <a:pPr marL="0" indent="0" algn="l" rtl="0" eaLnBrk="0" fontAlgn="base" hangingPunct="0">
              <a:lnSpc>
                <a:spcPct val="100000"/>
              </a:lnSpc>
              <a:spcBef>
                <a:spcPct val="0"/>
              </a:spcBef>
              <a:spcAft>
                <a:spcPct val="0"/>
              </a:spcAft>
              <a:buFontTx/>
              <a:buNone/>
            </a:pPr>
            <a:r>
              <a:rPr lang="rhg" sz="1600" dirty="0">
                <a:solidFill>
                  <a:srgbClr val="000000"/>
                </a:solidFill>
                <a:ea typeface="Calibri" panose="020F0502020204030204" pitchFamily="34" charset="0"/>
                <a:cs typeface="Calibri" panose="020F0502020204030204" pitchFamily="34" charset="0"/>
              </a:rPr>
              <a:t>-</a:t>
            </a:r>
            <a:r>
              <a:rPr lang="rhg" sz="1600" dirty="0">
                <a:ea typeface="Calibri" panose="020F0502020204030204" pitchFamily="34" charset="0"/>
                <a:cs typeface="Calibri" panose="020F0502020204030204" pitchFamily="34" charset="0"/>
                <a:hlinkClick r:id="rId11"/>
              </a:rPr>
              <a:t>Foreldrehverdag – trygge råd til deg med barn</a:t>
            </a:r>
            <a:r>
              <a:rPr lang="rhg" sz="1600" dirty="0">
                <a:solidFill>
                  <a:srgbClr val="000000"/>
                </a:solidFill>
                <a:ea typeface="Calibri" panose="020F0502020204030204" pitchFamily="34" charset="0"/>
                <a:cs typeface="Calibri" panose="020F0502020204030204" pitchFamily="34" charset="0"/>
              </a:rPr>
              <a:t> (Bufdir)</a:t>
            </a:r>
            <a:endParaRPr lang="nb-NO" altLang="nb-NO" sz="1600" dirty="0"/>
          </a:p>
        </p:txBody>
      </p:sp>
    </p:spTree>
    <p:extLst>
      <p:ext uri="{BB962C8B-B14F-4D97-AF65-F5344CB8AC3E}">
        <p14:creationId xmlns:p14="http://schemas.microsoft.com/office/powerpoint/2010/main" val="420037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1" anchor="b">
            <a:normAutofit/>
          </a:bodyPr>
          <a:lstStyle/>
          <a:p>
            <a:pPr algn="l" rtl="0"/>
            <a:r>
              <a:rPr lang="rhg" sz="4600" dirty="0"/>
              <a:t>Górorham</a:t>
            </a:r>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1">
            <a:normAutofit lnSpcReduction="10000"/>
          </a:bodyPr>
          <a:lstStyle/>
          <a:p>
            <a:pPr algn="l" rtl="0"/>
            <a:r>
              <a:rPr lang="rhg" sz="1700" dirty="0"/>
              <a:t>Norway et maze onor baicca olore kindergarten, eskul ar kéladular hashormo olot dekacuna gorar babote onottu tojurba ki ase? Yian ki onor woton ot accilde yattu forok ne?</a:t>
            </a:r>
          </a:p>
          <a:p>
            <a:pPr algn="l" rtl="0"/>
            <a:r>
              <a:rPr lang="rhg" sz="1700" dirty="0">
                <a:highlight>
                  <a:srgbClr val="FFFFFF"/>
                </a:highlight>
              </a:rPr>
              <a:t>Onor nizor zorurot olor babote bafi soo. Haás kessú sewa olor babote ezafi malumat, yato itarar torfottu arou hemayot zorurot ase bouli one mahazuz goroone? </a:t>
            </a:r>
            <a:endParaRPr lang="nb-NO" sz="1700" b="0" i="0" dirty="0">
              <a:effectLst/>
              <a:highlight>
                <a:srgbClr val="FFFFFF"/>
              </a:highlight>
            </a:endParaRPr>
          </a:p>
          <a:p>
            <a:pPr algn="l" rtl="0"/>
            <a:r>
              <a:rPr lang="rhg" sz="1700" b="0" i="0" dirty="0">
                <a:effectLst/>
                <a:highlight>
                  <a:srgbClr val="FFFFFF"/>
                </a:highlight>
              </a:rPr>
              <a:t>One estemal goroonde, yato ainda estemal goribade sewa olor babote onottu zehono sinta-bafana asene?</a:t>
            </a:r>
          </a:p>
          <a:p>
            <a:pPr algn="l" rtl="0"/>
            <a:endParaRPr lang="en-US" sz="17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 name="Tittel 1">
            <a:extLst>
              <a:ext uri="{FF2B5EF4-FFF2-40B4-BE49-F238E27FC236}">
                <a16:creationId xmlns:a16="http://schemas.microsoft.com/office/drawing/2014/main" id="{C9277AD4-661B-C776-5BF2-BD76689C1C46}"/>
              </a:ext>
            </a:extLst>
          </p:cNvPr>
          <p:cNvSpPr>
            <a:spLocks noGrp="1"/>
          </p:cNvSpPr>
          <p:nvPr>
            <p:ph type="title"/>
          </p:nvPr>
        </p:nvSpPr>
        <p:spPr>
          <a:xfrm>
            <a:off x="572493" y="238539"/>
            <a:ext cx="11018520" cy="1434415"/>
          </a:xfrm>
        </p:spPr>
        <p:txBody>
          <a:bodyPr vert="horz" lIns="91440" tIns="45720" rIns="91440" bIns="45720" rtlCol="1" anchor="b">
            <a:normAutofit/>
          </a:bodyPr>
          <a:lstStyle/>
          <a:p>
            <a:pPr algn="l" rtl="0"/>
            <a:r>
              <a:rPr lang="rhg" sz="5400" dirty="0"/>
              <a:t>Aijjar ejendha</a:t>
            </a:r>
          </a:p>
        </p:txBody>
      </p:sp>
      <p:sp>
        <p:nvSpPr>
          <p:cNvPr id="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4" name="Plassholder for innhold 3">
            <a:extLst>
              <a:ext uri="{FF2B5EF4-FFF2-40B4-BE49-F238E27FC236}">
                <a16:creationId xmlns:a16="http://schemas.microsoft.com/office/drawing/2014/main" id="{932D0490-9767-6C9A-E6E9-F3A93420F301}"/>
              </a:ext>
            </a:extLst>
          </p:cNvPr>
          <p:cNvSpPr>
            <a:spLocks noGrp="1"/>
          </p:cNvSpPr>
          <p:nvPr>
            <p:ph sz="half" idx="1"/>
          </p:nvPr>
        </p:nvSpPr>
        <p:spPr>
          <a:xfrm>
            <a:off x="572493" y="2071316"/>
            <a:ext cx="6713552" cy="4119172"/>
          </a:xfrm>
        </p:spPr>
        <p:txBody>
          <a:bodyPr vert="horz" lIns="91440" tIns="45720" rIns="91440" bIns="45720" rtlCol="1" anchor="t">
            <a:normAutofit/>
          </a:bodyPr>
          <a:lstStyle/>
          <a:p>
            <a:pPr algn="l" rtl="0"/>
            <a:r>
              <a:rPr lang="rhg" sz="2200" dirty="0"/>
              <a:t>Harr baicca olor zorurot ki? – Zura has</a:t>
            </a:r>
          </a:p>
          <a:p>
            <a:pPr algn="l" rtl="0"/>
            <a:r>
              <a:rPr lang="rhg" sz="2200" dirty="0"/>
              <a:t>Miyaiya-salsolon ottu baicca okkol</a:t>
            </a:r>
          </a:p>
          <a:p>
            <a:pPr algn="l" rtl="0"/>
            <a:r>
              <a:rPr lang="rhg" sz="2200" dirty="0"/>
              <a:t>Sab, zaga-loroon ar sótma</a:t>
            </a:r>
          </a:p>
          <a:p>
            <a:pPr algn="l" rtl="0"/>
            <a:r>
              <a:rPr lang="rhg" sz="2200" dirty="0"/>
              <a:t>Baiccar juwab okkol ar kibafe itara furagoribou</a:t>
            </a:r>
          </a:p>
          <a:p>
            <a:pPr algn="l" rtl="0"/>
            <a:r>
              <a:rPr lang="rhg" sz="2200" dirty="0"/>
              <a:t>Zura has</a:t>
            </a:r>
          </a:p>
          <a:p>
            <a:pPr algn="l" rtl="0"/>
            <a:r>
              <a:rPr lang="rhg" sz="2200" dirty="0"/>
              <a:t>Górorham</a:t>
            </a:r>
          </a:p>
          <a:p>
            <a:pPr algn="l" rtl="0"/>
            <a:endParaRPr lang="en-US" sz="2200" dirty="0"/>
          </a:p>
        </p:txBody>
      </p:sp>
      <p:pic>
        <p:nvPicPr>
          <p:cNvPr id="10" name="Plassholder for innhold 9" descr="Et bilde som inneholder klær, maling, person, tegnefilm&#10;&#10;Automatisk generert beskrivelse">
            <a:extLst>
              <a:ext uri="{FF2B5EF4-FFF2-40B4-BE49-F238E27FC236}">
                <a16:creationId xmlns:a16="http://schemas.microsoft.com/office/drawing/2014/main" id="{84D136AB-B4B7-295A-0353-102D107C8A2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3" b="-3"/>
          <a:stretch/>
        </p:blipFill>
        <p:spPr>
          <a:xfrm>
            <a:off x="7675658" y="2093976"/>
            <a:ext cx="3941064" cy="4096512"/>
          </a:xfrm>
          <a:prstGeom prst="rect">
            <a:avLst/>
          </a:prstGeom>
        </p:spPr>
      </p:pic>
    </p:spTree>
    <p:extLst>
      <p:ext uri="{BB962C8B-B14F-4D97-AF65-F5344CB8AC3E}">
        <p14:creationId xmlns:p14="http://schemas.microsoft.com/office/powerpoint/2010/main" val="312390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25369"/>
            <a:ext cx="4368602" cy="1956841"/>
          </a:xfrm>
        </p:spPr>
        <p:txBody>
          <a:bodyPr vert="horz" lIns="91440" tIns="45720" rIns="91440" bIns="45720" rtlCol="1" anchor="b">
            <a:normAutofit/>
          </a:bodyPr>
          <a:lstStyle/>
          <a:p>
            <a:pPr algn="l" rtl="0"/>
            <a:r>
              <a:rPr lang="rhg" sz="5400" dirty="0"/>
              <a:t>Harr baicca</a:t>
            </a:r>
            <a:br>
              <a:rPr lang="en-US" sz="5400" dirty="0"/>
            </a:br>
            <a:r>
              <a:rPr lang="rhg" sz="5400" dirty="0"/>
              <a:t>olor zorurot ki?</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3" name="Content Placeholder 2">
            <a:extLst>
              <a:ext uri="{FF2B5EF4-FFF2-40B4-BE49-F238E27FC236}">
                <a16:creationId xmlns:a16="http://schemas.microsoft.com/office/drawing/2014/main" id="{34135EE3-DDEE-AB21-4ED8-74C7036EF4C5}"/>
              </a:ext>
            </a:extLst>
          </p:cNvPr>
          <p:cNvSpPr>
            <a:spLocks noGrp="1"/>
          </p:cNvSpPr>
          <p:nvPr>
            <p:ph sz="half" idx="1"/>
          </p:nvPr>
        </p:nvSpPr>
        <p:spPr>
          <a:xfrm>
            <a:off x="640080" y="2872899"/>
            <a:ext cx="4243589" cy="3320668"/>
          </a:xfrm>
        </p:spPr>
        <p:txBody>
          <a:bodyPr vert="horz" lIns="91440" tIns="45720" rIns="91440" bIns="45720" rtlCol="1">
            <a:normAutofit/>
          </a:bodyPr>
          <a:lstStyle/>
          <a:p>
            <a:pPr algn="l" rtl="0"/>
            <a:r>
              <a:rPr lang="rhg" sz="2200" dirty="0"/>
              <a:t>Ador, hefazot, dekbal</a:t>
            </a:r>
          </a:p>
          <a:p>
            <a:pPr algn="l" rtl="0"/>
            <a:r>
              <a:rPr lang="rhg" sz="2200" dirty="0"/>
              <a:t>Kiyal goroon ar amolgoroon</a:t>
            </a:r>
          </a:p>
          <a:p>
            <a:pPr algn="l" rtl="0"/>
            <a:r>
              <a:rPr lang="rhg" sz="2200" dirty="0"/>
              <a:t>Soktuli saibolla honoekzon</a:t>
            </a:r>
          </a:p>
          <a:p>
            <a:pPr algn="l" rtl="0"/>
            <a:r>
              <a:rPr lang="rhg" sz="2200" dirty="0"/>
              <a:t>Jinic or giros oibor ehesass</a:t>
            </a:r>
          </a:p>
          <a:p>
            <a:pPr marL="0" algn="l" rtl="0"/>
            <a:r>
              <a:rPr lang="rhg" sz="2200" dirty="0"/>
              <a:t>Gira okkol</a:t>
            </a:r>
          </a:p>
        </p:txBody>
      </p:sp>
      <p:pic>
        <p:nvPicPr>
          <p:cNvPr id="6" name="Plassholder for innhold 5" descr="Et bilde som inneholder anime, tegnefilm, Tegnefilm, illustrasjon&#10;&#10;Automatisk generert beskrivelse">
            <a:extLst>
              <a:ext uri="{FF2B5EF4-FFF2-40B4-BE49-F238E27FC236}">
                <a16:creationId xmlns:a16="http://schemas.microsoft.com/office/drawing/2014/main" id="{D83E55DF-8367-B542-BD74-00FF1524C27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6967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7" name="Media på Internett 6" descr="&quot;Sara&quot;">
            <a:hlinkClick r:id="" action="ppaction://media"/>
            <a:extLst>
              <a:ext uri="{FF2B5EF4-FFF2-40B4-BE49-F238E27FC236}">
                <a16:creationId xmlns:a16="http://schemas.microsoft.com/office/drawing/2014/main" id="{F630328A-3386-42C3-E165-4E7AEADB0D34}"/>
              </a:ext>
            </a:extLst>
          </p:cNvPr>
          <p:cNvPicPr>
            <a:picLocks noGrp="1" noRot="1" noChangeAspect="1"/>
          </p:cNvPicPr>
          <p:nvPr>
            <p:ph idx="1"/>
            <a:videoFile r:link="rId1"/>
          </p:nvPr>
        </p:nvPicPr>
        <p:blipFill>
          <a:blip r:embed="rId4"/>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8841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 name="Tittel 1">
            <a:extLst>
              <a:ext uri="{FF2B5EF4-FFF2-40B4-BE49-F238E27FC236}">
                <a16:creationId xmlns:a16="http://schemas.microsoft.com/office/drawing/2014/main" id="{2E0D2B1E-CCC1-B3C6-7D4D-E3E5FA876A93}"/>
              </a:ext>
            </a:extLst>
          </p:cNvPr>
          <p:cNvSpPr>
            <a:spLocks noGrp="1"/>
          </p:cNvSpPr>
          <p:nvPr>
            <p:ph type="title"/>
          </p:nvPr>
        </p:nvSpPr>
        <p:spPr>
          <a:xfrm>
            <a:off x="488333" y="458029"/>
            <a:ext cx="5010207" cy="1956841"/>
          </a:xfrm>
        </p:spPr>
        <p:txBody>
          <a:bodyPr vert="horz" lIns="91440" tIns="45720" rIns="91440" bIns="45720" rtlCol="1" anchor="b">
            <a:noAutofit/>
          </a:bodyPr>
          <a:lstStyle/>
          <a:p>
            <a:pPr algn="l" rtl="0"/>
            <a:r>
              <a:rPr lang="rhg" sz="4800" dirty="0"/>
              <a:t>Nanandhoilla salsolon olot maze baicca boro uwa</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3" name="Plassholder for innhold 2">
            <a:extLst>
              <a:ext uri="{FF2B5EF4-FFF2-40B4-BE49-F238E27FC236}">
                <a16:creationId xmlns:a16="http://schemas.microsoft.com/office/drawing/2014/main" id="{E96F647B-B6AC-33B5-E892-06B652B6576A}"/>
              </a:ext>
            </a:extLst>
          </p:cNvPr>
          <p:cNvSpPr>
            <a:spLocks noGrp="1"/>
          </p:cNvSpPr>
          <p:nvPr>
            <p:ph sz="half" idx="1"/>
          </p:nvPr>
        </p:nvSpPr>
        <p:spPr>
          <a:xfrm>
            <a:off x="640080" y="2872899"/>
            <a:ext cx="4243589" cy="3320668"/>
          </a:xfrm>
        </p:spPr>
        <p:txBody>
          <a:bodyPr vert="horz" lIns="91440" tIns="45720" rIns="91440" bIns="45720" rtlCol="1">
            <a:normAutofit/>
          </a:bodyPr>
          <a:lstStyle/>
          <a:p>
            <a:pPr algn="l" rtl="0"/>
            <a:r>
              <a:rPr lang="rhg" sz="2200" dirty="0"/>
              <a:t>Wasael okkol</a:t>
            </a:r>
          </a:p>
          <a:p>
            <a:pPr algn="l" rtl="0"/>
            <a:r>
              <a:rPr lang="rhg" sz="2200" dirty="0"/>
              <a:t>Sótma okkol</a:t>
            </a:r>
          </a:p>
          <a:p>
            <a:pPr algn="l" rtl="0"/>
            <a:r>
              <a:rPr lang="rhg" sz="2200" dirty="0"/>
              <a:t>Duni salsolon ot itarar forisoi fuçitulibolla zorurot ore buziyore hemayot goriboude dhooñr manuic okkol ore baicca olottu zorurot ase</a:t>
            </a:r>
          </a:p>
        </p:txBody>
      </p:sp>
      <p:pic>
        <p:nvPicPr>
          <p:cNvPr id="14" name="Plassholder for innhold 13" descr="Et bilde som inneholder tegning, Menneskeansikt, maling, gutt&#10;&#10;Automatisk generert beskrivelse">
            <a:extLst>
              <a:ext uri="{FF2B5EF4-FFF2-40B4-BE49-F238E27FC236}">
                <a16:creationId xmlns:a16="http://schemas.microsoft.com/office/drawing/2014/main" id="{B8F8459C-A1BE-EE1B-F8FD-53E3B86872E6}"/>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5446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 name="Tittel 1">
            <a:extLst>
              <a:ext uri="{FF2B5EF4-FFF2-40B4-BE49-F238E27FC236}">
                <a16:creationId xmlns:a16="http://schemas.microsoft.com/office/drawing/2014/main" id="{C2DB51A3-6E6C-A57D-C5C2-E8824B377790}"/>
              </a:ext>
            </a:extLst>
          </p:cNvPr>
          <p:cNvSpPr>
            <a:spLocks noGrp="1"/>
          </p:cNvSpPr>
          <p:nvPr>
            <p:ph type="title"/>
          </p:nvPr>
        </p:nvSpPr>
        <p:spPr>
          <a:xfrm>
            <a:off x="440871" y="325369"/>
            <a:ext cx="4567811" cy="1956841"/>
          </a:xfrm>
        </p:spPr>
        <p:txBody>
          <a:bodyPr vert="horz" lIns="91440" tIns="45720" rIns="91440" bIns="45720" rtlCol="1" anchor="b">
            <a:normAutofit/>
          </a:bodyPr>
          <a:lstStyle/>
          <a:p>
            <a:pPr algn="l" rtl="0"/>
            <a:r>
              <a:rPr lang="rhg" sz="4600" dirty="0"/>
              <a:t>Sab, zaga-loroon ar sótma</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3" name="Plassholder for innhold 2">
            <a:extLst>
              <a:ext uri="{FF2B5EF4-FFF2-40B4-BE49-F238E27FC236}">
                <a16:creationId xmlns:a16="http://schemas.microsoft.com/office/drawing/2014/main" id="{A4ED079E-DA5F-015E-8E8D-4266690179D7}"/>
              </a:ext>
            </a:extLst>
          </p:cNvPr>
          <p:cNvSpPr>
            <a:spLocks noGrp="1"/>
          </p:cNvSpPr>
          <p:nvPr>
            <p:ph sz="half" idx="1"/>
          </p:nvPr>
        </p:nvSpPr>
        <p:spPr>
          <a:xfrm>
            <a:off x="640080" y="2872899"/>
            <a:ext cx="4243589" cy="3320668"/>
          </a:xfrm>
        </p:spPr>
        <p:txBody>
          <a:bodyPr vert="horz" lIns="91440" tIns="45720" rIns="91440" bIns="45720" rtlCol="1">
            <a:normAutofit/>
          </a:bodyPr>
          <a:lstStyle/>
          <a:p>
            <a:pPr algn="l" rtl="0"/>
            <a:r>
              <a:rPr lang="rhg" sz="2200" dirty="0"/>
              <a:t>Aiccede beci baicca and hoñissa manuic olottu sab, dhor, ar dukkor halot olor tojurba ase</a:t>
            </a:r>
          </a:p>
          <a:p>
            <a:pPr algn="l" rtl="0"/>
            <a:r>
              <a:rPr lang="rhg" sz="2200" dirty="0"/>
              <a:t>Zodi ekzon “hefazot” ot takile o, sinta fúrai nó za</a:t>
            </a:r>
          </a:p>
          <a:p>
            <a:pPr algn="l" rtl="0"/>
            <a:endParaRPr lang="en-US" sz="2200" dirty="0"/>
          </a:p>
        </p:txBody>
      </p:sp>
      <p:pic>
        <p:nvPicPr>
          <p:cNvPr id="7" name="Plassholder for innhold 6" descr="Et bilde som inneholder klær, person, mann, sko&#10;&#10;Automatisk generert beskrivelse">
            <a:extLst>
              <a:ext uri="{FF2B5EF4-FFF2-40B4-BE49-F238E27FC236}">
                <a16:creationId xmlns:a16="http://schemas.microsoft.com/office/drawing/2014/main" id="{852F876E-CCB9-510B-7B82-267C1C1CADD8}"/>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337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5" name="Rectangle 87">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Bilde 11" descr="Et bilde som inneholder klær, Menneskeansikt, person, ball&#10;&#10;Automatisk generert beskrivelse">
            <a:extLst>
              <a:ext uri="{FF2B5EF4-FFF2-40B4-BE49-F238E27FC236}">
                <a16:creationId xmlns:a16="http://schemas.microsoft.com/office/drawing/2014/main" id="{1D5F73D3-35BC-87DC-D299-70B3422EEC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
          <a:stretch/>
        </p:blipFill>
        <p:spPr>
          <a:xfrm>
            <a:off x="20" y="10"/>
            <a:ext cx="2970445" cy="3383269"/>
          </a:xfrm>
          <a:prstGeom prst="rect">
            <a:avLst/>
          </a:prstGeom>
        </p:spPr>
      </p:pic>
      <p:pic>
        <p:nvPicPr>
          <p:cNvPr id="8" name="Plassholder for innhold 7" descr="Et bilde som inneholder Menneskeansikt, klær, person, tegnefilm&#10;&#10;Automatisk generert beskrivelse">
            <a:extLst>
              <a:ext uri="{FF2B5EF4-FFF2-40B4-BE49-F238E27FC236}">
                <a16:creationId xmlns:a16="http://schemas.microsoft.com/office/drawing/2014/main" id="{C0AA378D-275B-AE67-8BF0-CFEB7B188902}"/>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b="-2"/>
          <a:stretch/>
        </p:blipFill>
        <p:spPr>
          <a:xfrm>
            <a:off x="3072956" y="10"/>
            <a:ext cx="2970465" cy="3383268"/>
          </a:xfrm>
          <a:prstGeom prst="rect">
            <a:avLst/>
          </a:prstGeom>
        </p:spPr>
      </p:pic>
      <p:pic>
        <p:nvPicPr>
          <p:cNvPr id="23" name="Bilde 22" descr="Et bilde som inneholder anime, tegnefilm, manga, Tegnefilm&#10;&#10;Automatisk generert beskrivelse">
            <a:extLst>
              <a:ext uri="{FF2B5EF4-FFF2-40B4-BE49-F238E27FC236}">
                <a16:creationId xmlns:a16="http://schemas.microsoft.com/office/drawing/2014/main" id="{10F05930-7194-2382-3BA9-97B6EB620F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
          <a:stretch/>
        </p:blipFill>
        <p:spPr>
          <a:xfrm>
            <a:off x="6145909" y="10"/>
            <a:ext cx="2971800" cy="3383268"/>
          </a:xfrm>
          <a:prstGeom prst="rect">
            <a:avLst/>
          </a:prstGeom>
        </p:spPr>
      </p:pic>
      <p:pic>
        <p:nvPicPr>
          <p:cNvPr id="10" name="Bilde 9" descr="Et bilde som inneholder klær, sko, person, tegnefilm&#10;&#10;Automatisk generert beskrivelse">
            <a:extLst>
              <a:ext uri="{FF2B5EF4-FFF2-40B4-BE49-F238E27FC236}">
                <a16:creationId xmlns:a16="http://schemas.microsoft.com/office/drawing/2014/main" id="{D513ED6A-F5B2-B1AC-D627-73774C4057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
          <a:stretch/>
        </p:blipFill>
        <p:spPr>
          <a:xfrm>
            <a:off x="9220200" y="10"/>
            <a:ext cx="2971800" cy="3383268"/>
          </a:xfrm>
          <a:prstGeom prst="rect">
            <a:avLst/>
          </a:prstGeom>
        </p:spPr>
      </p:pic>
      <p:pic>
        <p:nvPicPr>
          <p:cNvPr id="21" name="Bilde 20" descr="Et bilde som inneholder anime, tegnefilm, fiksjon, Tegnefilm&#10;&#10;Automatisk generert beskrivelse">
            <a:extLst>
              <a:ext uri="{FF2B5EF4-FFF2-40B4-BE49-F238E27FC236}">
                <a16:creationId xmlns:a16="http://schemas.microsoft.com/office/drawing/2014/main" id="{F628A831-BBCE-3E48-38C1-F2471A83E2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
          <a:stretch/>
        </p:blipFill>
        <p:spPr>
          <a:xfrm>
            <a:off x="-1018" y="3474720"/>
            <a:ext cx="6044438" cy="3383280"/>
          </a:xfrm>
          <a:prstGeom prst="rect">
            <a:avLst/>
          </a:prstGeom>
        </p:spPr>
      </p:pic>
      <p:sp>
        <p:nvSpPr>
          <p:cNvPr id="86" name="Rectangle 89">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4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184A1E0-CD5A-A90F-F3CB-63A4E324AAC3}"/>
              </a:ext>
            </a:extLst>
          </p:cNvPr>
          <p:cNvSpPr>
            <a:spLocks noGrp="1"/>
          </p:cNvSpPr>
          <p:nvPr>
            <p:ph type="title"/>
          </p:nvPr>
        </p:nvSpPr>
        <p:spPr>
          <a:xfrm>
            <a:off x="6491653" y="3799272"/>
            <a:ext cx="5193748" cy="637124"/>
          </a:xfrm>
        </p:spPr>
        <p:txBody>
          <a:bodyPr vert="horz" lIns="91440" tIns="45720" rIns="91440" bIns="45720" rtlCol="1" anchor="ctr">
            <a:normAutofit/>
          </a:bodyPr>
          <a:lstStyle/>
          <a:p>
            <a:pPr algn="l" rtl="0"/>
            <a:r>
              <a:rPr lang="rhg" sz="3200" kern="1200" dirty="0">
                <a:solidFill>
                  <a:srgbClr val="FFFFFF"/>
                </a:solidFill>
                <a:latin typeface="+mj-lt"/>
                <a:ea typeface="+mj-ea"/>
                <a:cs typeface="+mj-cs"/>
              </a:rPr>
              <a:t>Baicca olor zuban</a:t>
            </a:r>
          </a:p>
        </p:txBody>
      </p:sp>
      <p:sp>
        <p:nvSpPr>
          <p:cNvPr id="3" name="Plassholder for innhold 2">
            <a:extLst>
              <a:ext uri="{FF2B5EF4-FFF2-40B4-BE49-F238E27FC236}">
                <a16:creationId xmlns:a16="http://schemas.microsoft.com/office/drawing/2014/main" id="{2A7F605B-433E-A82D-C664-538E82588012}"/>
              </a:ext>
            </a:extLst>
          </p:cNvPr>
          <p:cNvSpPr>
            <a:spLocks noGrp="1"/>
          </p:cNvSpPr>
          <p:nvPr>
            <p:ph sz="half" idx="1"/>
          </p:nvPr>
        </p:nvSpPr>
        <p:spPr>
          <a:xfrm>
            <a:off x="6479648" y="4510585"/>
            <a:ext cx="5366610" cy="1758732"/>
          </a:xfrm>
        </p:spPr>
        <p:txBody>
          <a:bodyPr vert="horz" lIns="91440" tIns="45720" rIns="91440" bIns="45720" rtlCol="1">
            <a:normAutofit/>
          </a:bodyPr>
          <a:lstStyle/>
          <a:p>
            <a:pPr algn="l" rtl="0"/>
            <a:r>
              <a:rPr lang="rhg" sz="1800" dirty="0">
                <a:solidFill>
                  <a:srgbClr val="FFFFFF"/>
                </a:solidFill>
              </a:rPr>
              <a:t>Baicca ole itara faiyede tojurba re aksér zuban sára icara gore</a:t>
            </a:r>
          </a:p>
          <a:p>
            <a:pPr algn="l" rtl="0"/>
            <a:r>
              <a:rPr lang="rhg" sz="1800" dirty="0">
                <a:solidFill>
                  <a:srgbClr val="FFFFFF"/>
                </a:solidFill>
              </a:rPr>
              <a:t>Mamuli juwab okkol oite ocadaron gothona okkol</a:t>
            </a:r>
          </a:p>
          <a:p>
            <a:pPr algn="l" rtl="0"/>
            <a:endParaRPr lang="en-US" sz="1800" dirty="0">
              <a:solidFill>
                <a:srgbClr val="FFFFFF"/>
              </a:solidFill>
            </a:endParaRPr>
          </a:p>
          <a:p>
            <a:pPr marL="0" algn="l" rtl="0"/>
            <a:endParaRPr lang="en-US" sz="1800" dirty="0">
              <a:solidFill>
                <a:srgbClr val="FFFFFF"/>
              </a:solidFill>
            </a:endParaRPr>
          </a:p>
        </p:txBody>
      </p:sp>
    </p:spTree>
    <p:extLst>
      <p:ext uri="{BB962C8B-B14F-4D97-AF65-F5344CB8AC3E}">
        <p14:creationId xmlns:p14="http://schemas.microsoft.com/office/powerpoint/2010/main" val="152724801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2" name="Online-medier 1" title="Profilfilm RVTS Sør">
            <a:hlinkClick r:id="" action="ppaction://media"/>
            <a:extLst>
              <a:ext uri="{FF2B5EF4-FFF2-40B4-BE49-F238E27FC236}">
                <a16:creationId xmlns:a16="http://schemas.microsoft.com/office/drawing/2014/main" id="{0B7DD3F1-5C79-E77A-7996-21E772C1F10E}"/>
              </a:ext>
            </a:extLst>
          </p:cNvPr>
          <p:cNvPicPr>
            <a:picLocks noRot="1" noChangeAspect="1"/>
          </p:cNvPicPr>
          <p:nvPr>
            <a:videoFile r:link="rId1"/>
          </p:nvPr>
        </p:nvPicPr>
        <p:blipFill>
          <a:blip r:embed="rId4"/>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22982429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2744</Words>
  <Application>Microsoft Office PowerPoint</Application>
  <PresentationFormat>Widescreen</PresentationFormat>
  <Paragraphs>223</Paragraphs>
  <Slides>18</Slides>
  <Notes>18</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Courier New,monospace</vt:lpstr>
      <vt:lpstr>Aptos</vt:lpstr>
      <vt:lpstr>Aptos Display</vt:lpstr>
      <vt:lpstr>Arial</vt:lpstr>
      <vt:lpstr>Calibri</vt:lpstr>
      <vt:lpstr>Helvetica</vt:lpstr>
      <vt:lpstr>Open Sans</vt:lpstr>
      <vt:lpstr>Office-tema</vt:lpstr>
      <vt:lpstr>1_Office-tema</vt:lpstr>
      <vt:lpstr>Mithíng 3</vt:lpstr>
      <vt:lpstr>Górorham</vt:lpstr>
      <vt:lpstr>Aijjar ejendha</vt:lpstr>
      <vt:lpstr>Harr baicca olor zorurot ki?</vt:lpstr>
      <vt:lpstr>PowerPoint Presentation</vt:lpstr>
      <vt:lpstr>Nanandhoilla salsolon olot maze baicca boro uwa</vt:lpstr>
      <vt:lpstr>Sab, zaga-loroon ar sótma</vt:lpstr>
      <vt:lpstr>Baicca olor zuban</vt:lpstr>
      <vt:lpstr>PowerPoint Presentation</vt:lpstr>
      <vt:lpstr>One nize mockilat okkol samne oiyede thaim ot tokolif ot asede baicca olore dekbalgoroon</vt:lpstr>
      <vt:lpstr>Gour goroon – mocuwarar secen</vt:lpstr>
      <vt:lpstr>Mockilot asede baicca olloi mulakatgoroon</vt:lpstr>
      <vt:lpstr>Baiccattu ki dorhar ase?</vt:lpstr>
      <vt:lpstr>Baiccattu ki dorhar ase?</vt:lpstr>
      <vt:lpstr>Baiccattu ki dorhar ase? Hulasa</vt:lpstr>
      <vt:lpstr>Górorham Mithíng 3:</vt:lpstr>
      <vt:lpstr>Zoruri link ar thíkana okkol</vt:lpstr>
      <vt:lpstr>Mithing 3 olla wasael okkol: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2024-05-30T05:52:59Z</dcterms:created>
  <dcterms:modified xsi:type="dcterms:W3CDTF">2024-05-30T18:22:20Z</dcterms:modified>
</cp:coreProperties>
</file>