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83" autoAdjust="0"/>
  </p:normalViewPr>
  <p:slideViewPr>
    <p:cSldViewPr snapToGrid="0">
      <p:cViewPr varScale="1">
        <p:scale>
          <a:sx n="89" d="100"/>
          <a:sy n="89" d="100"/>
        </p:scale>
        <p:origin x="42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5735A8CE-EB82-0830-542B-AD9C75C1F57E}"/>
    <pc:docChg chg="addSld modSld">
      <pc:chgData name="Elfrid Krossbakken" userId="S::elfrid.krossbakken@bufetat.no::9e012093-0ee3-4f7b-8ab2-1d5e62e751de" providerId="AD" clId="Web-{5735A8CE-EB82-0830-542B-AD9C75C1F57E}" dt="2024-04-26T08:31:56.959" v="4"/>
      <pc:docMkLst>
        <pc:docMk/>
      </pc:docMkLst>
      <pc:sldChg chg="new">
        <pc:chgData name="Elfrid Krossbakken" userId="S::elfrid.krossbakken@bufetat.no::9e012093-0ee3-4f7b-8ab2-1d5e62e751de" providerId="AD" clId="Web-{5735A8CE-EB82-0830-542B-AD9C75C1F57E}" dt="2024-04-26T08:31:23.490" v="0"/>
        <pc:sldMkLst>
          <pc:docMk/>
          <pc:sldMk cId="1735410506" sldId="284"/>
        </pc:sldMkLst>
      </pc:sldChg>
      <pc:sldChg chg="new">
        <pc:chgData name="Elfrid Krossbakken" userId="S::elfrid.krossbakken@bufetat.no::9e012093-0ee3-4f7b-8ab2-1d5e62e751de" providerId="AD" clId="Web-{5735A8CE-EB82-0830-542B-AD9C75C1F57E}" dt="2024-04-26T08:31:28.693" v="1"/>
        <pc:sldMkLst>
          <pc:docMk/>
          <pc:sldMk cId="599616923" sldId="285"/>
        </pc:sldMkLst>
      </pc:sldChg>
      <pc:sldChg chg="addSp modSp new">
        <pc:chgData name="Elfrid Krossbakken" userId="S::elfrid.krossbakken@bufetat.no::9e012093-0ee3-4f7b-8ab2-1d5e62e751de" providerId="AD" clId="Web-{5735A8CE-EB82-0830-542B-AD9C75C1F57E}" dt="2024-04-26T08:31:56.959" v="4"/>
        <pc:sldMkLst>
          <pc:docMk/>
          <pc:sldMk cId="2298242931" sldId="286"/>
        </pc:sldMkLst>
        <pc:picChg chg="add mod">
          <ac:chgData name="Elfrid Krossbakken" userId="S::elfrid.krossbakken@bufetat.no::9e012093-0ee3-4f7b-8ab2-1d5e62e751de" providerId="AD" clId="Web-{5735A8CE-EB82-0830-542B-AD9C75C1F57E}" dt="2024-04-26T08:31:56.959" v="4"/>
          <ac:picMkLst>
            <pc:docMk/>
            <pc:sldMk cId="2298242931" sldId="286"/>
            <ac:picMk id="2" creationId="{0B7DD3F1-5C79-E77A-7996-21E772C1F10E}"/>
          </ac:picMkLst>
        </pc:picChg>
      </pc:sldChg>
    </pc:docChg>
  </pc:docChgLst>
  <pc:docChgLst>
    <pc:chgData name="Stian Tandberg" userId="S::stian.tandberg@bufetat.no::04e3da4d-8e9d-479a-b565-4021ad334c0a" providerId="AD" clId="Web-{8015FD3B-8418-2787-CFBF-E0523E2C64FD}"/>
    <pc:docChg chg="mod modSld">
      <pc:chgData name="Stian Tandberg" userId="S::stian.tandberg@bufetat.no::04e3da4d-8e9d-479a-b565-4021ad334c0a" providerId="AD" clId="Web-{8015FD3B-8418-2787-CFBF-E0523E2C64FD}" dt="2024-05-13T13:09:58.721" v="58"/>
      <pc:docMkLst>
        <pc:docMk/>
      </pc:docMkLst>
      <pc:sldChg chg="addSp delSp modSp">
        <pc:chgData name="Stian Tandberg" userId="S::stian.tandberg@bufetat.no::04e3da4d-8e9d-479a-b565-4021ad334c0a" providerId="AD" clId="Web-{8015FD3B-8418-2787-CFBF-E0523E2C64FD}" dt="2024-05-13T12:35:45.916" v="13"/>
        <pc:sldMkLst>
          <pc:docMk/>
          <pc:sldMk cId="1446967390" sldId="259"/>
        </pc:sldMkLst>
        <pc:spChg chg="mod">
          <ac:chgData name="Stian Tandberg" userId="S::stian.tandberg@bufetat.no::04e3da4d-8e9d-479a-b565-4021ad334c0a" providerId="AD" clId="Web-{8015FD3B-8418-2787-CFBF-E0523E2C64FD}" dt="2024-05-13T12:35:45.916" v="13"/>
          <ac:spMkLst>
            <pc:docMk/>
            <pc:sldMk cId="1446967390" sldId="259"/>
            <ac:spMk id="2" creationId="{FA5C19F9-4E53-F75F-4868-F78AEB981D34}"/>
          </ac:spMkLst>
        </pc:spChg>
        <pc:spChg chg="mod">
          <ac:chgData name="Stian Tandberg" userId="S::stian.tandberg@bufetat.no::04e3da4d-8e9d-479a-b565-4021ad334c0a" providerId="AD" clId="Web-{8015FD3B-8418-2787-CFBF-E0523E2C64FD}" dt="2024-05-13T12:35:45.916" v="13"/>
          <ac:spMkLst>
            <pc:docMk/>
            <pc:sldMk cId="1446967390" sldId="259"/>
            <ac:spMk id="3" creationId="{34135EE3-DDEE-AB21-4ED8-74C7036EF4C5}"/>
          </ac:spMkLst>
        </pc:spChg>
        <pc:spChg chg="del">
          <ac:chgData name="Stian Tandberg" userId="S::stian.tandberg@bufetat.no::04e3da4d-8e9d-479a-b565-4021ad334c0a" providerId="AD" clId="Web-{8015FD3B-8418-2787-CFBF-E0523E2C64FD}" dt="2024-05-13T12:35:45.916" v="13"/>
          <ac:spMkLst>
            <pc:docMk/>
            <pc:sldMk cId="1446967390" sldId="259"/>
            <ac:spMk id="11" creationId="{743AA782-23D1-4521-8CAD-47662984AA08}"/>
          </ac:spMkLst>
        </pc:spChg>
        <pc:spChg chg="del">
          <ac:chgData name="Stian Tandberg" userId="S::stian.tandberg@bufetat.no::04e3da4d-8e9d-479a-b565-4021ad334c0a" providerId="AD" clId="Web-{8015FD3B-8418-2787-CFBF-E0523E2C64FD}" dt="2024-05-13T12:35:45.916" v="13"/>
          <ac:spMkLst>
            <pc:docMk/>
            <pc:sldMk cId="1446967390" sldId="259"/>
            <ac:spMk id="13" creationId="{71877DBC-BB60-40F0-AC93-2ACDBAAE60CE}"/>
          </ac:spMkLst>
        </pc:spChg>
        <pc:spChg chg="add">
          <ac:chgData name="Stian Tandberg" userId="S::stian.tandberg@bufetat.no::04e3da4d-8e9d-479a-b565-4021ad334c0a" providerId="AD" clId="Web-{8015FD3B-8418-2787-CFBF-E0523E2C64FD}" dt="2024-05-13T12:35:45.916" v="13"/>
          <ac:spMkLst>
            <pc:docMk/>
            <pc:sldMk cId="1446967390" sldId="259"/>
            <ac:spMk id="18" creationId="{F13C74B1-5B17-4795-BED0-7140497B445A}"/>
          </ac:spMkLst>
        </pc:spChg>
        <pc:spChg chg="add">
          <ac:chgData name="Stian Tandberg" userId="S::stian.tandberg@bufetat.no::04e3da4d-8e9d-479a-b565-4021ad334c0a" providerId="AD" clId="Web-{8015FD3B-8418-2787-CFBF-E0523E2C64FD}" dt="2024-05-13T12:35:45.916" v="13"/>
          <ac:spMkLst>
            <pc:docMk/>
            <pc:sldMk cId="1446967390" sldId="259"/>
            <ac:spMk id="20" creationId="{D4974D33-8DC5-464E-8C6D-BE58F0669C17}"/>
          </ac:spMkLst>
        </pc:spChg>
        <pc:picChg chg="mod">
          <ac:chgData name="Stian Tandberg" userId="S::stian.tandberg@bufetat.no::04e3da4d-8e9d-479a-b565-4021ad334c0a" providerId="AD" clId="Web-{8015FD3B-8418-2787-CFBF-E0523E2C64FD}" dt="2024-05-13T12:35:45.916" v="13"/>
          <ac:picMkLst>
            <pc:docMk/>
            <pc:sldMk cId="1446967390" sldId="259"/>
            <ac:picMk id="6" creationId="{D83E55DF-8367-B542-BD74-00FF1524C272}"/>
          </ac:picMkLst>
        </pc:picChg>
      </pc:sldChg>
      <pc:sldChg chg="addSp delSp modSp addCm modCm">
        <pc:chgData name="Stian Tandberg" userId="S::stian.tandberg@bufetat.no::04e3da4d-8e9d-479a-b565-4021ad334c0a" providerId="AD" clId="Web-{8015FD3B-8418-2787-CFBF-E0523E2C64FD}" dt="2024-05-13T13:09:58.721" v="58"/>
        <pc:sldMkLst>
          <pc:docMk/>
          <pc:sldMk cId="3370027955" sldId="272"/>
        </pc:sldMkLst>
        <pc:spChg chg="add del mod">
          <ac:chgData name="Stian Tandberg" userId="S::stian.tandberg@bufetat.no::04e3da4d-8e9d-479a-b565-4021ad334c0a" providerId="AD" clId="Web-{8015FD3B-8418-2787-CFBF-E0523E2C64FD}" dt="2024-05-13T13:08:45.329" v="53"/>
          <ac:spMkLst>
            <pc:docMk/>
            <pc:sldMk cId="3370027955" sldId="272"/>
            <ac:spMk id="7" creationId="{0C497AC0-3C0D-F40D-F10D-857B76F5F0F4}"/>
          </ac:spMkLst>
        </pc:spChg>
        <pc:spChg chg="del">
          <ac:chgData name="Stian Tandberg" userId="S::stian.tandberg@bufetat.no::04e3da4d-8e9d-479a-b565-4021ad334c0a" providerId="AD" clId="Web-{8015FD3B-8418-2787-CFBF-E0523E2C64FD}" dt="2024-05-13T13:09:02.798" v="56"/>
          <ac:spMkLst>
            <pc:docMk/>
            <pc:sldMk cId="3370027955" sldId="272"/>
            <ac:spMk id="21" creationId="{F13C74B1-5B17-4795-BED0-7140497B445A}"/>
          </ac:spMkLst>
        </pc:spChg>
        <pc:spChg chg="del">
          <ac:chgData name="Stian Tandberg" userId="S::stian.tandberg@bufetat.no::04e3da4d-8e9d-479a-b565-4021ad334c0a" providerId="AD" clId="Web-{8015FD3B-8418-2787-CFBF-E0523E2C64FD}" dt="2024-05-13T13:09:02.798" v="56"/>
          <ac:spMkLst>
            <pc:docMk/>
            <pc:sldMk cId="3370027955" sldId="272"/>
            <ac:spMk id="23" creationId="{D4974D33-8DC5-464E-8C6D-BE58F0669C17}"/>
          </ac:spMkLst>
        </pc:spChg>
        <pc:spChg chg="add">
          <ac:chgData name="Stian Tandberg" userId="S::stian.tandberg@bufetat.no::04e3da4d-8e9d-479a-b565-4021ad334c0a" providerId="AD" clId="Web-{8015FD3B-8418-2787-CFBF-E0523E2C64FD}" dt="2024-05-13T13:09:02.798" v="56"/>
          <ac:spMkLst>
            <pc:docMk/>
            <pc:sldMk cId="3370027955" sldId="272"/>
            <ac:spMk id="28" creationId="{F13C74B1-5B17-4795-BED0-7140497B445A}"/>
          </ac:spMkLst>
        </pc:spChg>
        <pc:spChg chg="add">
          <ac:chgData name="Stian Tandberg" userId="S::stian.tandberg@bufetat.no::04e3da4d-8e9d-479a-b565-4021ad334c0a" providerId="AD" clId="Web-{8015FD3B-8418-2787-CFBF-E0523E2C64FD}" dt="2024-05-13T13:09:02.798" v="56"/>
          <ac:spMkLst>
            <pc:docMk/>
            <pc:sldMk cId="3370027955" sldId="272"/>
            <ac:spMk id="30" creationId="{D4974D33-8DC5-464E-8C6D-BE58F0669C17}"/>
          </ac:spMkLst>
        </pc:spChg>
        <pc:picChg chg="add del mod">
          <ac:chgData name="Stian Tandberg" userId="S::stian.tandberg@bufetat.no::04e3da4d-8e9d-479a-b565-4021ad334c0a" providerId="AD" clId="Web-{8015FD3B-8418-2787-CFBF-E0523E2C64FD}" dt="2024-05-13T13:06:25.841" v="50"/>
          <ac:picMkLst>
            <pc:docMk/>
            <pc:sldMk cId="3370027955" sldId="272"/>
            <ac:picMk id="3" creationId="{3370A065-AB3B-2256-4291-2BB9CC17EC72}"/>
          </ac:picMkLst>
        </pc:picChg>
        <pc:picChg chg="add del mod">
          <ac:chgData name="Stian Tandberg" userId="S::stian.tandberg@bufetat.no::04e3da4d-8e9d-479a-b565-4021ad334c0a" providerId="AD" clId="Web-{8015FD3B-8418-2787-CFBF-E0523E2C64FD}" dt="2024-05-13T10:03:51.901" v="12"/>
          <ac:picMkLst>
            <pc:docMk/>
            <pc:sldMk cId="3370027955" sldId="272"/>
            <ac:picMk id="3" creationId="{BBD8BA85-9425-853E-622A-2C6460FAEC8C}"/>
          </ac:picMkLst>
        </pc:picChg>
        <pc:picChg chg="add del mod">
          <ac:chgData name="Stian Tandberg" userId="S::stian.tandberg@bufetat.no::04e3da4d-8e9d-479a-b565-4021ad334c0a" providerId="AD" clId="Web-{8015FD3B-8418-2787-CFBF-E0523E2C64FD}" dt="2024-05-13T13:06:28.154" v="51"/>
          <ac:picMkLst>
            <pc:docMk/>
            <pc:sldMk cId="3370027955" sldId="272"/>
            <ac:picMk id="5" creationId="{0FD2AEF5-2E2E-9199-9869-58AEEF52BA2D}"/>
          </ac:picMkLst>
        </pc:picChg>
        <pc:picChg chg="add mod ord">
          <ac:chgData name="Stian Tandberg" userId="S::stian.tandberg@bufetat.no::04e3da4d-8e9d-479a-b565-4021ad334c0a" providerId="AD" clId="Web-{8015FD3B-8418-2787-CFBF-E0523E2C64FD}" dt="2024-05-13T13:09:02.798" v="56"/>
          <ac:picMkLst>
            <pc:docMk/>
            <pc:sldMk cId="3370027955" sldId="272"/>
            <ac:picMk id="8" creationId="{811E6EB8-1066-FA9F-D90E-AA9A8684016A}"/>
          </ac:picMkLst>
        </pc:picChg>
        <pc:picChg chg="del">
          <ac:chgData name="Stian Tandberg" userId="S::stian.tandberg@bufetat.no::04e3da4d-8e9d-479a-b565-4021ad334c0a" providerId="AD" clId="Web-{8015FD3B-8418-2787-CFBF-E0523E2C64FD}" dt="2024-05-13T13:08:39.501" v="52"/>
          <ac:picMkLst>
            <pc:docMk/>
            <pc:sldMk cId="3370027955" sldId="272"/>
            <ac:picMk id="10" creationId="{AAA3E183-4901-F34E-B778-14E1DD3177DC}"/>
          </ac:picMkLst>
        </pc:picChg>
        <pc:extLst>
          <p:ext xmlns:p="http://schemas.openxmlformats.org/presentationml/2006/main" uri="{D6D511B9-2390-475A-947B-AFAB55BFBCF1}">
            <pc226:cmChg xmlns:pc226="http://schemas.microsoft.com/office/powerpoint/2022/06/main/command" chg="add">
              <pc226:chgData name="Stian Tandberg" userId="S::stian.tandberg@bufetat.no::04e3da4d-8e9d-479a-b565-4021ad334c0a" providerId="AD" clId="Web-{8015FD3B-8418-2787-CFBF-E0523E2C64FD}" dt="2024-05-13T13:09:58.721" v="58"/>
              <pc2:cmMkLst xmlns:pc2="http://schemas.microsoft.com/office/powerpoint/2019/9/main/command">
                <pc:docMk/>
                <pc:sldMk cId="3370027955" sldId="272"/>
                <pc2:cmMk id="{742B693D-DE94-460D-8CD6-45BEC4659E4B}"/>
              </pc2:cmMkLst>
              <pc226:cmRplyChg chg="add">
                <pc226:chgData name="Stian Tandberg" userId="S::stian.tandberg@bufetat.no::04e3da4d-8e9d-479a-b565-4021ad334c0a" providerId="AD" clId="Web-{8015FD3B-8418-2787-CFBF-E0523E2C64FD}" dt="2024-05-13T13:09:38.939" v="57"/>
                <pc2:cmRplyMkLst xmlns:pc2="http://schemas.microsoft.com/office/powerpoint/2019/9/main/command">
                  <pc:docMk/>
                  <pc:sldMk cId="3370027955" sldId="272"/>
                  <pc2:cmMk id="{742B693D-DE94-460D-8CD6-45BEC4659E4B}"/>
                  <pc2:cmRplyMk id="{28027095-C117-4DCB-90C9-ECA7B2519834}"/>
                </pc2:cmRplyMkLst>
              </pc226:cmRplyChg>
              <pc226:cmRplyChg chg="add">
                <pc226:chgData name="Stian Tandberg" userId="S::stian.tandberg@bufetat.no::04e3da4d-8e9d-479a-b565-4021ad334c0a" providerId="AD" clId="Web-{8015FD3B-8418-2787-CFBF-E0523E2C64FD}" dt="2024-05-13T13:09:58.721" v="58"/>
                <pc2:cmRplyMkLst xmlns:pc2="http://schemas.microsoft.com/office/powerpoint/2019/9/main/command">
                  <pc:docMk/>
                  <pc:sldMk cId="3370027955" sldId="272"/>
                  <pc2:cmMk id="{742B693D-DE94-460D-8CD6-45BEC4659E4B}"/>
                  <pc2:cmRplyMk id="{00736ADB-B68C-478B-8904-619960394D34}"/>
                </pc2:cmRplyMkLst>
              </pc226:cmRplyChg>
            </pc226:cmChg>
          </p:ext>
        </pc:extLst>
      </pc:sldChg>
      <pc:sldChg chg="addSp delSp modSp">
        <pc:chgData name="Stian Tandberg" userId="S::stian.tandberg@bufetat.no::04e3da4d-8e9d-479a-b565-4021ad334c0a" providerId="AD" clId="Web-{8015FD3B-8418-2787-CFBF-E0523E2C64FD}" dt="2024-05-13T12:36:21.324" v="14"/>
        <pc:sldMkLst>
          <pc:docMk/>
          <pc:sldMk cId="3123909395" sldId="288"/>
        </pc:sldMkLst>
        <pc:spChg chg="mod">
          <ac:chgData name="Stian Tandberg" userId="S::stian.tandberg@bufetat.no::04e3da4d-8e9d-479a-b565-4021ad334c0a" providerId="AD" clId="Web-{8015FD3B-8418-2787-CFBF-E0523E2C64FD}" dt="2024-05-13T12:36:21.324" v="14"/>
          <ac:spMkLst>
            <pc:docMk/>
            <pc:sldMk cId="3123909395" sldId="288"/>
            <ac:spMk id="2" creationId="{C9277AD4-661B-C776-5BF2-BD76689C1C46}"/>
          </ac:spMkLst>
        </pc:spChg>
        <pc:spChg chg="mod">
          <ac:chgData name="Stian Tandberg" userId="S::stian.tandberg@bufetat.no::04e3da4d-8e9d-479a-b565-4021ad334c0a" providerId="AD" clId="Web-{8015FD3B-8418-2787-CFBF-E0523E2C64FD}" dt="2024-05-13T12:36:21.324" v="14"/>
          <ac:spMkLst>
            <pc:docMk/>
            <pc:sldMk cId="3123909395" sldId="288"/>
            <ac:spMk id="4" creationId="{932D0490-9767-6C9A-E6E9-F3A93420F301}"/>
          </ac:spMkLst>
        </pc:spChg>
        <pc:spChg chg="del">
          <ac:chgData name="Stian Tandberg" userId="S::stian.tandberg@bufetat.no::04e3da4d-8e9d-479a-b565-4021ad334c0a" providerId="AD" clId="Web-{8015FD3B-8418-2787-CFBF-E0523E2C64FD}" dt="2024-05-13T12:36:21.324" v="14"/>
          <ac:spMkLst>
            <pc:docMk/>
            <pc:sldMk cId="3123909395" sldId="288"/>
            <ac:spMk id="25" creationId="{F13C74B1-5B17-4795-BED0-7140497B445A}"/>
          </ac:spMkLst>
        </pc:spChg>
        <pc:spChg chg="del">
          <ac:chgData name="Stian Tandberg" userId="S::stian.tandberg@bufetat.no::04e3da4d-8e9d-479a-b565-4021ad334c0a" providerId="AD" clId="Web-{8015FD3B-8418-2787-CFBF-E0523E2C64FD}" dt="2024-05-13T12:36:21.324" v="14"/>
          <ac:spMkLst>
            <pc:docMk/>
            <pc:sldMk cId="3123909395" sldId="288"/>
            <ac:spMk id="26" creationId="{D4974D33-8DC5-464E-8C6D-BE58F0669C17}"/>
          </ac:spMkLst>
        </pc:spChg>
        <pc:spChg chg="add">
          <ac:chgData name="Stian Tandberg" userId="S::stian.tandberg@bufetat.no::04e3da4d-8e9d-479a-b565-4021ad334c0a" providerId="AD" clId="Web-{8015FD3B-8418-2787-CFBF-E0523E2C64FD}" dt="2024-05-13T12:36:21.324" v="14"/>
          <ac:spMkLst>
            <pc:docMk/>
            <pc:sldMk cId="3123909395" sldId="288"/>
            <ac:spMk id="31" creationId="{45D37F4E-DDB4-456B-97E0-9937730A039F}"/>
          </ac:spMkLst>
        </pc:spChg>
        <pc:spChg chg="add">
          <ac:chgData name="Stian Tandberg" userId="S::stian.tandberg@bufetat.no::04e3da4d-8e9d-479a-b565-4021ad334c0a" providerId="AD" clId="Web-{8015FD3B-8418-2787-CFBF-E0523E2C64FD}" dt="2024-05-13T12:36:21.324" v="14"/>
          <ac:spMkLst>
            <pc:docMk/>
            <pc:sldMk cId="3123909395" sldId="288"/>
            <ac:spMk id="33" creationId="{B2DD41CD-8F47-4F56-AD12-4E2FF7696987}"/>
          </ac:spMkLst>
        </pc:spChg>
        <pc:picChg chg="mod">
          <ac:chgData name="Stian Tandberg" userId="S::stian.tandberg@bufetat.no::04e3da4d-8e9d-479a-b565-4021ad334c0a" providerId="AD" clId="Web-{8015FD3B-8418-2787-CFBF-E0523E2C64FD}" dt="2024-05-13T12:36:21.324" v="14"/>
          <ac:picMkLst>
            <pc:docMk/>
            <pc:sldMk cId="3123909395" sldId="288"/>
            <ac:picMk id="10" creationId="{84D136AB-B4B7-295A-0353-102D107C8A2A}"/>
          </ac:picMkLst>
        </pc:picChg>
      </pc:sldChg>
      <pc:sldChg chg="addSp delSp modSp">
        <pc:chgData name="Stian Tandberg" userId="S::stian.tandberg@bufetat.no::04e3da4d-8e9d-479a-b565-4021ad334c0a" providerId="AD" clId="Web-{8015FD3B-8418-2787-CFBF-E0523E2C64FD}" dt="2024-05-13T12:37:49.013" v="15"/>
        <pc:sldMkLst>
          <pc:docMk/>
          <pc:sldMk cId="1182221381" sldId="293"/>
        </pc:sldMkLst>
        <pc:spChg chg="mod">
          <ac:chgData name="Stian Tandberg" userId="S::stian.tandberg@bufetat.no::04e3da4d-8e9d-479a-b565-4021ad334c0a" providerId="AD" clId="Web-{8015FD3B-8418-2787-CFBF-E0523E2C64FD}" dt="2024-05-13T12:37:49.013" v="15"/>
          <ac:spMkLst>
            <pc:docMk/>
            <pc:sldMk cId="1182221381" sldId="293"/>
            <ac:spMk id="2" creationId="{67233D82-F897-7948-4ED3-B71B3E79B498}"/>
          </ac:spMkLst>
        </pc:spChg>
        <pc:spChg chg="mod">
          <ac:chgData name="Stian Tandberg" userId="S::stian.tandberg@bufetat.no::04e3da4d-8e9d-479a-b565-4021ad334c0a" providerId="AD" clId="Web-{8015FD3B-8418-2787-CFBF-E0523E2C64FD}" dt="2024-05-13T12:37:49.013" v="15"/>
          <ac:spMkLst>
            <pc:docMk/>
            <pc:sldMk cId="1182221381" sldId="293"/>
            <ac:spMk id="3" creationId="{AA91A9B3-FD34-5539-609C-64679D431EBA}"/>
          </ac:spMkLst>
        </pc:spChg>
        <pc:spChg chg="del">
          <ac:chgData name="Stian Tandberg" userId="S::stian.tandberg@bufetat.no::04e3da4d-8e9d-479a-b565-4021ad334c0a" providerId="AD" clId="Web-{8015FD3B-8418-2787-CFBF-E0523E2C64FD}" dt="2024-05-13T12:37:49.013" v="15"/>
          <ac:spMkLst>
            <pc:docMk/>
            <pc:sldMk cId="1182221381" sldId="293"/>
            <ac:spMk id="15" creationId="{2B97F24A-32CE-4C1C-A50D-3016B394DCFB}"/>
          </ac:spMkLst>
        </pc:spChg>
        <pc:spChg chg="del">
          <ac:chgData name="Stian Tandberg" userId="S::stian.tandberg@bufetat.no::04e3da4d-8e9d-479a-b565-4021ad334c0a" providerId="AD" clId="Web-{8015FD3B-8418-2787-CFBF-E0523E2C64FD}" dt="2024-05-13T12:37:49.013" v="15"/>
          <ac:spMkLst>
            <pc:docMk/>
            <pc:sldMk cId="1182221381" sldId="293"/>
            <ac:spMk id="16" creationId="{CD8B4F24-440B-49E9-B85D-733523DC064B}"/>
          </ac:spMkLst>
        </pc:spChg>
        <pc:spChg chg="add">
          <ac:chgData name="Stian Tandberg" userId="S::stian.tandberg@bufetat.no::04e3da4d-8e9d-479a-b565-4021ad334c0a" providerId="AD" clId="Web-{8015FD3B-8418-2787-CFBF-E0523E2C64FD}" dt="2024-05-13T12:37:49.013" v="15"/>
          <ac:spMkLst>
            <pc:docMk/>
            <pc:sldMk cId="1182221381" sldId="293"/>
            <ac:spMk id="21" creationId="{F13C74B1-5B17-4795-BED0-7140497B445A}"/>
          </ac:spMkLst>
        </pc:spChg>
        <pc:spChg chg="add">
          <ac:chgData name="Stian Tandberg" userId="S::stian.tandberg@bufetat.no::04e3da4d-8e9d-479a-b565-4021ad334c0a" providerId="AD" clId="Web-{8015FD3B-8418-2787-CFBF-E0523E2C64FD}" dt="2024-05-13T12:37:49.013" v="15"/>
          <ac:spMkLst>
            <pc:docMk/>
            <pc:sldMk cId="1182221381" sldId="293"/>
            <ac:spMk id="23" creationId="{D4974D33-8DC5-464E-8C6D-BE58F0669C17}"/>
          </ac:spMkLst>
        </pc:spChg>
        <pc:picChg chg="mod">
          <ac:chgData name="Stian Tandberg" userId="S::stian.tandberg@bufetat.no::04e3da4d-8e9d-479a-b565-4021ad334c0a" providerId="AD" clId="Web-{8015FD3B-8418-2787-CFBF-E0523E2C64FD}" dt="2024-05-13T12:37:49.013" v="15"/>
          <ac:picMkLst>
            <pc:docMk/>
            <pc:sldMk cId="1182221381" sldId="293"/>
            <ac:picMk id="6" creationId="{F6C98A65-5869-50B6-DBD8-9E89BEEC1EEF}"/>
          </ac:picMkLst>
        </pc:picChg>
      </pc:sldChg>
    </pc:docChg>
  </pc:docChgLst>
  <pc:docChgLst>
    <pc:chgData name="Elfrid Krossbakken" userId="9e012093-0ee3-4f7b-8ab2-1d5e62e751de" providerId="ADAL" clId="{75872EF5-0809-4806-927B-4ED090B818D4}"/>
    <pc:docChg chg="undo custSel addSld delSld modSld sldOrd">
      <pc:chgData name="Elfrid Krossbakken" userId="9e012093-0ee3-4f7b-8ab2-1d5e62e751de" providerId="ADAL" clId="{75872EF5-0809-4806-927B-4ED090B818D4}" dt="2024-05-21T05:42:18.139" v="11350" actId="20577"/>
      <pc:docMkLst>
        <pc:docMk/>
      </pc:docMkLst>
      <pc:sldChg chg="addSp modSp mod setBg">
        <pc:chgData name="Elfrid Krossbakken" userId="9e012093-0ee3-4f7b-8ab2-1d5e62e751de" providerId="ADAL" clId="{75872EF5-0809-4806-927B-4ED090B818D4}" dt="2024-05-16T11:44:30.848" v="10140" actId="26606"/>
        <pc:sldMkLst>
          <pc:docMk/>
          <pc:sldMk cId="4253124984" sldId="256"/>
        </pc:sldMkLst>
        <pc:spChg chg="mod">
          <ac:chgData name="Elfrid Krossbakken" userId="9e012093-0ee3-4f7b-8ab2-1d5e62e751de" providerId="ADAL" clId="{75872EF5-0809-4806-927B-4ED090B818D4}" dt="2024-05-16T11:44:30.848" v="10140" actId="26606"/>
          <ac:spMkLst>
            <pc:docMk/>
            <pc:sldMk cId="4253124984" sldId="256"/>
            <ac:spMk id="2" creationId="{00000000-0000-0000-0000-000000000000}"/>
          </ac:spMkLst>
        </pc:spChg>
        <pc:spChg chg="mod">
          <ac:chgData name="Elfrid Krossbakken" userId="9e012093-0ee3-4f7b-8ab2-1d5e62e751de" providerId="ADAL" clId="{75872EF5-0809-4806-927B-4ED090B818D4}" dt="2024-05-16T11:44:30.848" v="10140" actId="26606"/>
          <ac:spMkLst>
            <pc:docMk/>
            <pc:sldMk cId="4253124984" sldId="256"/>
            <ac:spMk id="3" creationId="{00000000-0000-0000-0000-000000000000}"/>
          </ac:spMkLst>
        </pc:spChg>
        <pc:spChg chg="add">
          <ac:chgData name="Elfrid Krossbakken" userId="9e012093-0ee3-4f7b-8ab2-1d5e62e751de" providerId="ADAL" clId="{75872EF5-0809-4806-927B-4ED090B818D4}" dt="2024-05-16T11:44:30.848" v="10140" actId="26606"/>
          <ac:spMkLst>
            <pc:docMk/>
            <pc:sldMk cId="4253124984" sldId="256"/>
            <ac:spMk id="8" creationId="{18873D23-2DCF-4B31-A009-95721C06E8E1}"/>
          </ac:spMkLst>
        </pc:spChg>
        <pc:spChg chg="add">
          <ac:chgData name="Elfrid Krossbakken" userId="9e012093-0ee3-4f7b-8ab2-1d5e62e751de" providerId="ADAL" clId="{75872EF5-0809-4806-927B-4ED090B818D4}" dt="2024-05-16T11:44:30.848" v="10140" actId="26606"/>
          <ac:spMkLst>
            <pc:docMk/>
            <pc:sldMk cId="4253124984" sldId="256"/>
            <ac:spMk id="10" creationId="{C13EF075-D4EF-4929-ADBC-91B27DA19955}"/>
          </ac:spMkLst>
        </pc:spChg>
        <pc:grpChg chg="add">
          <ac:chgData name="Elfrid Krossbakken" userId="9e012093-0ee3-4f7b-8ab2-1d5e62e751de" providerId="ADAL" clId="{75872EF5-0809-4806-927B-4ED090B818D4}" dt="2024-05-16T11:44:30.848" v="10140" actId="26606"/>
          <ac:grpSpMkLst>
            <pc:docMk/>
            <pc:sldMk cId="4253124984" sldId="256"/>
            <ac:grpSpMk id="12" creationId="{DAA26DFA-AAB2-4973-9C17-16D587C7B198}"/>
          </ac:grpSpMkLst>
        </pc:grpChg>
      </pc:sldChg>
      <pc:sldChg chg="addSp modSp del mod ord modClrScheme chgLayout">
        <pc:chgData name="Elfrid Krossbakken" userId="9e012093-0ee3-4f7b-8ab2-1d5e62e751de" providerId="ADAL" clId="{75872EF5-0809-4806-927B-4ED090B818D4}" dt="2024-05-03T08:52:07.969" v="301" actId="2696"/>
        <pc:sldMkLst>
          <pc:docMk/>
          <pc:sldMk cId="1224950190" sldId="257"/>
        </pc:sldMkLst>
        <pc:spChg chg="mod ord">
          <ac:chgData name="Elfrid Krossbakken" userId="9e012093-0ee3-4f7b-8ab2-1d5e62e751de" providerId="ADAL" clId="{75872EF5-0809-4806-927B-4ED090B818D4}" dt="2024-05-03T08:49:51.909" v="75" actId="20577"/>
          <ac:spMkLst>
            <pc:docMk/>
            <pc:sldMk cId="1224950190" sldId="257"/>
            <ac:spMk id="2" creationId="{36495121-2CCA-5549-9631-87DB904B3E07}"/>
          </ac:spMkLst>
        </pc:spChg>
        <pc:spChg chg="mod ord">
          <ac:chgData name="Elfrid Krossbakken" userId="9e012093-0ee3-4f7b-8ab2-1d5e62e751de" providerId="ADAL" clId="{75872EF5-0809-4806-927B-4ED090B818D4}" dt="2024-05-03T08:49:38.723" v="71" actId="700"/>
          <ac:spMkLst>
            <pc:docMk/>
            <pc:sldMk cId="1224950190" sldId="257"/>
            <ac:spMk id="3" creationId="{C2456966-E890-E981-BD29-73AD3ADB1EA6}"/>
          </ac:spMkLst>
        </pc:spChg>
        <pc:spChg chg="add mod ord">
          <ac:chgData name="Elfrid Krossbakken" userId="9e012093-0ee3-4f7b-8ab2-1d5e62e751de" providerId="ADAL" clId="{75872EF5-0809-4806-927B-4ED090B818D4}" dt="2024-05-03T08:49:38.723" v="71" actId="700"/>
          <ac:spMkLst>
            <pc:docMk/>
            <pc:sldMk cId="1224950190" sldId="257"/>
            <ac:spMk id="4" creationId="{4F03DF9C-CEB4-7333-12D6-D1F26935ABDE}"/>
          </ac:spMkLst>
        </pc:spChg>
      </pc:sldChg>
      <pc:sldChg chg="add del ord">
        <pc:chgData name="Elfrid Krossbakken" userId="9e012093-0ee3-4f7b-8ab2-1d5e62e751de" providerId="ADAL" clId="{75872EF5-0809-4806-927B-4ED090B818D4}" dt="2024-05-03T12:53:21.427" v="1103" actId="2696"/>
        <pc:sldMkLst>
          <pc:docMk/>
          <pc:sldMk cId="3132443504" sldId="258"/>
        </pc:sldMkLst>
      </pc:sldChg>
      <pc:sldChg chg="addSp delSp modSp mod ord setBg modClrScheme chgLayout modNotesTx">
        <pc:chgData name="Elfrid Krossbakken" userId="9e012093-0ee3-4f7b-8ab2-1d5e62e751de" providerId="ADAL" clId="{75872EF5-0809-4806-927B-4ED090B818D4}" dt="2024-05-09T19:43:59.268" v="8942" actId="20577"/>
        <pc:sldMkLst>
          <pc:docMk/>
          <pc:sldMk cId="1446967390" sldId="259"/>
        </pc:sldMkLst>
        <pc:spChg chg="mod ord">
          <ac:chgData name="Elfrid Krossbakken" userId="9e012093-0ee3-4f7b-8ab2-1d5e62e751de" providerId="ADAL" clId="{75872EF5-0809-4806-927B-4ED090B818D4}" dt="2024-05-07T08:21:09.025" v="2465" actId="26606"/>
          <ac:spMkLst>
            <pc:docMk/>
            <pc:sldMk cId="1446967390" sldId="259"/>
            <ac:spMk id="2" creationId="{FA5C19F9-4E53-F75F-4868-F78AEB981D34}"/>
          </ac:spMkLst>
        </pc:spChg>
        <pc:spChg chg="mod ord">
          <ac:chgData name="Elfrid Krossbakken" userId="9e012093-0ee3-4f7b-8ab2-1d5e62e751de" providerId="ADAL" clId="{75872EF5-0809-4806-927B-4ED090B818D4}" dt="2024-05-07T08:21:09.025" v="2465" actId="26606"/>
          <ac:spMkLst>
            <pc:docMk/>
            <pc:sldMk cId="1446967390" sldId="259"/>
            <ac:spMk id="3" creationId="{34135EE3-DDEE-AB21-4ED8-74C7036EF4C5}"/>
          </ac:spMkLst>
        </pc:spChg>
        <pc:spChg chg="add del mod ord">
          <ac:chgData name="Elfrid Krossbakken" userId="9e012093-0ee3-4f7b-8ab2-1d5e62e751de" providerId="ADAL" clId="{75872EF5-0809-4806-927B-4ED090B818D4}" dt="2024-05-07T08:21:05.505" v="2462" actId="931"/>
          <ac:spMkLst>
            <pc:docMk/>
            <pc:sldMk cId="1446967390" sldId="259"/>
            <ac:spMk id="4" creationId="{3A4DE732-C2FF-F015-405E-D22A12294FB1}"/>
          </ac:spMkLst>
        </pc:spChg>
        <pc:spChg chg="add">
          <ac:chgData name="Elfrid Krossbakken" userId="9e012093-0ee3-4f7b-8ab2-1d5e62e751de" providerId="ADAL" clId="{75872EF5-0809-4806-927B-4ED090B818D4}" dt="2024-05-07T08:21:09.025" v="2465" actId="26606"/>
          <ac:spMkLst>
            <pc:docMk/>
            <pc:sldMk cId="1446967390" sldId="259"/>
            <ac:spMk id="11" creationId="{743AA782-23D1-4521-8CAD-47662984AA08}"/>
          </ac:spMkLst>
        </pc:spChg>
        <pc:spChg chg="add">
          <ac:chgData name="Elfrid Krossbakken" userId="9e012093-0ee3-4f7b-8ab2-1d5e62e751de" providerId="ADAL" clId="{75872EF5-0809-4806-927B-4ED090B818D4}" dt="2024-05-07T08:21:09.025" v="2465" actId="26606"/>
          <ac:spMkLst>
            <pc:docMk/>
            <pc:sldMk cId="1446967390" sldId="259"/>
            <ac:spMk id="13" creationId="{71877DBC-BB60-40F0-AC93-2ACDBAAE60CE}"/>
          </ac:spMkLst>
        </pc:spChg>
        <pc:picChg chg="add mod">
          <ac:chgData name="Elfrid Krossbakken" userId="9e012093-0ee3-4f7b-8ab2-1d5e62e751de" providerId="ADAL" clId="{75872EF5-0809-4806-927B-4ED090B818D4}" dt="2024-05-07T08:21:09.025" v="2465" actId="26606"/>
          <ac:picMkLst>
            <pc:docMk/>
            <pc:sldMk cId="1446967390" sldId="259"/>
            <ac:picMk id="6" creationId="{D83E55DF-8367-B542-BD74-00FF1524C272}"/>
          </ac:picMkLst>
        </pc:picChg>
      </pc:sldChg>
      <pc:sldChg chg="modSp mod modNotesTx">
        <pc:chgData name="Elfrid Krossbakken" userId="9e012093-0ee3-4f7b-8ab2-1d5e62e751de" providerId="ADAL" clId="{75872EF5-0809-4806-927B-4ED090B818D4}" dt="2024-05-21T05:35:40.559" v="11301" actId="20577"/>
        <pc:sldMkLst>
          <pc:docMk/>
          <pc:sldMk cId="4200373297" sldId="265"/>
        </pc:sldMkLst>
        <pc:spChg chg="mod">
          <ac:chgData name="Elfrid Krossbakken" userId="9e012093-0ee3-4f7b-8ab2-1d5e62e751de" providerId="ADAL" clId="{75872EF5-0809-4806-927B-4ED090B818D4}" dt="2024-05-21T05:35:25.770" v="11262" actId="255"/>
          <ac:spMkLst>
            <pc:docMk/>
            <pc:sldMk cId="4200373297" sldId="265"/>
            <ac:spMk id="4" creationId="{E7F829CD-03D8-7F79-AA23-8EC328650AE7}"/>
          </ac:spMkLst>
        </pc:spChg>
      </pc:sldChg>
      <pc:sldChg chg="addSp delSp modSp mod ord setBg modClrScheme chgLayout modNotesTx">
        <pc:chgData name="Elfrid Krossbakken" userId="9e012093-0ee3-4f7b-8ab2-1d5e62e751de" providerId="ADAL" clId="{75872EF5-0809-4806-927B-4ED090B818D4}" dt="2024-05-21T05:36:02.363" v="11337" actId="20577"/>
        <pc:sldMkLst>
          <pc:docMk/>
          <pc:sldMk cId="3370027955" sldId="272"/>
        </pc:sldMkLst>
        <pc:spChg chg="mod ord">
          <ac:chgData name="Elfrid Krossbakken" userId="9e012093-0ee3-4f7b-8ab2-1d5e62e751de" providerId="ADAL" clId="{75872EF5-0809-4806-927B-4ED090B818D4}" dt="2024-05-08T13:04:44.536" v="4435" actId="26606"/>
          <ac:spMkLst>
            <pc:docMk/>
            <pc:sldMk cId="3370027955" sldId="272"/>
            <ac:spMk id="2" creationId="{AFAEC48E-5DEA-E492-5712-EEE3019CA929}"/>
          </ac:spMkLst>
        </pc:spChg>
        <pc:spChg chg="del mod ord">
          <ac:chgData name="Elfrid Krossbakken" userId="9e012093-0ee3-4f7b-8ab2-1d5e62e751de" providerId="ADAL" clId="{75872EF5-0809-4806-927B-4ED090B818D4}" dt="2024-05-07T12:11:35.089" v="3758" actId="700"/>
          <ac:spMkLst>
            <pc:docMk/>
            <pc:sldMk cId="3370027955" sldId="272"/>
            <ac:spMk id="3" creationId="{F4E6E456-CBBC-E447-8185-379F4C07890A}"/>
          </ac:spMkLst>
        </pc:spChg>
        <pc:spChg chg="add mod ord">
          <ac:chgData name="Elfrid Krossbakken" userId="9e012093-0ee3-4f7b-8ab2-1d5e62e751de" providerId="ADAL" clId="{75872EF5-0809-4806-927B-4ED090B818D4}" dt="2024-05-16T14:07:42.718" v="11259" actId="20577"/>
          <ac:spMkLst>
            <pc:docMk/>
            <pc:sldMk cId="3370027955" sldId="272"/>
            <ac:spMk id="4" creationId="{E2BCA704-5F8A-70F9-5198-675A4EA5D60D}"/>
          </ac:spMkLst>
        </pc:spChg>
        <pc:spChg chg="add del mod ord">
          <ac:chgData name="Elfrid Krossbakken" userId="9e012093-0ee3-4f7b-8ab2-1d5e62e751de" providerId="ADAL" clId="{75872EF5-0809-4806-927B-4ED090B818D4}" dt="2024-05-08T13:03:47.720" v="4425" actId="931"/>
          <ac:spMkLst>
            <pc:docMk/>
            <pc:sldMk cId="3370027955" sldId="272"/>
            <ac:spMk id="5" creationId="{0389E172-A2D4-BB9D-7F52-5780DC0A62B5}"/>
          </ac:spMkLst>
        </pc:spChg>
        <pc:spChg chg="add del mod">
          <ac:chgData name="Elfrid Krossbakken" userId="9e012093-0ee3-4f7b-8ab2-1d5e62e751de" providerId="ADAL" clId="{75872EF5-0809-4806-927B-4ED090B818D4}" dt="2024-05-08T13:04:38.234" v="4432" actId="931"/>
          <ac:spMkLst>
            <pc:docMk/>
            <pc:sldMk cId="3370027955" sldId="272"/>
            <ac:spMk id="8" creationId="{491846A4-ADF2-A13E-95C3-029B1307D7FD}"/>
          </ac:spMkLst>
        </pc:spChg>
        <pc:spChg chg="add del">
          <ac:chgData name="Elfrid Krossbakken" userId="9e012093-0ee3-4f7b-8ab2-1d5e62e751de" providerId="ADAL" clId="{75872EF5-0809-4806-927B-4ED090B818D4}" dt="2024-05-08T13:04:19.377" v="4429" actId="26606"/>
          <ac:spMkLst>
            <pc:docMk/>
            <pc:sldMk cId="3370027955" sldId="272"/>
            <ac:spMk id="11" creationId="{F13C74B1-5B17-4795-BED0-7140497B445A}"/>
          </ac:spMkLst>
        </pc:spChg>
        <pc:spChg chg="add del">
          <ac:chgData name="Elfrid Krossbakken" userId="9e012093-0ee3-4f7b-8ab2-1d5e62e751de" providerId="ADAL" clId="{75872EF5-0809-4806-927B-4ED090B818D4}" dt="2024-05-08T13:04:19.377" v="4429" actId="26606"/>
          <ac:spMkLst>
            <pc:docMk/>
            <pc:sldMk cId="3370027955" sldId="272"/>
            <ac:spMk id="13" creationId="{D4974D33-8DC5-464E-8C6D-BE58F0669C17}"/>
          </ac:spMkLst>
        </pc:spChg>
        <pc:spChg chg="add del">
          <ac:chgData name="Elfrid Krossbakken" userId="9e012093-0ee3-4f7b-8ab2-1d5e62e751de" providerId="ADAL" clId="{75872EF5-0809-4806-927B-4ED090B818D4}" dt="2024-05-08T13:04:44.536" v="4435" actId="26606"/>
          <ac:spMkLst>
            <pc:docMk/>
            <pc:sldMk cId="3370027955" sldId="272"/>
            <ac:spMk id="15" creationId="{04812C46-200A-4DEB-A05E-3ED6C68C2387}"/>
          </ac:spMkLst>
        </pc:spChg>
        <pc:spChg chg="add del">
          <ac:chgData name="Elfrid Krossbakken" userId="9e012093-0ee3-4f7b-8ab2-1d5e62e751de" providerId="ADAL" clId="{75872EF5-0809-4806-927B-4ED090B818D4}" dt="2024-05-08T13:04:44.536" v="4435" actId="26606"/>
          <ac:spMkLst>
            <pc:docMk/>
            <pc:sldMk cId="3370027955" sldId="272"/>
            <ac:spMk id="16" creationId="{D1EA859B-E555-4109-94F3-6700E046E008}"/>
          </ac:spMkLst>
        </pc:spChg>
        <pc:spChg chg="add">
          <ac:chgData name="Elfrid Krossbakken" userId="9e012093-0ee3-4f7b-8ab2-1d5e62e751de" providerId="ADAL" clId="{75872EF5-0809-4806-927B-4ED090B818D4}" dt="2024-05-08T13:04:44.536" v="4435" actId="26606"/>
          <ac:spMkLst>
            <pc:docMk/>
            <pc:sldMk cId="3370027955" sldId="272"/>
            <ac:spMk id="21" creationId="{F13C74B1-5B17-4795-BED0-7140497B445A}"/>
          </ac:spMkLst>
        </pc:spChg>
        <pc:spChg chg="add">
          <ac:chgData name="Elfrid Krossbakken" userId="9e012093-0ee3-4f7b-8ab2-1d5e62e751de" providerId="ADAL" clId="{75872EF5-0809-4806-927B-4ED090B818D4}" dt="2024-05-08T13:04:44.536" v="4435" actId="26606"/>
          <ac:spMkLst>
            <pc:docMk/>
            <pc:sldMk cId="3370027955" sldId="272"/>
            <ac:spMk id="23" creationId="{D4974D33-8DC5-464E-8C6D-BE58F0669C17}"/>
          </ac:spMkLst>
        </pc:spChg>
        <pc:picChg chg="add del mod ord">
          <ac:chgData name="Elfrid Krossbakken" userId="9e012093-0ee3-4f7b-8ab2-1d5e62e751de" providerId="ADAL" clId="{75872EF5-0809-4806-927B-4ED090B818D4}" dt="2024-05-08T13:04:25.284" v="4431" actId="21"/>
          <ac:picMkLst>
            <pc:docMk/>
            <pc:sldMk cId="3370027955" sldId="272"/>
            <ac:picMk id="6" creationId="{A2EE7208-7F81-AD81-ADBF-07E3347FBACE}"/>
          </ac:picMkLst>
        </pc:picChg>
        <pc:picChg chg="add mod">
          <ac:chgData name="Elfrid Krossbakken" userId="9e012093-0ee3-4f7b-8ab2-1d5e62e751de" providerId="ADAL" clId="{75872EF5-0809-4806-927B-4ED090B818D4}" dt="2024-05-08T13:04:44.536" v="4435" actId="26606"/>
          <ac:picMkLst>
            <pc:docMk/>
            <pc:sldMk cId="3370027955" sldId="272"/>
            <ac:picMk id="10" creationId="{AAA3E183-4901-F34E-B778-14E1DD3177DC}"/>
          </ac:picMkLst>
        </pc:picChg>
      </pc:sldChg>
      <pc:sldChg chg="del ord">
        <pc:chgData name="Elfrid Krossbakken" userId="9e012093-0ee3-4f7b-8ab2-1d5e62e751de" providerId="ADAL" clId="{75872EF5-0809-4806-927B-4ED090B818D4}" dt="2024-05-03T08:58:49.058" v="428" actId="2696"/>
        <pc:sldMkLst>
          <pc:docMk/>
          <pc:sldMk cId="1574165677" sldId="279"/>
        </pc:sldMkLst>
      </pc:sldChg>
      <pc:sldChg chg="del ord">
        <pc:chgData name="Elfrid Krossbakken" userId="9e012093-0ee3-4f7b-8ab2-1d5e62e751de" providerId="ADAL" clId="{75872EF5-0809-4806-927B-4ED090B818D4}" dt="2024-05-03T12:54:00.943" v="1107" actId="2696"/>
        <pc:sldMkLst>
          <pc:docMk/>
          <pc:sldMk cId="498401985" sldId="280"/>
        </pc:sldMkLst>
      </pc:sldChg>
      <pc:sldChg chg="del ord">
        <pc:chgData name="Elfrid Krossbakken" userId="9e012093-0ee3-4f7b-8ab2-1d5e62e751de" providerId="ADAL" clId="{75872EF5-0809-4806-927B-4ED090B818D4}" dt="2024-05-03T12:53:31.348" v="1104" actId="2696"/>
        <pc:sldMkLst>
          <pc:docMk/>
          <pc:sldMk cId="1800011210" sldId="281"/>
        </pc:sldMkLst>
      </pc:sldChg>
      <pc:sldChg chg="addSp delSp modSp mod ord setBg modClrScheme chgLayout">
        <pc:chgData name="Elfrid Krossbakken" userId="9e012093-0ee3-4f7b-8ab2-1d5e62e751de" providerId="ADAL" clId="{75872EF5-0809-4806-927B-4ED090B818D4}" dt="2024-05-08T13:02:50.347" v="4424" actId="26606"/>
        <pc:sldMkLst>
          <pc:docMk/>
          <pc:sldMk cId="3441639333" sldId="282"/>
        </pc:sldMkLst>
        <pc:spChg chg="mod ord">
          <ac:chgData name="Elfrid Krossbakken" userId="9e012093-0ee3-4f7b-8ab2-1d5e62e751de" providerId="ADAL" clId="{75872EF5-0809-4806-927B-4ED090B818D4}" dt="2024-05-08T13:02:50.347" v="4424" actId="26606"/>
          <ac:spMkLst>
            <pc:docMk/>
            <pc:sldMk cId="3441639333" sldId="282"/>
            <ac:spMk id="2" creationId="{67233D82-F897-7948-4ED3-B71B3E79B498}"/>
          </ac:spMkLst>
        </pc:spChg>
        <pc:spChg chg="mod ord">
          <ac:chgData name="Elfrid Krossbakken" userId="9e012093-0ee3-4f7b-8ab2-1d5e62e751de" providerId="ADAL" clId="{75872EF5-0809-4806-927B-4ED090B818D4}" dt="2024-05-08T13:02:50.347" v="4424" actId="26606"/>
          <ac:spMkLst>
            <pc:docMk/>
            <pc:sldMk cId="3441639333" sldId="282"/>
            <ac:spMk id="3" creationId="{AA91A9B3-FD34-5539-609C-64679D431EBA}"/>
          </ac:spMkLst>
        </pc:spChg>
        <pc:spChg chg="add del mod ord">
          <ac:chgData name="Elfrid Krossbakken" userId="9e012093-0ee3-4f7b-8ab2-1d5e62e751de" providerId="ADAL" clId="{75872EF5-0809-4806-927B-4ED090B818D4}" dt="2024-05-08T13:02:47.248" v="4421" actId="931"/>
          <ac:spMkLst>
            <pc:docMk/>
            <pc:sldMk cId="3441639333" sldId="282"/>
            <ac:spMk id="4" creationId="{FD6095BB-92CC-444F-8D92-719A9EE7641F}"/>
          </ac:spMkLst>
        </pc:spChg>
        <pc:spChg chg="add">
          <ac:chgData name="Elfrid Krossbakken" userId="9e012093-0ee3-4f7b-8ab2-1d5e62e751de" providerId="ADAL" clId="{75872EF5-0809-4806-927B-4ED090B818D4}" dt="2024-05-08T13:02:50.347" v="4424" actId="26606"/>
          <ac:spMkLst>
            <pc:docMk/>
            <pc:sldMk cId="3441639333" sldId="282"/>
            <ac:spMk id="11" creationId="{F13C74B1-5B17-4795-BED0-7140497B445A}"/>
          </ac:spMkLst>
        </pc:spChg>
        <pc:spChg chg="add">
          <ac:chgData name="Elfrid Krossbakken" userId="9e012093-0ee3-4f7b-8ab2-1d5e62e751de" providerId="ADAL" clId="{75872EF5-0809-4806-927B-4ED090B818D4}" dt="2024-05-08T13:02:50.347" v="4424" actId="26606"/>
          <ac:spMkLst>
            <pc:docMk/>
            <pc:sldMk cId="3441639333" sldId="282"/>
            <ac:spMk id="13" creationId="{D4974D33-8DC5-464E-8C6D-BE58F0669C17}"/>
          </ac:spMkLst>
        </pc:spChg>
        <pc:picChg chg="add mod">
          <ac:chgData name="Elfrid Krossbakken" userId="9e012093-0ee3-4f7b-8ab2-1d5e62e751de" providerId="ADAL" clId="{75872EF5-0809-4806-927B-4ED090B818D4}" dt="2024-05-08T13:02:50.347" v="4424" actId="26606"/>
          <ac:picMkLst>
            <pc:docMk/>
            <pc:sldMk cId="3441639333" sldId="282"/>
            <ac:picMk id="6" creationId="{45CA674B-3035-BA8B-B087-F19A411FDB5E}"/>
          </ac:picMkLst>
        </pc:picChg>
      </pc:sldChg>
      <pc:sldChg chg="modNotesTx">
        <pc:chgData name="Elfrid Krossbakken" userId="9e012093-0ee3-4f7b-8ab2-1d5e62e751de" providerId="ADAL" clId="{75872EF5-0809-4806-927B-4ED090B818D4}" dt="2024-05-06T12:13:42.875" v="1563" actId="20577"/>
        <pc:sldMkLst>
          <pc:docMk/>
          <pc:sldMk cId="1735410506" sldId="284"/>
        </pc:sldMkLst>
      </pc:sldChg>
      <pc:sldChg chg="del">
        <pc:chgData name="Elfrid Krossbakken" userId="9e012093-0ee3-4f7b-8ab2-1d5e62e751de" providerId="ADAL" clId="{75872EF5-0809-4806-927B-4ED090B818D4}" dt="2024-05-21T05:35:03.827" v="11260" actId="2696"/>
        <pc:sldMkLst>
          <pc:docMk/>
          <pc:sldMk cId="599616923" sldId="285"/>
        </pc:sldMkLst>
      </pc:sldChg>
      <pc:sldChg chg="addSp modSp mod ord setBg modNotesTx">
        <pc:chgData name="Elfrid Krossbakken" userId="9e012093-0ee3-4f7b-8ab2-1d5e62e751de" providerId="ADAL" clId="{75872EF5-0809-4806-927B-4ED090B818D4}" dt="2024-05-06T12:07:57.747" v="1512" actId="20577"/>
        <pc:sldMkLst>
          <pc:docMk/>
          <pc:sldMk cId="2298242931" sldId="286"/>
        </pc:sldMkLst>
        <pc:spChg chg="add">
          <ac:chgData name="Elfrid Krossbakken" userId="9e012093-0ee3-4f7b-8ab2-1d5e62e751de" providerId="ADAL" clId="{75872EF5-0809-4806-927B-4ED090B818D4}" dt="2024-05-03T07:53:35.446" v="56" actId="26606"/>
          <ac:spMkLst>
            <pc:docMk/>
            <pc:sldMk cId="2298242931" sldId="286"/>
            <ac:spMk id="7" creationId="{32BC26D8-82FB-445E-AA49-62A77D7C1EE0}"/>
          </ac:spMkLst>
        </pc:spChg>
        <pc:spChg chg="add">
          <ac:chgData name="Elfrid Krossbakken" userId="9e012093-0ee3-4f7b-8ab2-1d5e62e751de" providerId="ADAL" clId="{75872EF5-0809-4806-927B-4ED090B818D4}" dt="2024-05-03T07:53:35.446" v="56" actId="26606"/>
          <ac:spMkLst>
            <pc:docMk/>
            <pc:sldMk cId="2298242931" sldId="286"/>
            <ac:spMk id="9" creationId="{CB44330D-EA18-4254-AA95-EB49948539B8}"/>
          </ac:spMkLst>
        </pc:spChg>
        <pc:picChg chg="mod">
          <ac:chgData name="Elfrid Krossbakken" userId="9e012093-0ee3-4f7b-8ab2-1d5e62e751de" providerId="ADAL" clId="{75872EF5-0809-4806-927B-4ED090B818D4}" dt="2024-05-03T07:53:35.446" v="56" actId="26606"/>
          <ac:picMkLst>
            <pc:docMk/>
            <pc:sldMk cId="2298242931" sldId="286"/>
            <ac:picMk id="2" creationId="{0B7DD3F1-5C79-E77A-7996-21E772C1F10E}"/>
          </ac:picMkLst>
        </pc:picChg>
      </pc:sldChg>
      <pc:sldChg chg="addSp delSp modSp del mod modClrScheme chgLayout">
        <pc:chgData name="Elfrid Krossbakken" userId="9e012093-0ee3-4f7b-8ab2-1d5e62e751de" providerId="ADAL" clId="{75872EF5-0809-4806-927B-4ED090B818D4}" dt="2024-05-09T12:37:23.668" v="4438" actId="2696"/>
        <pc:sldMkLst>
          <pc:docMk/>
          <pc:sldMk cId="1893204155" sldId="287"/>
        </pc:sldMkLst>
        <pc:spChg chg="mod ord">
          <ac:chgData name="Elfrid Krossbakken" userId="9e012093-0ee3-4f7b-8ab2-1d5e62e751de" providerId="ADAL" clId="{75872EF5-0809-4806-927B-4ED090B818D4}" dt="2024-05-07T08:47:50.556" v="3304" actId="700"/>
          <ac:spMkLst>
            <pc:docMk/>
            <pc:sldMk cId="1893204155" sldId="287"/>
            <ac:spMk id="2" creationId="{7C586147-D100-9030-A37E-01B486C77A38}"/>
          </ac:spMkLst>
        </pc:spChg>
        <pc:spChg chg="del mod ord">
          <ac:chgData name="Elfrid Krossbakken" userId="9e012093-0ee3-4f7b-8ab2-1d5e62e751de" providerId="ADAL" clId="{75872EF5-0809-4806-927B-4ED090B818D4}" dt="2024-05-07T08:47:50.556" v="3304" actId="700"/>
          <ac:spMkLst>
            <pc:docMk/>
            <pc:sldMk cId="1893204155" sldId="287"/>
            <ac:spMk id="3" creationId="{5C55E310-0082-6C86-E01A-2D9F8911221C}"/>
          </ac:spMkLst>
        </pc:spChg>
        <pc:spChg chg="add mod ord">
          <ac:chgData name="Elfrid Krossbakken" userId="9e012093-0ee3-4f7b-8ab2-1d5e62e751de" providerId="ADAL" clId="{75872EF5-0809-4806-927B-4ED090B818D4}" dt="2024-05-07T08:47:50.556" v="3304" actId="700"/>
          <ac:spMkLst>
            <pc:docMk/>
            <pc:sldMk cId="1893204155" sldId="287"/>
            <ac:spMk id="4" creationId="{F3184A6E-D61E-F581-0C82-8A21C37B7AA1}"/>
          </ac:spMkLst>
        </pc:spChg>
        <pc:spChg chg="add mod ord">
          <ac:chgData name="Elfrid Krossbakken" userId="9e012093-0ee3-4f7b-8ab2-1d5e62e751de" providerId="ADAL" clId="{75872EF5-0809-4806-927B-4ED090B818D4}" dt="2024-05-07T08:47:50.556" v="3304" actId="700"/>
          <ac:spMkLst>
            <pc:docMk/>
            <pc:sldMk cId="1893204155" sldId="287"/>
            <ac:spMk id="5" creationId="{8AF637E9-BB81-81BF-B2C6-3E3B5E22A57A}"/>
          </ac:spMkLst>
        </pc:spChg>
      </pc:sldChg>
      <pc:sldChg chg="addSp delSp modSp new mod setBg modClrScheme chgLayout modNotesTx">
        <pc:chgData name="Elfrid Krossbakken" userId="9e012093-0ee3-4f7b-8ab2-1d5e62e751de" providerId="ADAL" clId="{75872EF5-0809-4806-927B-4ED090B818D4}" dt="2024-05-09T12:45:19.920" v="5400" actId="20577"/>
        <pc:sldMkLst>
          <pc:docMk/>
          <pc:sldMk cId="3123909395" sldId="288"/>
        </pc:sldMkLst>
        <pc:spChg chg="mod ord">
          <ac:chgData name="Elfrid Krossbakken" userId="9e012093-0ee3-4f7b-8ab2-1d5e62e751de" providerId="ADAL" clId="{75872EF5-0809-4806-927B-4ED090B818D4}" dt="2024-05-09T12:42:39.393" v="4783" actId="26606"/>
          <ac:spMkLst>
            <pc:docMk/>
            <pc:sldMk cId="3123909395" sldId="288"/>
            <ac:spMk id="2" creationId="{C9277AD4-661B-C776-5BF2-BD76689C1C46}"/>
          </ac:spMkLst>
        </pc:spChg>
        <pc:spChg chg="del mod ord">
          <ac:chgData name="Elfrid Krossbakken" userId="9e012093-0ee3-4f7b-8ab2-1d5e62e751de" providerId="ADAL" clId="{75872EF5-0809-4806-927B-4ED090B818D4}" dt="2024-05-03T07:53:20.641" v="55" actId="700"/>
          <ac:spMkLst>
            <pc:docMk/>
            <pc:sldMk cId="3123909395" sldId="288"/>
            <ac:spMk id="3" creationId="{509D2172-8067-A419-563F-417580F8D23E}"/>
          </ac:spMkLst>
        </pc:spChg>
        <pc:spChg chg="add mod ord">
          <ac:chgData name="Elfrid Krossbakken" userId="9e012093-0ee3-4f7b-8ab2-1d5e62e751de" providerId="ADAL" clId="{75872EF5-0809-4806-927B-4ED090B818D4}" dt="2024-05-09T12:42:39.393" v="4783" actId="26606"/>
          <ac:spMkLst>
            <pc:docMk/>
            <pc:sldMk cId="3123909395" sldId="288"/>
            <ac:spMk id="4" creationId="{932D0490-9767-6C9A-E6E9-F3A93420F301}"/>
          </ac:spMkLst>
        </pc:spChg>
        <pc:spChg chg="add del mod ord">
          <ac:chgData name="Elfrid Krossbakken" userId="9e012093-0ee3-4f7b-8ab2-1d5e62e751de" providerId="ADAL" clId="{75872EF5-0809-4806-927B-4ED090B818D4}" dt="2024-05-09T12:41:02.938" v="4771" actId="931"/>
          <ac:spMkLst>
            <pc:docMk/>
            <pc:sldMk cId="3123909395" sldId="288"/>
            <ac:spMk id="5" creationId="{45B5F128-CCEE-6061-F545-6DF4F392DA0D}"/>
          </ac:spMkLst>
        </pc:spChg>
        <pc:spChg chg="add del mod">
          <ac:chgData name="Elfrid Krossbakken" userId="9e012093-0ee3-4f7b-8ab2-1d5e62e751de" providerId="ADAL" clId="{75872EF5-0809-4806-927B-4ED090B818D4}" dt="2024-05-09T12:42:22.034" v="4778" actId="931"/>
          <ac:spMkLst>
            <pc:docMk/>
            <pc:sldMk cId="3123909395" sldId="288"/>
            <ac:spMk id="8" creationId="{42DE2D62-C999-720C-EB18-92B2A35DC5B5}"/>
          </ac:spMkLst>
        </pc:spChg>
        <pc:spChg chg="add del">
          <ac:chgData name="Elfrid Krossbakken" userId="9e012093-0ee3-4f7b-8ab2-1d5e62e751de" providerId="ADAL" clId="{75872EF5-0809-4806-927B-4ED090B818D4}" dt="2024-05-09T12:41:15.788" v="4775" actId="26606"/>
          <ac:spMkLst>
            <pc:docMk/>
            <pc:sldMk cId="3123909395" sldId="288"/>
            <ac:spMk id="11" creationId="{2B97F24A-32CE-4C1C-A50D-3016B394DCFB}"/>
          </ac:spMkLst>
        </pc:spChg>
        <pc:spChg chg="add del">
          <ac:chgData name="Elfrid Krossbakken" userId="9e012093-0ee3-4f7b-8ab2-1d5e62e751de" providerId="ADAL" clId="{75872EF5-0809-4806-927B-4ED090B818D4}" dt="2024-05-09T12:41:15.788" v="4775" actId="26606"/>
          <ac:spMkLst>
            <pc:docMk/>
            <pc:sldMk cId="3123909395" sldId="288"/>
            <ac:spMk id="13" creationId="{CD8B4F24-440B-49E9-B85D-733523DC064B}"/>
          </ac:spMkLst>
        </pc:spChg>
        <pc:spChg chg="add del">
          <ac:chgData name="Elfrid Krossbakken" userId="9e012093-0ee3-4f7b-8ab2-1d5e62e751de" providerId="ADAL" clId="{75872EF5-0809-4806-927B-4ED090B818D4}" dt="2024-05-09T12:42:39.393" v="4783" actId="26606"/>
          <ac:spMkLst>
            <pc:docMk/>
            <pc:sldMk cId="3123909395" sldId="288"/>
            <ac:spMk id="15" creationId="{04812C46-200A-4DEB-A05E-3ED6C68C2387}"/>
          </ac:spMkLst>
        </pc:spChg>
        <pc:spChg chg="add del">
          <ac:chgData name="Elfrid Krossbakken" userId="9e012093-0ee3-4f7b-8ab2-1d5e62e751de" providerId="ADAL" clId="{75872EF5-0809-4806-927B-4ED090B818D4}" dt="2024-05-09T12:42:39.393" v="4783" actId="26606"/>
          <ac:spMkLst>
            <pc:docMk/>
            <pc:sldMk cId="3123909395" sldId="288"/>
            <ac:spMk id="16" creationId="{D1EA859B-E555-4109-94F3-6700E046E008}"/>
          </ac:spMkLst>
        </pc:spChg>
        <pc:spChg chg="add del">
          <ac:chgData name="Elfrid Krossbakken" userId="9e012093-0ee3-4f7b-8ab2-1d5e62e751de" providerId="ADAL" clId="{75872EF5-0809-4806-927B-4ED090B818D4}" dt="2024-05-09T12:42:39.386" v="4782" actId="26606"/>
          <ac:spMkLst>
            <pc:docMk/>
            <pc:sldMk cId="3123909395" sldId="288"/>
            <ac:spMk id="21" creationId="{04812C46-200A-4DEB-A05E-3ED6C68C2387}"/>
          </ac:spMkLst>
        </pc:spChg>
        <pc:spChg chg="add del">
          <ac:chgData name="Elfrid Krossbakken" userId="9e012093-0ee3-4f7b-8ab2-1d5e62e751de" providerId="ADAL" clId="{75872EF5-0809-4806-927B-4ED090B818D4}" dt="2024-05-09T12:42:39.386" v="4782" actId="26606"/>
          <ac:spMkLst>
            <pc:docMk/>
            <pc:sldMk cId="3123909395" sldId="288"/>
            <ac:spMk id="23" creationId="{D1EA859B-E555-4109-94F3-6700E046E008}"/>
          </ac:spMkLst>
        </pc:spChg>
        <pc:spChg chg="add">
          <ac:chgData name="Elfrid Krossbakken" userId="9e012093-0ee3-4f7b-8ab2-1d5e62e751de" providerId="ADAL" clId="{75872EF5-0809-4806-927B-4ED090B818D4}" dt="2024-05-09T12:42:39.393" v="4783" actId="26606"/>
          <ac:spMkLst>
            <pc:docMk/>
            <pc:sldMk cId="3123909395" sldId="288"/>
            <ac:spMk id="25" creationId="{F13C74B1-5B17-4795-BED0-7140497B445A}"/>
          </ac:spMkLst>
        </pc:spChg>
        <pc:spChg chg="add">
          <ac:chgData name="Elfrid Krossbakken" userId="9e012093-0ee3-4f7b-8ab2-1d5e62e751de" providerId="ADAL" clId="{75872EF5-0809-4806-927B-4ED090B818D4}" dt="2024-05-09T12:42:39.393" v="4783" actId="26606"/>
          <ac:spMkLst>
            <pc:docMk/>
            <pc:sldMk cId="3123909395" sldId="288"/>
            <ac:spMk id="26" creationId="{D4974D33-8DC5-464E-8C6D-BE58F0669C17}"/>
          </ac:spMkLst>
        </pc:spChg>
        <pc:picChg chg="add del mod ord">
          <ac:chgData name="Elfrid Krossbakken" userId="9e012093-0ee3-4f7b-8ab2-1d5e62e751de" providerId="ADAL" clId="{75872EF5-0809-4806-927B-4ED090B818D4}" dt="2024-05-09T12:41:52.424" v="4777" actId="21"/>
          <ac:picMkLst>
            <pc:docMk/>
            <pc:sldMk cId="3123909395" sldId="288"/>
            <ac:picMk id="6" creationId="{75F4718A-4C1E-0160-20E1-24C02782E1A4}"/>
          </ac:picMkLst>
        </pc:picChg>
        <pc:picChg chg="add mod ord">
          <ac:chgData name="Elfrid Krossbakken" userId="9e012093-0ee3-4f7b-8ab2-1d5e62e751de" providerId="ADAL" clId="{75872EF5-0809-4806-927B-4ED090B818D4}" dt="2024-05-09T12:42:39.393" v="4783" actId="26606"/>
          <ac:picMkLst>
            <pc:docMk/>
            <pc:sldMk cId="3123909395" sldId="288"/>
            <ac:picMk id="10" creationId="{84D136AB-B4B7-295A-0353-102D107C8A2A}"/>
          </ac:picMkLst>
        </pc:picChg>
      </pc:sldChg>
      <pc:sldChg chg="addSp delSp modSp new mod setBg modAnim modNotesTx">
        <pc:chgData name="Elfrid Krossbakken" userId="9e012093-0ee3-4f7b-8ab2-1d5e62e751de" providerId="ADAL" clId="{75872EF5-0809-4806-927B-4ED090B818D4}" dt="2024-05-10T07:26:24.280" v="10095" actId="20577"/>
        <pc:sldMkLst>
          <pc:docMk/>
          <pc:sldMk cId="3583377508" sldId="289"/>
        </pc:sldMkLst>
        <pc:spChg chg="mod">
          <ac:chgData name="Elfrid Krossbakken" userId="9e012093-0ee3-4f7b-8ab2-1d5e62e751de" providerId="ADAL" clId="{75872EF5-0809-4806-927B-4ED090B818D4}" dt="2024-05-07T08:45:47.774" v="3284" actId="26606"/>
          <ac:spMkLst>
            <pc:docMk/>
            <pc:sldMk cId="3583377508" sldId="289"/>
            <ac:spMk id="2" creationId="{C2DB51A3-6E6C-A57D-C5C2-E8824B377790}"/>
          </ac:spMkLst>
        </pc:spChg>
        <pc:spChg chg="mod">
          <ac:chgData name="Elfrid Krossbakken" userId="9e012093-0ee3-4f7b-8ab2-1d5e62e751de" providerId="ADAL" clId="{75872EF5-0809-4806-927B-4ED090B818D4}" dt="2024-05-07T08:45:47.774" v="3284" actId="26606"/>
          <ac:spMkLst>
            <pc:docMk/>
            <pc:sldMk cId="3583377508" sldId="289"/>
            <ac:spMk id="3" creationId="{A4ED079E-DA5F-015E-8E8D-4266690179D7}"/>
          </ac:spMkLst>
        </pc:spChg>
        <pc:spChg chg="del">
          <ac:chgData name="Elfrid Krossbakken" userId="9e012093-0ee3-4f7b-8ab2-1d5e62e751de" providerId="ADAL" clId="{75872EF5-0809-4806-927B-4ED090B818D4}" dt="2024-05-03T16:11:13.560" v="1182" actId="931"/>
          <ac:spMkLst>
            <pc:docMk/>
            <pc:sldMk cId="3583377508" sldId="289"/>
            <ac:spMk id="4" creationId="{3D9C119A-0169-D2A9-8117-B4BFA4407D6F}"/>
          </ac:spMkLst>
        </pc:spChg>
        <pc:spChg chg="add del mod">
          <ac:chgData name="Elfrid Krossbakken" userId="9e012093-0ee3-4f7b-8ab2-1d5e62e751de" providerId="ADAL" clId="{75872EF5-0809-4806-927B-4ED090B818D4}" dt="2024-05-07T08:45:44.856" v="3281" actId="931"/>
          <ac:spMkLst>
            <pc:docMk/>
            <pc:sldMk cId="3583377508" sldId="289"/>
            <ac:spMk id="5" creationId="{3C1EBFC6-6905-189F-E24E-177CF1EF6BB2}"/>
          </ac:spMkLst>
        </pc:spChg>
        <pc:spChg chg="add del mod">
          <ac:chgData name="Elfrid Krossbakken" userId="9e012093-0ee3-4f7b-8ab2-1d5e62e751de" providerId="ADAL" clId="{75872EF5-0809-4806-927B-4ED090B818D4}" dt="2024-05-03T16:12:52.820" v="1191" actId="931"/>
          <ac:spMkLst>
            <pc:docMk/>
            <pc:sldMk cId="3583377508" sldId="289"/>
            <ac:spMk id="8" creationId="{5B198577-2625-C600-6A58-5A5665E137CB}"/>
          </ac:spMkLst>
        </pc:spChg>
        <pc:spChg chg="add del">
          <ac:chgData name="Elfrid Krossbakken" userId="9e012093-0ee3-4f7b-8ab2-1d5e62e751de" providerId="ADAL" clId="{75872EF5-0809-4806-927B-4ED090B818D4}" dt="2024-05-03T16:11:48.948" v="1186" actId="26606"/>
          <ac:spMkLst>
            <pc:docMk/>
            <pc:sldMk cId="3583377508" sldId="289"/>
            <ac:spMk id="11" creationId="{2B97F24A-32CE-4C1C-A50D-3016B394DCFB}"/>
          </ac:spMkLst>
        </pc:spChg>
        <pc:spChg chg="add del">
          <ac:chgData name="Elfrid Krossbakken" userId="9e012093-0ee3-4f7b-8ab2-1d5e62e751de" providerId="ADAL" clId="{75872EF5-0809-4806-927B-4ED090B818D4}" dt="2024-05-03T16:11:48.948" v="1186" actId="26606"/>
          <ac:spMkLst>
            <pc:docMk/>
            <pc:sldMk cId="3583377508" sldId="289"/>
            <ac:spMk id="13" creationId="{CD8B4F24-440B-49E9-B85D-733523DC064B}"/>
          </ac:spMkLst>
        </pc:spChg>
        <pc:spChg chg="add del">
          <ac:chgData name="Elfrid Krossbakken" userId="9e012093-0ee3-4f7b-8ab2-1d5e62e751de" providerId="ADAL" clId="{75872EF5-0809-4806-927B-4ED090B818D4}" dt="2024-05-03T16:11:54.393" v="1188" actId="26606"/>
          <ac:spMkLst>
            <pc:docMk/>
            <pc:sldMk cId="3583377508" sldId="289"/>
            <ac:spMk id="15" creationId="{3D752CF2-2291-40B5-B462-C17B174C10BC}"/>
          </ac:spMkLst>
        </pc:spChg>
        <pc:spChg chg="add del">
          <ac:chgData name="Elfrid Krossbakken" userId="9e012093-0ee3-4f7b-8ab2-1d5e62e751de" providerId="ADAL" clId="{75872EF5-0809-4806-927B-4ED090B818D4}" dt="2024-05-03T16:11:54.393" v="1188" actId="26606"/>
          <ac:spMkLst>
            <pc:docMk/>
            <pc:sldMk cId="3583377508" sldId="289"/>
            <ac:spMk id="16" creationId="{F94AA2BD-2E3F-4B1D-8127-5744B8115311}"/>
          </ac:spMkLst>
        </pc:spChg>
        <pc:spChg chg="add del">
          <ac:chgData name="Elfrid Krossbakken" userId="9e012093-0ee3-4f7b-8ab2-1d5e62e751de" providerId="ADAL" clId="{75872EF5-0809-4806-927B-4ED090B818D4}" dt="2024-05-03T16:11:54.393" v="1188" actId="26606"/>
          <ac:spMkLst>
            <pc:docMk/>
            <pc:sldMk cId="3583377508" sldId="289"/>
            <ac:spMk id="17" creationId="{4BD02261-2DC8-4AA8-9E16-7751AE892445}"/>
          </ac:spMkLst>
        </pc:spChg>
        <pc:spChg chg="add del">
          <ac:chgData name="Elfrid Krossbakken" userId="9e012093-0ee3-4f7b-8ab2-1d5e62e751de" providerId="ADAL" clId="{75872EF5-0809-4806-927B-4ED090B818D4}" dt="2024-05-03T16:13:05.193" v="1194" actId="26606"/>
          <ac:spMkLst>
            <pc:docMk/>
            <pc:sldMk cId="3583377508" sldId="289"/>
            <ac:spMk id="19" creationId="{2B97F24A-32CE-4C1C-A50D-3016B394DCFB}"/>
          </ac:spMkLst>
        </pc:spChg>
        <pc:spChg chg="add del">
          <ac:chgData name="Elfrid Krossbakken" userId="9e012093-0ee3-4f7b-8ab2-1d5e62e751de" providerId="ADAL" clId="{75872EF5-0809-4806-927B-4ED090B818D4}" dt="2024-05-03T16:13:05.193" v="1194" actId="26606"/>
          <ac:spMkLst>
            <pc:docMk/>
            <pc:sldMk cId="3583377508" sldId="289"/>
            <ac:spMk id="20" creationId="{CD8B4F24-440B-49E9-B85D-733523DC064B}"/>
          </ac:spMkLst>
        </pc:spChg>
        <pc:spChg chg="add del">
          <ac:chgData name="Elfrid Krossbakken" userId="9e012093-0ee3-4f7b-8ab2-1d5e62e751de" providerId="ADAL" clId="{75872EF5-0809-4806-927B-4ED090B818D4}" dt="2024-05-07T08:45:47.774" v="3284" actId="26606"/>
          <ac:spMkLst>
            <pc:docMk/>
            <pc:sldMk cId="3583377508" sldId="289"/>
            <ac:spMk id="25" creationId="{2B97F24A-32CE-4C1C-A50D-3016B394DCFB}"/>
          </ac:spMkLst>
        </pc:spChg>
        <pc:spChg chg="add del">
          <ac:chgData name="Elfrid Krossbakken" userId="9e012093-0ee3-4f7b-8ab2-1d5e62e751de" providerId="ADAL" clId="{75872EF5-0809-4806-927B-4ED090B818D4}" dt="2024-05-07T08:45:47.774" v="3284" actId="26606"/>
          <ac:spMkLst>
            <pc:docMk/>
            <pc:sldMk cId="3583377508" sldId="289"/>
            <ac:spMk id="27" creationId="{CD8B4F24-440B-49E9-B85D-733523DC064B}"/>
          </ac:spMkLst>
        </pc:spChg>
        <pc:spChg chg="add">
          <ac:chgData name="Elfrid Krossbakken" userId="9e012093-0ee3-4f7b-8ab2-1d5e62e751de" providerId="ADAL" clId="{75872EF5-0809-4806-927B-4ED090B818D4}" dt="2024-05-07T08:45:47.774" v="3284" actId="26606"/>
          <ac:spMkLst>
            <pc:docMk/>
            <pc:sldMk cId="3583377508" sldId="289"/>
            <ac:spMk id="32" creationId="{F13C74B1-5B17-4795-BED0-7140497B445A}"/>
          </ac:spMkLst>
        </pc:spChg>
        <pc:spChg chg="add">
          <ac:chgData name="Elfrid Krossbakken" userId="9e012093-0ee3-4f7b-8ab2-1d5e62e751de" providerId="ADAL" clId="{75872EF5-0809-4806-927B-4ED090B818D4}" dt="2024-05-07T08:45:47.774" v="3284" actId="26606"/>
          <ac:spMkLst>
            <pc:docMk/>
            <pc:sldMk cId="3583377508" sldId="289"/>
            <ac:spMk id="34" creationId="{D4974D33-8DC5-464E-8C6D-BE58F0669C17}"/>
          </ac:spMkLst>
        </pc:spChg>
        <pc:picChg chg="add del mod">
          <ac:chgData name="Elfrid Krossbakken" userId="9e012093-0ee3-4f7b-8ab2-1d5e62e751de" providerId="ADAL" clId="{75872EF5-0809-4806-927B-4ED090B818D4}" dt="2024-05-03T16:12:15.644" v="1190" actId="21"/>
          <ac:picMkLst>
            <pc:docMk/>
            <pc:sldMk cId="3583377508" sldId="289"/>
            <ac:picMk id="6" creationId="{C3ABA6D9-40E7-B686-3690-4F93432A7346}"/>
          </ac:picMkLst>
        </pc:picChg>
        <pc:picChg chg="add mod">
          <ac:chgData name="Elfrid Krossbakken" userId="9e012093-0ee3-4f7b-8ab2-1d5e62e751de" providerId="ADAL" clId="{75872EF5-0809-4806-927B-4ED090B818D4}" dt="2024-05-07T08:45:47.774" v="3284" actId="26606"/>
          <ac:picMkLst>
            <pc:docMk/>
            <pc:sldMk cId="3583377508" sldId="289"/>
            <ac:picMk id="7" creationId="{852F876E-CCB9-510B-7B82-267C1C1CADD8}"/>
          </ac:picMkLst>
        </pc:picChg>
        <pc:picChg chg="add del mod">
          <ac:chgData name="Elfrid Krossbakken" userId="9e012093-0ee3-4f7b-8ab2-1d5e62e751de" providerId="ADAL" clId="{75872EF5-0809-4806-927B-4ED090B818D4}" dt="2024-05-06T12:04:12.619" v="1235" actId="21"/>
          <ac:picMkLst>
            <pc:docMk/>
            <pc:sldMk cId="3583377508" sldId="289"/>
            <ac:picMk id="10" creationId="{C732CE29-0A97-328F-F91A-895906D3F7E4}"/>
          </ac:picMkLst>
        </pc:picChg>
      </pc:sldChg>
      <pc:sldChg chg="addSp delSp modSp new mod setBg setClrOvrMap addCm modNotesTx">
        <pc:chgData name="Elfrid Krossbakken" userId="9e012093-0ee3-4f7b-8ab2-1d5e62e751de" providerId="ADAL" clId="{75872EF5-0809-4806-927B-4ED090B818D4}" dt="2024-05-07T08:46:19.917" v="3285" actId="26606"/>
        <pc:sldMkLst>
          <pc:docMk/>
          <pc:sldMk cId="1527248013" sldId="290"/>
        </pc:sldMkLst>
        <pc:spChg chg="mod ord">
          <ac:chgData name="Elfrid Krossbakken" userId="9e012093-0ee3-4f7b-8ab2-1d5e62e751de" providerId="ADAL" clId="{75872EF5-0809-4806-927B-4ED090B818D4}" dt="2024-05-07T08:46:19.917" v="3285" actId="26606"/>
          <ac:spMkLst>
            <pc:docMk/>
            <pc:sldMk cId="1527248013" sldId="290"/>
            <ac:spMk id="2" creationId="{8184A1E0-CD5A-A90F-F3CB-63A4E324AAC3}"/>
          </ac:spMkLst>
        </pc:spChg>
        <pc:spChg chg="mod ord">
          <ac:chgData name="Elfrid Krossbakken" userId="9e012093-0ee3-4f7b-8ab2-1d5e62e751de" providerId="ADAL" clId="{75872EF5-0809-4806-927B-4ED090B818D4}" dt="2024-05-07T08:46:19.917" v="3285" actId="26606"/>
          <ac:spMkLst>
            <pc:docMk/>
            <pc:sldMk cId="1527248013" sldId="290"/>
            <ac:spMk id="3" creationId="{2A7F605B-433E-A82D-C664-538E82588012}"/>
          </ac:spMkLst>
        </pc:spChg>
        <pc:spChg chg="del mod">
          <ac:chgData name="Elfrid Krossbakken" userId="9e012093-0ee3-4f7b-8ab2-1d5e62e751de" providerId="ADAL" clId="{75872EF5-0809-4806-927B-4ED090B818D4}" dt="2024-05-03T15:31:48.438" v="1125" actId="931"/>
          <ac:spMkLst>
            <pc:docMk/>
            <pc:sldMk cId="1527248013" sldId="290"/>
            <ac:spMk id="4" creationId="{ED47CBAB-E459-1143-856E-00732C68917E}"/>
          </ac:spMkLst>
        </pc:spChg>
        <pc:spChg chg="add mod">
          <ac:chgData name="Elfrid Krossbakken" userId="9e012093-0ee3-4f7b-8ab2-1d5e62e751de" providerId="ADAL" clId="{75872EF5-0809-4806-927B-4ED090B818D4}" dt="2024-05-03T15:13:33.346" v="1117"/>
          <ac:spMkLst>
            <pc:docMk/>
            <pc:sldMk cId="1527248013" sldId="290"/>
            <ac:spMk id="5" creationId="{D2344B30-23CB-7A54-D5ED-5865950FCDE6}"/>
          </ac:spMkLst>
        </pc:spChg>
        <pc:spChg chg="add mod">
          <ac:chgData name="Elfrid Krossbakken" userId="9e012093-0ee3-4f7b-8ab2-1d5e62e751de" providerId="ADAL" clId="{75872EF5-0809-4806-927B-4ED090B818D4}" dt="2024-05-03T15:13:38.407" v="1119"/>
          <ac:spMkLst>
            <pc:docMk/>
            <pc:sldMk cId="1527248013" sldId="290"/>
            <ac:spMk id="6" creationId="{B71B1ED4-FA3C-0398-A8E7-78308D9AEB74}"/>
          </ac:spMkLst>
        </pc:spChg>
        <pc:spChg chg="add del">
          <ac:chgData name="Elfrid Krossbakken" userId="9e012093-0ee3-4f7b-8ab2-1d5e62e751de" providerId="ADAL" clId="{75872EF5-0809-4806-927B-4ED090B818D4}" dt="2024-05-03T15:33:36.245" v="1135" actId="26606"/>
          <ac:spMkLst>
            <pc:docMk/>
            <pc:sldMk cId="1527248013" sldId="290"/>
            <ac:spMk id="15" creationId="{D2B783EE-0239-4717-BBEA-8C9EAC61C824}"/>
          </ac:spMkLst>
        </pc:spChg>
        <pc:spChg chg="add del">
          <ac:chgData name="Elfrid Krossbakken" userId="9e012093-0ee3-4f7b-8ab2-1d5e62e751de" providerId="ADAL" clId="{75872EF5-0809-4806-927B-4ED090B818D4}" dt="2024-05-03T15:33:36.245" v="1135" actId="26606"/>
          <ac:spMkLst>
            <pc:docMk/>
            <pc:sldMk cId="1527248013" sldId="290"/>
            <ac:spMk id="17" creationId="{A7B99495-F43F-4D80-A44F-2CB4764EB90B}"/>
          </ac:spMkLst>
        </pc:spChg>
        <pc:spChg chg="add del">
          <ac:chgData name="Elfrid Krossbakken" userId="9e012093-0ee3-4f7b-8ab2-1d5e62e751de" providerId="ADAL" clId="{75872EF5-0809-4806-927B-4ED090B818D4}" dt="2024-05-03T15:33:36.245" v="1135" actId="26606"/>
          <ac:spMkLst>
            <pc:docMk/>
            <pc:sldMk cId="1527248013" sldId="290"/>
            <ac:spMk id="19" creationId="{70BEB1E7-2F88-40BC-B73D-42E5B6F80BFC}"/>
          </ac:spMkLst>
        </pc:spChg>
        <pc:spChg chg="add del">
          <ac:chgData name="Elfrid Krossbakken" userId="9e012093-0ee3-4f7b-8ab2-1d5e62e751de" providerId="ADAL" clId="{75872EF5-0809-4806-927B-4ED090B818D4}" dt="2024-05-03T15:34:49.058" v="1141" actId="26606"/>
          <ac:spMkLst>
            <pc:docMk/>
            <pc:sldMk cId="1527248013" sldId="290"/>
            <ac:spMk id="24" creationId="{B3684CCF-CEBB-4D8E-A366-95E43D4C790B}"/>
          </ac:spMkLst>
        </pc:spChg>
        <pc:spChg chg="add del">
          <ac:chgData name="Elfrid Krossbakken" userId="9e012093-0ee3-4f7b-8ab2-1d5e62e751de" providerId="ADAL" clId="{75872EF5-0809-4806-927B-4ED090B818D4}" dt="2024-05-03T15:34:49.058" v="1141" actId="26606"/>
          <ac:spMkLst>
            <pc:docMk/>
            <pc:sldMk cId="1527248013" sldId="290"/>
            <ac:spMk id="26" creationId="{70BEB1E7-2F88-40BC-B73D-42E5B6F80BFC}"/>
          </ac:spMkLst>
        </pc:spChg>
        <pc:spChg chg="add del">
          <ac:chgData name="Elfrid Krossbakken" userId="9e012093-0ee3-4f7b-8ab2-1d5e62e751de" providerId="ADAL" clId="{75872EF5-0809-4806-927B-4ED090B818D4}" dt="2024-05-03T15:34:49.042" v="1140" actId="26606"/>
          <ac:spMkLst>
            <pc:docMk/>
            <pc:sldMk cId="1527248013" sldId="290"/>
            <ac:spMk id="31" creationId="{5F255613-AAE8-4321-9EBA-89253DD45042}"/>
          </ac:spMkLst>
        </pc:spChg>
        <pc:spChg chg="add del">
          <ac:chgData name="Elfrid Krossbakken" userId="9e012093-0ee3-4f7b-8ab2-1d5e62e751de" providerId="ADAL" clId="{75872EF5-0809-4806-927B-4ED090B818D4}" dt="2024-05-03T15:34:49.042" v="1140" actId="26606"/>
          <ac:spMkLst>
            <pc:docMk/>
            <pc:sldMk cId="1527248013" sldId="290"/>
            <ac:spMk id="33" creationId="{5A3987B4-5CBA-4CB7-862B-56A9917A2D35}"/>
          </ac:spMkLst>
        </pc:spChg>
        <pc:spChg chg="add del">
          <ac:chgData name="Elfrid Krossbakken" userId="9e012093-0ee3-4f7b-8ab2-1d5e62e751de" providerId="ADAL" clId="{75872EF5-0809-4806-927B-4ED090B818D4}" dt="2024-05-03T15:34:49.042" v="1140" actId="26606"/>
          <ac:spMkLst>
            <pc:docMk/>
            <pc:sldMk cId="1527248013" sldId="290"/>
            <ac:spMk id="35" creationId="{CB147A70-DC29-4DDF-A34C-2B82C6E2295E}"/>
          </ac:spMkLst>
        </pc:spChg>
        <pc:spChg chg="add del">
          <ac:chgData name="Elfrid Krossbakken" userId="9e012093-0ee3-4f7b-8ab2-1d5e62e751de" providerId="ADAL" clId="{75872EF5-0809-4806-927B-4ED090B818D4}" dt="2024-05-03T15:34:49.042" v="1140" actId="26606"/>
          <ac:spMkLst>
            <pc:docMk/>
            <pc:sldMk cId="1527248013" sldId="290"/>
            <ac:spMk id="37" creationId="{D1B80E9C-CF8A-440B-B8F5-54BF121BF458}"/>
          </ac:spMkLst>
        </pc:spChg>
        <pc:spChg chg="add del">
          <ac:chgData name="Elfrid Krossbakken" userId="9e012093-0ee3-4f7b-8ab2-1d5e62e751de" providerId="ADAL" clId="{75872EF5-0809-4806-927B-4ED090B818D4}" dt="2024-05-03T15:34:49.042" v="1140" actId="26606"/>
          <ac:spMkLst>
            <pc:docMk/>
            <pc:sldMk cId="1527248013" sldId="290"/>
            <ac:spMk id="39" creationId="{F1FF25AD-D64E-45A0-B2D0-F4A6AB092614}"/>
          </ac:spMkLst>
        </pc:spChg>
        <pc:spChg chg="add del">
          <ac:chgData name="Elfrid Krossbakken" userId="9e012093-0ee3-4f7b-8ab2-1d5e62e751de" providerId="ADAL" clId="{75872EF5-0809-4806-927B-4ED090B818D4}" dt="2024-05-03T15:57:53.001" v="1150" actId="26606"/>
          <ac:spMkLst>
            <pc:docMk/>
            <pc:sldMk cId="1527248013" sldId="290"/>
            <ac:spMk id="41" creationId="{333EDA0D-F54B-48BB-9910-7DB6A5FBA604}"/>
          </ac:spMkLst>
        </pc:spChg>
        <pc:spChg chg="add del">
          <ac:chgData name="Elfrid Krossbakken" userId="9e012093-0ee3-4f7b-8ab2-1d5e62e751de" providerId="ADAL" clId="{75872EF5-0809-4806-927B-4ED090B818D4}" dt="2024-05-03T15:57:53.001" v="1150" actId="26606"/>
          <ac:spMkLst>
            <pc:docMk/>
            <pc:sldMk cId="1527248013" sldId="290"/>
            <ac:spMk id="42" creationId="{E3A73256-0EB9-4289-A040-E77C05B42FA6}"/>
          </ac:spMkLst>
        </pc:spChg>
        <pc:spChg chg="add del">
          <ac:chgData name="Elfrid Krossbakken" userId="9e012093-0ee3-4f7b-8ab2-1d5e62e751de" providerId="ADAL" clId="{75872EF5-0809-4806-927B-4ED090B818D4}" dt="2024-05-03T15:57:53.001" v="1150" actId="26606"/>
          <ac:spMkLst>
            <pc:docMk/>
            <pc:sldMk cId="1527248013" sldId="290"/>
            <ac:spMk id="43" creationId="{A84FE2E0-0356-4DC9-A129-5C677E5BBF2A}"/>
          </ac:spMkLst>
        </pc:spChg>
        <pc:spChg chg="add del">
          <ac:chgData name="Elfrid Krossbakken" userId="9e012093-0ee3-4f7b-8ab2-1d5e62e751de" providerId="ADAL" clId="{75872EF5-0809-4806-927B-4ED090B818D4}" dt="2024-05-03T15:57:53.001" v="1150" actId="26606"/>
          <ac:spMkLst>
            <pc:docMk/>
            <pc:sldMk cId="1527248013" sldId="290"/>
            <ac:spMk id="44" creationId="{FAF9516E-11D6-4EBA-B6FD-722514EE9501}"/>
          </ac:spMkLst>
        </pc:spChg>
        <pc:spChg chg="add del">
          <ac:chgData name="Elfrid Krossbakken" userId="9e012093-0ee3-4f7b-8ab2-1d5e62e751de" providerId="ADAL" clId="{75872EF5-0809-4806-927B-4ED090B818D4}" dt="2024-05-03T15:57:53.001" v="1150" actId="26606"/>
          <ac:spMkLst>
            <pc:docMk/>
            <pc:sldMk cId="1527248013" sldId="290"/>
            <ac:spMk id="45" creationId="{1E68CD86-EBCA-4577-B9FD-960CCEE8C960}"/>
          </ac:spMkLst>
        </pc:spChg>
        <pc:spChg chg="add del">
          <ac:chgData name="Elfrid Krossbakken" userId="9e012093-0ee3-4f7b-8ab2-1d5e62e751de" providerId="ADAL" clId="{75872EF5-0809-4806-927B-4ED090B818D4}" dt="2024-05-03T15:57:49.356" v="1147" actId="26606"/>
          <ac:spMkLst>
            <pc:docMk/>
            <pc:sldMk cId="1527248013" sldId="290"/>
            <ac:spMk id="50" creationId="{9716D72B-0D25-43A5-8554-C535E5118D3B}"/>
          </ac:spMkLst>
        </pc:spChg>
        <pc:spChg chg="add del">
          <ac:chgData name="Elfrid Krossbakken" userId="9e012093-0ee3-4f7b-8ab2-1d5e62e751de" providerId="ADAL" clId="{75872EF5-0809-4806-927B-4ED090B818D4}" dt="2024-05-03T15:57:49.356" v="1147" actId="26606"/>
          <ac:spMkLst>
            <pc:docMk/>
            <pc:sldMk cId="1527248013" sldId="290"/>
            <ac:spMk id="52" creationId="{3FCFB1DE-0B7E-48CC-BA90-B2AB0889F9D6}"/>
          </ac:spMkLst>
        </pc:spChg>
        <pc:spChg chg="add del">
          <ac:chgData name="Elfrid Krossbakken" userId="9e012093-0ee3-4f7b-8ab2-1d5e62e751de" providerId="ADAL" clId="{75872EF5-0809-4806-927B-4ED090B818D4}" dt="2024-05-03T15:57:53.001" v="1149" actId="26606"/>
          <ac:spMkLst>
            <pc:docMk/>
            <pc:sldMk cId="1527248013" sldId="290"/>
            <ac:spMk id="54" creationId="{8B4CCFEE-78C3-492E-93EB-649F7548F38A}"/>
          </ac:spMkLst>
        </pc:spChg>
        <pc:spChg chg="add del">
          <ac:chgData name="Elfrid Krossbakken" userId="9e012093-0ee3-4f7b-8ab2-1d5e62e751de" providerId="ADAL" clId="{75872EF5-0809-4806-927B-4ED090B818D4}" dt="2024-05-03T15:59:02.246" v="1156" actId="26606"/>
          <ac:spMkLst>
            <pc:docMk/>
            <pc:sldMk cId="1527248013" sldId="290"/>
            <ac:spMk id="56" creationId="{9AB13476-CE21-4746-B044-FD491AC8416F}"/>
          </ac:spMkLst>
        </pc:spChg>
        <pc:spChg chg="add del">
          <ac:chgData name="Elfrid Krossbakken" userId="9e012093-0ee3-4f7b-8ab2-1d5e62e751de" providerId="ADAL" clId="{75872EF5-0809-4806-927B-4ED090B818D4}" dt="2024-05-03T15:59:02.246" v="1156" actId="26606"/>
          <ac:spMkLst>
            <pc:docMk/>
            <pc:sldMk cId="1527248013" sldId="290"/>
            <ac:spMk id="57" creationId="{3FCFB1DE-0B7E-48CC-BA90-B2AB0889F9D6}"/>
          </ac:spMkLst>
        </pc:spChg>
        <pc:spChg chg="add del">
          <ac:chgData name="Elfrid Krossbakken" userId="9e012093-0ee3-4f7b-8ab2-1d5e62e751de" providerId="ADAL" clId="{75872EF5-0809-4806-927B-4ED090B818D4}" dt="2024-05-03T15:59:02.230" v="1155" actId="26606"/>
          <ac:spMkLst>
            <pc:docMk/>
            <pc:sldMk cId="1527248013" sldId="290"/>
            <ac:spMk id="62" creationId="{AB902CB9-C7DC-4673-B7D5-F22DCF0EC54E}"/>
          </ac:spMkLst>
        </pc:spChg>
        <pc:spChg chg="add del">
          <ac:chgData name="Elfrid Krossbakken" userId="9e012093-0ee3-4f7b-8ab2-1d5e62e751de" providerId="ADAL" clId="{75872EF5-0809-4806-927B-4ED090B818D4}" dt="2024-05-03T16:08:27.093" v="1161" actId="26606"/>
          <ac:spMkLst>
            <pc:docMk/>
            <pc:sldMk cId="1527248013" sldId="290"/>
            <ac:spMk id="64" creationId="{B905CDE4-B751-4B3E-B625-6E59F8903414}"/>
          </ac:spMkLst>
        </pc:spChg>
        <pc:spChg chg="add del">
          <ac:chgData name="Elfrid Krossbakken" userId="9e012093-0ee3-4f7b-8ab2-1d5e62e751de" providerId="ADAL" clId="{75872EF5-0809-4806-927B-4ED090B818D4}" dt="2024-05-03T16:08:27.093" v="1161" actId="26606"/>
          <ac:spMkLst>
            <pc:docMk/>
            <pc:sldMk cId="1527248013" sldId="290"/>
            <ac:spMk id="65" creationId="{07977D39-626F-40D7-B00F-16E02602DD5A}"/>
          </ac:spMkLst>
        </pc:spChg>
        <pc:spChg chg="add del">
          <ac:chgData name="Elfrid Krossbakken" userId="9e012093-0ee3-4f7b-8ab2-1d5e62e751de" providerId="ADAL" clId="{75872EF5-0809-4806-927B-4ED090B818D4}" dt="2024-05-03T16:08:27.093" v="1161" actId="26606"/>
          <ac:spMkLst>
            <pc:docMk/>
            <pc:sldMk cId="1527248013" sldId="290"/>
            <ac:spMk id="66" creationId="{08108C16-F4C0-44AA-999D-17BD39219B24}"/>
          </ac:spMkLst>
        </pc:spChg>
        <pc:spChg chg="add del">
          <ac:chgData name="Elfrid Krossbakken" userId="9e012093-0ee3-4f7b-8ab2-1d5e62e751de" providerId="ADAL" clId="{75872EF5-0809-4806-927B-4ED090B818D4}" dt="2024-05-03T16:08:27.093" v="1161" actId="26606"/>
          <ac:spMkLst>
            <pc:docMk/>
            <pc:sldMk cId="1527248013" sldId="290"/>
            <ac:spMk id="68" creationId="{CDC29AC1-2821-4FCC-B597-88DAF39C36FE}"/>
          </ac:spMkLst>
        </pc:spChg>
        <pc:spChg chg="add del">
          <ac:chgData name="Elfrid Krossbakken" userId="9e012093-0ee3-4f7b-8ab2-1d5e62e751de" providerId="ADAL" clId="{75872EF5-0809-4806-927B-4ED090B818D4}" dt="2024-05-03T16:08:27.093" v="1161" actId="26606"/>
          <ac:spMkLst>
            <pc:docMk/>
            <pc:sldMk cId="1527248013" sldId="290"/>
            <ac:spMk id="70" creationId="{C8F10CB3-3B5E-4C7A-98CF-B87454DDFA39}"/>
          </ac:spMkLst>
        </pc:spChg>
        <pc:spChg chg="add del">
          <ac:chgData name="Elfrid Krossbakken" userId="9e012093-0ee3-4f7b-8ab2-1d5e62e751de" providerId="ADAL" clId="{75872EF5-0809-4806-927B-4ED090B818D4}" dt="2024-05-07T08:46:19.917" v="3285" actId="26606"/>
          <ac:spMkLst>
            <pc:docMk/>
            <pc:sldMk cId="1527248013" sldId="290"/>
            <ac:spMk id="75" creationId="{07977D39-626F-40D7-B00F-16E02602DD5A}"/>
          </ac:spMkLst>
        </pc:spChg>
        <pc:spChg chg="add del">
          <ac:chgData name="Elfrid Krossbakken" userId="9e012093-0ee3-4f7b-8ab2-1d5e62e751de" providerId="ADAL" clId="{75872EF5-0809-4806-927B-4ED090B818D4}" dt="2024-05-07T08:46:19.917" v="3285" actId="26606"/>
          <ac:spMkLst>
            <pc:docMk/>
            <pc:sldMk cId="1527248013" sldId="290"/>
            <ac:spMk id="77" creationId="{B905CDE4-B751-4B3E-B625-6E59F8903414}"/>
          </ac:spMkLst>
        </pc:spChg>
        <pc:spChg chg="add del">
          <ac:chgData name="Elfrid Krossbakken" userId="9e012093-0ee3-4f7b-8ab2-1d5e62e751de" providerId="ADAL" clId="{75872EF5-0809-4806-927B-4ED090B818D4}" dt="2024-05-07T08:46:19.917" v="3285" actId="26606"/>
          <ac:spMkLst>
            <pc:docMk/>
            <pc:sldMk cId="1527248013" sldId="290"/>
            <ac:spMk id="79" creationId="{08108C16-F4C0-44AA-999D-17BD39219B24}"/>
          </ac:spMkLst>
        </pc:spChg>
        <pc:spChg chg="add del">
          <ac:chgData name="Elfrid Krossbakken" userId="9e012093-0ee3-4f7b-8ab2-1d5e62e751de" providerId="ADAL" clId="{75872EF5-0809-4806-927B-4ED090B818D4}" dt="2024-05-07T08:46:19.917" v="3285" actId="26606"/>
          <ac:spMkLst>
            <pc:docMk/>
            <pc:sldMk cId="1527248013" sldId="290"/>
            <ac:spMk id="81" creationId="{CDC29AC1-2821-4FCC-B597-88DAF39C36FE}"/>
          </ac:spMkLst>
        </pc:spChg>
        <pc:spChg chg="add del">
          <ac:chgData name="Elfrid Krossbakken" userId="9e012093-0ee3-4f7b-8ab2-1d5e62e751de" providerId="ADAL" clId="{75872EF5-0809-4806-927B-4ED090B818D4}" dt="2024-05-07T08:46:19.917" v="3285" actId="26606"/>
          <ac:spMkLst>
            <pc:docMk/>
            <pc:sldMk cId="1527248013" sldId="290"/>
            <ac:spMk id="83" creationId="{C8F10CB3-3B5E-4C7A-98CF-B87454DDFA39}"/>
          </ac:spMkLst>
        </pc:spChg>
        <pc:spChg chg="add">
          <ac:chgData name="Elfrid Krossbakken" userId="9e012093-0ee3-4f7b-8ab2-1d5e62e751de" providerId="ADAL" clId="{75872EF5-0809-4806-927B-4ED090B818D4}" dt="2024-05-07T08:46:19.917" v="3285" actId="26606"/>
          <ac:spMkLst>
            <pc:docMk/>
            <pc:sldMk cId="1527248013" sldId="290"/>
            <ac:spMk id="85" creationId="{5CB593EA-2F98-479F-B4C4-F366571FA64D}"/>
          </ac:spMkLst>
        </pc:spChg>
        <pc:spChg chg="add">
          <ac:chgData name="Elfrid Krossbakken" userId="9e012093-0ee3-4f7b-8ab2-1d5e62e751de" providerId="ADAL" clId="{75872EF5-0809-4806-927B-4ED090B818D4}" dt="2024-05-07T08:46:19.917" v="3285" actId="26606"/>
          <ac:spMkLst>
            <pc:docMk/>
            <pc:sldMk cId="1527248013" sldId="290"/>
            <ac:spMk id="86" creationId="{39BEB6D0-9E4E-4221-93D1-74ABECEE9EFC}"/>
          </ac:spMkLst>
        </pc:spChg>
        <pc:spChg chg="add del">
          <ac:chgData name="Elfrid Krossbakken" userId="9e012093-0ee3-4f7b-8ab2-1d5e62e751de" providerId="ADAL" clId="{75872EF5-0809-4806-927B-4ED090B818D4}" dt="2024-05-03T16:09:01.928" v="1168" actId="26606"/>
          <ac:spMkLst>
            <pc:docMk/>
            <pc:sldMk cId="1527248013" sldId="290"/>
            <ac:spMk id="88" creationId="{07977D39-626F-40D7-B00F-16E02602DD5A}"/>
          </ac:spMkLst>
        </pc:spChg>
        <pc:spChg chg="add del">
          <ac:chgData name="Elfrid Krossbakken" userId="9e012093-0ee3-4f7b-8ab2-1d5e62e751de" providerId="ADAL" clId="{75872EF5-0809-4806-927B-4ED090B818D4}" dt="2024-05-03T16:09:01.928" v="1168" actId="26606"/>
          <ac:spMkLst>
            <pc:docMk/>
            <pc:sldMk cId="1527248013" sldId="290"/>
            <ac:spMk id="90" creationId="{B905CDE4-B751-4B3E-B625-6E59F8903414}"/>
          </ac:spMkLst>
        </pc:spChg>
        <pc:spChg chg="add del">
          <ac:chgData name="Elfrid Krossbakken" userId="9e012093-0ee3-4f7b-8ab2-1d5e62e751de" providerId="ADAL" clId="{75872EF5-0809-4806-927B-4ED090B818D4}" dt="2024-05-03T16:09:01.928" v="1168" actId="26606"/>
          <ac:spMkLst>
            <pc:docMk/>
            <pc:sldMk cId="1527248013" sldId="290"/>
            <ac:spMk id="92" creationId="{08108C16-F4C0-44AA-999D-17BD39219B24}"/>
          </ac:spMkLst>
        </pc:spChg>
        <pc:spChg chg="add del">
          <ac:chgData name="Elfrid Krossbakken" userId="9e012093-0ee3-4f7b-8ab2-1d5e62e751de" providerId="ADAL" clId="{75872EF5-0809-4806-927B-4ED090B818D4}" dt="2024-05-03T16:09:01.928" v="1168" actId="26606"/>
          <ac:spMkLst>
            <pc:docMk/>
            <pc:sldMk cId="1527248013" sldId="290"/>
            <ac:spMk id="94" creationId="{CDC29AC1-2821-4FCC-B597-88DAF39C36FE}"/>
          </ac:spMkLst>
        </pc:spChg>
        <pc:spChg chg="add del">
          <ac:chgData name="Elfrid Krossbakken" userId="9e012093-0ee3-4f7b-8ab2-1d5e62e751de" providerId="ADAL" clId="{75872EF5-0809-4806-927B-4ED090B818D4}" dt="2024-05-03T16:09:01.928" v="1168" actId="26606"/>
          <ac:spMkLst>
            <pc:docMk/>
            <pc:sldMk cId="1527248013" sldId="290"/>
            <ac:spMk id="96" creationId="{C8F10CB3-3B5E-4C7A-98CF-B87454DDFA39}"/>
          </ac:spMkLst>
        </pc:spChg>
        <pc:spChg chg="add del">
          <ac:chgData name="Elfrid Krossbakken" userId="9e012093-0ee3-4f7b-8ab2-1d5e62e751de" providerId="ADAL" clId="{75872EF5-0809-4806-927B-4ED090B818D4}" dt="2024-05-03T16:09:09.149" v="1170" actId="26606"/>
          <ac:spMkLst>
            <pc:docMk/>
            <pc:sldMk cId="1527248013" sldId="290"/>
            <ac:spMk id="98" creationId="{AB902CB9-C7DC-4673-B7D5-F22DCF0EC54E}"/>
          </ac:spMkLst>
        </pc:spChg>
        <pc:spChg chg="add del">
          <ac:chgData name="Elfrid Krossbakken" userId="9e012093-0ee3-4f7b-8ab2-1d5e62e751de" providerId="ADAL" clId="{75872EF5-0809-4806-927B-4ED090B818D4}" dt="2024-05-03T16:09:13.688" v="1172" actId="26606"/>
          <ac:spMkLst>
            <pc:docMk/>
            <pc:sldMk cId="1527248013" sldId="290"/>
            <ac:spMk id="100" creationId="{07977D39-626F-40D7-B00F-16E02602DD5A}"/>
          </ac:spMkLst>
        </pc:spChg>
        <pc:spChg chg="add del">
          <ac:chgData name="Elfrid Krossbakken" userId="9e012093-0ee3-4f7b-8ab2-1d5e62e751de" providerId="ADAL" clId="{75872EF5-0809-4806-927B-4ED090B818D4}" dt="2024-05-03T16:09:13.688" v="1172" actId="26606"/>
          <ac:spMkLst>
            <pc:docMk/>
            <pc:sldMk cId="1527248013" sldId="290"/>
            <ac:spMk id="101" creationId="{B905CDE4-B751-4B3E-B625-6E59F8903414}"/>
          </ac:spMkLst>
        </pc:spChg>
        <pc:spChg chg="add del">
          <ac:chgData name="Elfrid Krossbakken" userId="9e012093-0ee3-4f7b-8ab2-1d5e62e751de" providerId="ADAL" clId="{75872EF5-0809-4806-927B-4ED090B818D4}" dt="2024-05-03T16:09:13.688" v="1172" actId="26606"/>
          <ac:spMkLst>
            <pc:docMk/>
            <pc:sldMk cId="1527248013" sldId="290"/>
            <ac:spMk id="102" creationId="{08108C16-F4C0-44AA-999D-17BD39219B24}"/>
          </ac:spMkLst>
        </pc:spChg>
        <pc:spChg chg="add del">
          <ac:chgData name="Elfrid Krossbakken" userId="9e012093-0ee3-4f7b-8ab2-1d5e62e751de" providerId="ADAL" clId="{75872EF5-0809-4806-927B-4ED090B818D4}" dt="2024-05-03T16:09:13.688" v="1172" actId="26606"/>
          <ac:spMkLst>
            <pc:docMk/>
            <pc:sldMk cId="1527248013" sldId="290"/>
            <ac:spMk id="103" creationId="{CDC29AC1-2821-4FCC-B597-88DAF39C36FE}"/>
          </ac:spMkLst>
        </pc:spChg>
        <pc:spChg chg="add del">
          <ac:chgData name="Elfrid Krossbakken" userId="9e012093-0ee3-4f7b-8ab2-1d5e62e751de" providerId="ADAL" clId="{75872EF5-0809-4806-927B-4ED090B818D4}" dt="2024-05-03T16:09:13.688" v="1172" actId="26606"/>
          <ac:spMkLst>
            <pc:docMk/>
            <pc:sldMk cId="1527248013" sldId="290"/>
            <ac:spMk id="104" creationId="{C8F10CB3-3B5E-4C7A-98CF-B87454DDFA39}"/>
          </ac:spMkLst>
        </pc:spChg>
        <pc:spChg chg="add del">
          <ac:chgData name="Elfrid Krossbakken" userId="9e012093-0ee3-4f7b-8ab2-1d5e62e751de" providerId="ADAL" clId="{75872EF5-0809-4806-927B-4ED090B818D4}" dt="2024-05-03T16:09:20.888" v="1176" actId="26606"/>
          <ac:spMkLst>
            <pc:docMk/>
            <pc:sldMk cId="1527248013" sldId="290"/>
            <ac:spMk id="106" creationId="{07977D39-626F-40D7-B00F-16E02602DD5A}"/>
          </ac:spMkLst>
        </pc:spChg>
        <pc:spChg chg="add del">
          <ac:chgData name="Elfrid Krossbakken" userId="9e012093-0ee3-4f7b-8ab2-1d5e62e751de" providerId="ADAL" clId="{75872EF5-0809-4806-927B-4ED090B818D4}" dt="2024-05-03T16:09:20.888" v="1176" actId="26606"/>
          <ac:spMkLst>
            <pc:docMk/>
            <pc:sldMk cId="1527248013" sldId="290"/>
            <ac:spMk id="107" creationId="{B905CDE4-B751-4B3E-B625-6E59F8903414}"/>
          </ac:spMkLst>
        </pc:spChg>
        <pc:spChg chg="add del">
          <ac:chgData name="Elfrid Krossbakken" userId="9e012093-0ee3-4f7b-8ab2-1d5e62e751de" providerId="ADAL" clId="{75872EF5-0809-4806-927B-4ED090B818D4}" dt="2024-05-03T16:09:20.888" v="1176" actId="26606"/>
          <ac:spMkLst>
            <pc:docMk/>
            <pc:sldMk cId="1527248013" sldId="290"/>
            <ac:spMk id="108" creationId="{08108C16-F4C0-44AA-999D-17BD39219B24}"/>
          </ac:spMkLst>
        </pc:spChg>
        <pc:spChg chg="add del">
          <ac:chgData name="Elfrid Krossbakken" userId="9e012093-0ee3-4f7b-8ab2-1d5e62e751de" providerId="ADAL" clId="{75872EF5-0809-4806-927B-4ED090B818D4}" dt="2024-05-03T16:09:20.888" v="1176" actId="26606"/>
          <ac:spMkLst>
            <pc:docMk/>
            <pc:sldMk cId="1527248013" sldId="290"/>
            <ac:spMk id="109" creationId="{CDC29AC1-2821-4FCC-B597-88DAF39C36FE}"/>
          </ac:spMkLst>
        </pc:spChg>
        <pc:spChg chg="add del">
          <ac:chgData name="Elfrid Krossbakken" userId="9e012093-0ee3-4f7b-8ab2-1d5e62e751de" providerId="ADAL" clId="{75872EF5-0809-4806-927B-4ED090B818D4}" dt="2024-05-03T16:09:20.888" v="1176" actId="26606"/>
          <ac:spMkLst>
            <pc:docMk/>
            <pc:sldMk cId="1527248013" sldId="290"/>
            <ac:spMk id="110" creationId="{C8F10CB3-3B5E-4C7A-98CF-B87454DDFA39}"/>
          </ac:spMkLst>
        </pc:spChg>
        <pc:picChg chg="add mod ord">
          <ac:chgData name="Elfrid Krossbakken" userId="9e012093-0ee3-4f7b-8ab2-1d5e62e751de" providerId="ADAL" clId="{75872EF5-0809-4806-927B-4ED090B818D4}" dt="2024-05-07T08:46:19.917" v="3285" actId="26606"/>
          <ac:picMkLst>
            <pc:docMk/>
            <pc:sldMk cId="1527248013" sldId="290"/>
            <ac:picMk id="8" creationId="{C0AA378D-275B-AE67-8BF0-CFEB7B188902}"/>
          </ac:picMkLst>
        </pc:picChg>
        <pc:picChg chg="add mod ord">
          <ac:chgData name="Elfrid Krossbakken" userId="9e012093-0ee3-4f7b-8ab2-1d5e62e751de" providerId="ADAL" clId="{75872EF5-0809-4806-927B-4ED090B818D4}" dt="2024-05-07T08:46:19.917" v="3285" actId="26606"/>
          <ac:picMkLst>
            <pc:docMk/>
            <pc:sldMk cId="1527248013" sldId="290"/>
            <ac:picMk id="10" creationId="{D513ED6A-F5B2-B1AC-D627-73774C405791}"/>
          </ac:picMkLst>
        </pc:picChg>
        <pc:picChg chg="add mod ord">
          <ac:chgData name="Elfrid Krossbakken" userId="9e012093-0ee3-4f7b-8ab2-1d5e62e751de" providerId="ADAL" clId="{75872EF5-0809-4806-927B-4ED090B818D4}" dt="2024-05-07T08:46:19.917" v="3285" actId="26606"/>
          <ac:picMkLst>
            <pc:docMk/>
            <pc:sldMk cId="1527248013" sldId="290"/>
            <ac:picMk id="12" creationId="{1D5F73D3-35BC-87DC-D299-70B3422EECE6}"/>
          </ac:picMkLst>
        </pc:picChg>
        <pc:picChg chg="add del mod">
          <ac:chgData name="Elfrid Krossbakken" userId="9e012093-0ee3-4f7b-8ab2-1d5e62e751de" providerId="ADAL" clId="{75872EF5-0809-4806-927B-4ED090B818D4}" dt="2024-05-03T15:56:58.688" v="1142" actId="21"/>
          <ac:picMkLst>
            <pc:docMk/>
            <pc:sldMk cId="1527248013" sldId="290"/>
            <ac:picMk id="14" creationId="{A2C30738-EEF4-CC2C-0EF8-EBC35877764E}"/>
          </ac:picMkLst>
        </pc:picChg>
        <pc:picChg chg="add del mod ord">
          <ac:chgData name="Elfrid Krossbakken" userId="9e012093-0ee3-4f7b-8ab2-1d5e62e751de" providerId="ADAL" clId="{75872EF5-0809-4806-927B-4ED090B818D4}" dt="2024-05-03T16:07:55.968" v="1157" actId="21"/>
          <ac:picMkLst>
            <pc:docMk/>
            <pc:sldMk cId="1527248013" sldId="290"/>
            <ac:picMk id="18" creationId="{97E530D2-6E78-71EA-D61D-B9F6623B9AFF}"/>
          </ac:picMkLst>
        </pc:picChg>
        <pc:picChg chg="add mod ord">
          <ac:chgData name="Elfrid Krossbakken" userId="9e012093-0ee3-4f7b-8ab2-1d5e62e751de" providerId="ADAL" clId="{75872EF5-0809-4806-927B-4ED090B818D4}" dt="2024-05-07T08:46:19.917" v="3285" actId="26606"/>
          <ac:picMkLst>
            <pc:docMk/>
            <pc:sldMk cId="1527248013" sldId="290"/>
            <ac:picMk id="21" creationId="{F628A831-BBCE-3E48-38C1-F2471A83E202}"/>
          </ac:picMkLst>
        </pc:picChg>
        <pc:picChg chg="add mod ord">
          <ac:chgData name="Elfrid Krossbakken" userId="9e012093-0ee3-4f7b-8ab2-1d5e62e751de" providerId="ADAL" clId="{75872EF5-0809-4806-927B-4ED090B818D4}" dt="2024-05-07T08:46:19.917" v="3285" actId="26606"/>
          <ac:picMkLst>
            <pc:docMk/>
            <pc:sldMk cId="1527248013" sldId="290"/>
            <ac:picMk id="23" creationId="{10F05930-7194-2382-3BA9-97B6EB620F85}"/>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75872EF5-0809-4806-927B-4ED090B818D4}" dt="2024-05-03T08:58:11.044" v="421"/>
              <pc2:cmMkLst xmlns:pc2="http://schemas.microsoft.com/office/powerpoint/2019/9/main/command">
                <pc:docMk/>
                <pc:sldMk cId="1527248013" sldId="290"/>
                <pc2:cmMk id="{1273F8D5-B8BA-43AF-91AA-28E777887383}"/>
              </pc2:cmMkLst>
            </pc226:cmChg>
          </p:ext>
        </pc:extLst>
      </pc:sldChg>
      <pc:sldChg chg="addSp delSp modSp new mod setBg modNotesTx">
        <pc:chgData name="Elfrid Krossbakken" userId="9e012093-0ee3-4f7b-8ab2-1d5e62e751de" providerId="ADAL" clId="{75872EF5-0809-4806-927B-4ED090B818D4}" dt="2024-05-08T12:57:45.353" v="4416" actId="26606"/>
        <pc:sldMkLst>
          <pc:docMk/>
          <pc:sldMk cId="370331619" sldId="291"/>
        </pc:sldMkLst>
        <pc:spChg chg="mod">
          <ac:chgData name="Elfrid Krossbakken" userId="9e012093-0ee3-4f7b-8ab2-1d5e62e751de" providerId="ADAL" clId="{75872EF5-0809-4806-927B-4ED090B818D4}" dt="2024-05-08T12:54:50.333" v="4411" actId="26606"/>
          <ac:spMkLst>
            <pc:docMk/>
            <pc:sldMk cId="370331619" sldId="291"/>
            <ac:spMk id="2" creationId="{C61D6387-9EE1-2DB1-9CC1-1E4042350C94}"/>
          </ac:spMkLst>
        </pc:spChg>
        <pc:spChg chg="mod">
          <ac:chgData name="Elfrid Krossbakken" userId="9e012093-0ee3-4f7b-8ab2-1d5e62e751de" providerId="ADAL" clId="{75872EF5-0809-4806-927B-4ED090B818D4}" dt="2024-05-08T12:54:50.333" v="4411" actId="26606"/>
          <ac:spMkLst>
            <pc:docMk/>
            <pc:sldMk cId="370331619" sldId="291"/>
            <ac:spMk id="3" creationId="{2F10B4B6-A863-E6E4-DDDC-39F065A7E9D3}"/>
          </ac:spMkLst>
        </pc:spChg>
        <pc:spChg chg="del">
          <ac:chgData name="Elfrid Krossbakken" userId="9e012093-0ee3-4f7b-8ab2-1d5e62e751de" providerId="ADAL" clId="{75872EF5-0809-4806-927B-4ED090B818D4}" dt="2024-05-06T10:10:37.785" v="1195" actId="931"/>
          <ac:spMkLst>
            <pc:docMk/>
            <pc:sldMk cId="370331619" sldId="291"/>
            <ac:spMk id="4" creationId="{77F00A1C-6C00-9674-AFA5-1DFA948FB37C}"/>
          </ac:spMkLst>
        </pc:spChg>
        <pc:spChg chg="add del mod">
          <ac:chgData name="Elfrid Krossbakken" userId="9e012093-0ee3-4f7b-8ab2-1d5e62e751de" providerId="ADAL" clId="{75872EF5-0809-4806-927B-4ED090B818D4}" dt="2024-05-08T12:54:25.543" v="4404" actId="931"/>
          <ac:spMkLst>
            <pc:docMk/>
            <pc:sldMk cId="370331619" sldId="291"/>
            <ac:spMk id="5" creationId="{94C48BA9-90E6-7D5A-7944-FF1E3A573541}"/>
          </ac:spMkLst>
        </pc:spChg>
        <pc:spChg chg="add del mod">
          <ac:chgData name="Elfrid Krossbakken" userId="9e012093-0ee3-4f7b-8ab2-1d5e62e751de" providerId="ADAL" clId="{75872EF5-0809-4806-927B-4ED090B818D4}" dt="2024-05-08T12:57:42.638" v="4413" actId="931"/>
          <ac:spMkLst>
            <pc:docMk/>
            <pc:sldMk cId="370331619" sldId="291"/>
            <ac:spMk id="10" creationId="{4C159242-2F5C-A92A-3A3E-778A74BC5574}"/>
          </ac:spMkLst>
        </pc:spChg>
        <pc:spChg chg="add del">
          <ac:chgData name="Elfrid Krossbakken" userId="9e012093-0ee3-4f7b-8ab2-1d5e62e751de" providerId="ADAL" clId="{75872EF5-0809-4806-927B-4ED090B818D4}" dt="2024-05-07T08:14:03.865" v="1893" actId="26606"/>
          <ac:spMkLst>
            <pc:docMk/>
            <pc:sldMk cId="370331619" sldId="291"/>
            <ac:spMk id="11" creationId="{F13C74B1-5B17-4795-BED0-7140497B445A}"/>
          </ac:spMkLst>
        </pc:spChg>
        <pc:spChg chg="add del">
          <ac:chgData name="Elfrid Krossbakken" userId="9e012093-0ee3-4f7b-8ab2-1d5e62e751de" providerId="ADAL" clId="{75872EF5-0809-4806-927B-4ED090B818D4}" dt="2024-05-07T08:14:03.865" v="1893" actId="26606"/>
          <ac:spMkLst>
            <pc:docMk/>
            <pc:sldMk cId="370331619" sldId="291"/>
            <ac:spMk id="13" creationId="{D4974D33-8DC5-464E-8C6D-BE58F0669C17}"/>
          </ac:spMkLst>
        </pc:spChg>
        <pc:spChg chg="add del">
          <ac:chgData name="Elfrid Krossbakken" userId="9e012093-0ee3-4f7b-8ab2-1d5e62e751de" providerId="ADAL" clId="{75872EF5-0809-4806-927B-4ED090B818D4}" dt="2024-05-08T12:54:50.333" v="4411" actId="26606"/>
          <ac:spMkLst>
            <pc:docMk/>
            <pc:sldMk cId="370331619" sldId="291"/>
            <ac:spMk id="18" creationId="{2B97F24A-32CE-4C1C-A50D-3016B394DCFB}"/>
          </ac:spMkLst>
        </pc:spChg>
        <pc:spChg chg="add del">
          <ac:chgData name="Elfrid Krossbakken" userId="9e012093-0ee3-4f7b-8ab2-1d5e62e751de" providerId="ADAL" clId="{75872EF5-0809-4806-927B-4ED090B818D4}" dt="2024-05-08T12:54:50.333" v="4411" actId="26606"/>
          <ac:spMkLst>
            <pc:docMk/>
            <pc:sldMk cId="370331619" sldId="291"/>
            <ac:spMk id="20" creationId="{CD8B4F24-440B-49E9-B85D-733523DC064B}"/>
          </ac:spMkLst>
        </pc:spChg>
        <pc:spChg chg="add del">
          <ac:chgData name="Elfrid Krossbakken" userId="9e012093-0ee3-4f7b-8ab2-1d5e62e751de" providerId="ADAL" clId="{75872EF5-0809-4806-927B-4ED090B818D4}" dt="2024-05-08T12:54:45.787" v="4408" actId="26606"/>
          <ac:spMkLst>
            <pc:docMk/>
            <pc:sldMk cId="370331619" sldId="291"/>
            <ac:spMk id="25" creationId="{F13C74B1-5B17-4795-BED0-7140497B445A}"/>
          </ac:spMkLst>
        </pc:spChg>
        <pc:spChg chg="add del">
          <ac:chgData name="Elfrid Krossbakken" userId="9e012093-0ee3-4f7b-8ab2-1d5e62e751de" providerId="ADAL" clId="{75872EF5-0809-4806-927B-4ED090B818D4}" dt="2024-05-08T12:54:45.787" v="4408" actId="26606"/>
          <ac:spMkLst>
            <pc:docMk/>
            <pc:sldMk cId="370331619" sldId="291"/>
            <ac:spMk id="27" creationId="{D4974D33-8DC5-464E-8C6D-BE58F0669C17}"/>
          </ac:spMkLst>
        </pc:spChg>
        <pc:spChg chg="add del">
          <ac:chgData name="Elfrid Krossbakken" userId="9e012093-0ee3-4f7b-8ab2-1d5e62e751de" providerId="ADAL" clId="{75872EF5-0809-4806-927B-4ED090B818D4}" dt="2024-05-08T12:54:50.318" v="4410" actId="26606"/>
          <ac:spMkLst>
            <pc:docMk/>
            <pc:sldMk cId="370331619" sldId="291"/>
            <ac:spMk id="29" creationId="{D009D6D5-DAC2-4A8B-A17A-E206B9012D09}"/>
          </ac:spMkLst>
        </pc:spChg>
        <pc:spChg chg="add del">
          <ac:chgData name="Elfrid Krossbakken" userId="9e012093-0ee3-4f7b-8ab2-1d5e62e751de" providerId="ADAL" clId="{75872EF5-0809-4806-927B-4ED090B818D4}" dt="2024-05-08T12:57:45.353" v="4416" actId="26606"/>
          <ac:spMkLst>
            <pc:docMk/>
            <pc:sldMk cId="370331619" sldId="291"/>
            <ac:spMk id="31" creationId="{F13C74B1-5B17-4795-BED0-7140497B445A}"/>
          </ac:spMkLst>
        </pc:spChg>
        <pc:spChg chg="add del">
          <ac:chgData name="Elfrid Krossbakken" userId="9e012093-0ee3-4f7b-8ab2-1d5e62e751de" providerId="ADAL" clId="{75872EF5-0809-4806-927B-4ED090B818D4}" dt="2024-05-08T12:57:45.353" v="4416" actId="26606"/>
          <ac:spMkLst>
            <pc:docMk/>
            <pc:sldMk cId="370331619" sldId="291"/>
            <ac:spMk id="32" creationId="{D4974D33-8DC5-464E-8C6D-BE58F0669C17}"/>
          </ac:spMkLst>
        </pc:spChg>
        <pc:spChg chg="add">
          <ac:chgData name="Elfrid Krossbakken" userId="9e012093-0ee3-4f7b-8ab2-1d5e62e751de" providerId="ADAL" clId="{75872EF5-0809-4806-927B-4ED090B818D4}" dt="2024-05-08T12:57:45.353" v="4416" actId="26606"/>
          <ac:spMkLst>
            <pc:docMk/>
            <pc:sldMk cId="370331619" sldId="291"/>
            <ac:spMk id="37" creationId="{F13C74B1-5B17-4795-BED0-7140497B445A}"/>
          </ac:spMkLst>
        </pc:spChg>
        <pc:spChg chg="add">
          <ac:chgData name="Elfrid Krossbakken" userId="9e012093-0ee3-4f7b-8ab2-1d5e62e751de" providerId="ADAL" clId="{75872EF5-0809-4806-927B-4ED090B818D4}" dt="2024-05-08T12:57:45.353" v="4416" actId="26606"/>
          <ac:spMkLst>
            <pc:docMk/>
            <pc:sldMk cId="370331619" sldId="291"/>
            <ac:spMk id="39" creationId="{D4974D33-8DC5-464E-8C6D-BE58F0669C17}"/>
          </ac:spMkLst>
        </pc:spChg>
        <pc:picChg chg="add del mod">
          <ac:chgData name="Elfrid Krossbakken" userId="9e012093-0ee3-4f7b-8ab2-1d5e62e751de" providerId="ADAL" clId="{75872EF5-0809-4806-927B-4ED090B818D4}" dt="2024-05-08T12:54:18.687" v="4403" actId="21"/>
          <ac:picMkLst>
            <pc:docMk/>
            <pc:sldMk cId="370331619" sldId="291"/>
            <ac:picMk id="6" creationId="{9A5C9D28-CD28-AA0B-8744-6D5517CC7CC1}"/>
          </ac:picMkLst>
        </pc:picChg>
        <pc:picChg chg="add del mod">
          <ac:chgData name="Elfrid Krossbakken" userId="9e012093-0ee3-4f7b-8ab2-1d5e62e751de" providerId="ADAL" clId="{75872EF5-0809-4806-927B-4ED090B818D4}" dt="2024-05-08T12:57:23.506" v="4412" actId="21"/>
          <ac:picMkLst>
            <pc:docMk/>
            <pc:sldMk cId="370331619" sldId="291"/>
            <ac:picMk id="8" creationId="{F6A5219C-76A6-7F62-70AE-B553998971DD}"/>
          </ac:picMkLst>
        </pc:picChg>
        <pc:picChg chg="add mod">
          <ac:chgData name="Elfrid Krossbakken" userId="9e012093-0ee3-4f7b-8ab2-1d5e62e751de" providerId="ADAL" clId="{75872EF5-0809-4806-927B-4ED090B818D4}" dt="2024-05-08T12:57:45.353" v="4416" actId="26606"/>
          <ac:picMkLst>
            <pc:docMk/>
            <pc:sldMk cId="370331619" sldId="291"/>
            <ac:picMk id="12" creationId="{E7617641-8873-C8F0-3FC3-0A306F5DD052}"/>
          </ac:picMkLst>
        </pc:picChg>
      </pc:sldChg>
      <pc:sldChg chg="addSp delSp modSp new mod setBg modNotesTx">
        <pc:chgData name="Elfrid Krossbakken" userId="9e012093-0ee3-4f7b-8ab2-1d5e62e751de" providerId="ADAL" clId="{75872EF5-0809-4806-927B-4ED090B818D4}" dt="2024-05-09T20:23:58.298" v="9903" actId="20577"/>
        <pc:sldMkLst>
          <pc:docMk/>
          <pc:sldMk cId="2081542217" sldId="292"/>
        </pc:sldMkLst>
        <pc:spChg chg="mod">
          <ac:chgData name="Elfrid Krossbakken" userId="9e012093-0ee3-4f7b-8ab2-1d5e62e751de" providerId="ADAL" clId="{75872EF5-0809-4806-927B-4ED090B818D4}" dt="2024-05-06T10:11:43.929" v="1202" actId="26606"/>
          <ac:spMkLst>
            <pc:docMk/>
            <pc:sldMk cId="2081542217" sldId="292"/>
            <ac:spMk id="2" creationId="{F9E8FEED-9460-7594-F24B-9AAD0C63EEFD}"/>
          </ac:spMkLst>
        </pc:spChg>
        <pc:spChg chg="mod">
          <ac:chgData name="Elfrid Krossbakken" userId="9e012093-0ee3-4f7b-8ab2-1d5e62e751de" providerId="ADAL" clId="{75872EF5-0809-4806-927B-4ED090B818D4}" dt="2024-05-06T10:11:43.929" v="1202" actId="26606"/>
          <ac:spMkLst>
            <pc:docMk/>
            <pc:sldMk cId="2081542217" sldId="292"/>
            <ac:spMk id="3" creationId="{A4AB6ED1-7E35-3F6F-F9EB-C7078D03C174}"/>
          </ac:spMkLst>
        </pc:spChg>
        <pc:spChg chg="del mod">
          <ac:chgData name="Elfrid Krossbakken" userId="9e012093-0ee3-4f7b-8ab2-1d5e62e751de" providerId="ADAL" clId="{75872EF5-0809-4806-927B-4ED090B818D4}" dt="2024-05-06T10:11:40.912" v="1199" actId="931"/>
          <ac:spMkLst>
            <pc:docMk/>
            <pc:sldMk cId="2081542217" sldId="292"/>
            <ac:spMk id="4" creationId="{64715673-BD2B-BAB9-24C7-924BA5757FDB}"/>
          </ac:spMkLst>
        </pc:spChg>
        <pc:spChg chg="add del mod">
          <ac:chgData name="Elfrid Krossbakken" userId="9e012093-0ee3-4f7b-8ab2-1d5e62e751de" providerId="ADAL" clId="{75872EF5-0809-4806-927B-4ED090B818D4}" dt="2024-05-06T10:12:32.590" v="1204" actId="931"/>
          <ac:spMkLst>
            <pc:docMk/>
            <pc:sldMk cId="2081542217" sldId="292"/>
            <ac:spMk id="8" creationId="{07F6FAAE-F3E7-C550-A040-A818FCEED40E}"/>
          </ac:spMkLst>
        </pc:spChg>
        <pc:spChg chg="add del">
          <ac:chgData name="Elfrid Krossbakken" userId="9e012093-0ee3-4f7b-8ab2-1d5e62e751de" providerId="ADAL" clId="{75872EF5-0809-4806-927B-4ED090B818D4}" dt="2024-05-06T10:12:34.652" v="1207" actId="26606"/>
          <ac:spMkLst>
            <pc:docMk/>
            <pc:sldMk cId="2081542217" sldId="292"/>
            <ac:spMk id="11" creationId="{F13C74B1-5B17-4795-BED0-7140497B445A}"/>
          </ac:spMkLst>
        </pc:spChg>
        <pc:spChg chg="add del">
          <ac:chgData name="Elfrid Krossbakken" userId="9e012093-0ee3-4f7b-8ab2-1d5e62e751de" providerId="ADAL" clId="{75872EF5-0809-4806-927B-4ED090B818D4}" dt="2024-05-06T10:12:34.652" v="1207" actId="26606"/>
          <ac:spMkLst>
            <pc:docMk/>
            <pc:sldMk cId="2081542217" sldId="292"/>
            <ac:spMk id="13" creationId="{D4974D33-8DC5-464E-8C6D-BE58F0669C17}"/>
          </ac:spMkLst>
        </pc:spChg>
        <pc:spChg chg="add">
          <ac:chgData name="Elfrid Krossbakken" userId="9e012093-0ee3-4f7b-8ab2-1d5e62e751de" providerId="ADAL" clId="{75872EF5-0809-4806-927B-4ED090B818D4}" dt="2024-05-06T10:12:34.652" v="1207" actId="26606"/>
          <ac:spMkLst>
            <pc:docMk/>
            <pc:sldMk cId="2081542217" sldId="292"/>
            <ac:spMk id="18" creationId="{F13C74B1-5B17-4795-BED0-7140497B445A}"/>
          </ac:spMkLst>
        </pc:spChg>
        <pc:spChg chg="add">
          <ac:chgData name="Elfrid Krossbakken" userId="9e012093-0ee3-4f7b-8ab2-1d5e62e751de" providerId="ADAL" clId="{75872EF5-0809-4806-927B-4ED090B818D4}" dt="2024-05-06T10:12:34.652" v="1207" actId="26606"/>
          <ac:spMkLst>
            <pc:docMk/>
            <pc:sldMk cId="2081542217" sldId="292"/>
            <ac:spMk id="20" creationId="{D4974D33-8DC5-464E-8C6D-BE58F0669C17}"/>
          </ac:spMkLst>
        </pc:spChg>
        <pc:picChg chg="add del mod">
          <ac:chgData name="Elfrid Krossbakken" userId="9e012093-0ee3-4f7b-8ab2-1d5e62e751de" providerId="ADAL" clId="{75872EF5-0809-4806-927B-4ED090B818D4}" dt="2024-05-06T10:12:01.645" v="1203" actId="21"/>
          <ac:picMkLst>
            <pc:docMk/>
            <pc:sldMk cId="2081542217" sldId="292"/>
            <ac:picMk id="6" creationId="{08DEC6E6-625C-F254-B746-2FF8C7718764}"/>
          </ac:picMkLst>
        </pc:picChg>
        <pc:picChg chg="add mod">
          <ac:chgData name="Elfrid Krossbakken" userId="9e012093-0ee3-4f7b-8ab2-1d5e62e751de" providerId="ADAL" clId="{75872EF5-0809-4806-927B-4ED090B818D4}" dt="2024-05-06T10:12:34.652" v="1207" actId="26606"/>
          <ac:picMkLst>
            <pc:docMk/>
            <pc:sldMk cId="2081542217" sldId="292"/>
            <ac:picMk id="10" creationId="{4273FA39-D57C-AEA6-9260-31030330533B}"/>
          </ac:picMkLst>
        </pc:picChg>
      </pc:sldChg>
      <pc:sldChg chg="addSp delSp modSp add mod setBg">
        <pc:chgData name="Elfrid Krossbakken" userId="9e012093-0ee3-4f7b-8ab2-1d5e62e751de" providerId="ADAL" clId="{75872EF5-0809-4806-927B-4ED090B818D4}" dt="2024-05-07T08:07:15.819" v="1857" actId="26606"/>
        <pc:sldMkLst>
          <pc:docMk/>
          <pc:sldMk cId="1182221381" sldId="293"/>
        </pc:sldMkLst>
        <pc:spChg chg="mod">
          <ac:chgData name="Elfrid Krossbakken" userId="9e012093-0ee3-4f7b-8ab2-1d5e62e751de" providerId="ADAL" clId="{75872EF5-0809-4806-927B-4ED090B818D4}" dt="2024-05-07T08:07:15.819" v="1857" actId="26606"/>
          <ac:spMkLst>
            <pc:docMk/>
            <pc:sldMk cId="1182221381" sldId="293"/>
            <ac:spMk id="2" creationId="{67233D82-F897-7948-4ED3-B71B3E79B498}"/>
          </ac:spMkLst>
        </pc:spChg>
        <pc:spChg chg="mod">
          <ac:chgData name="Elfrid Krossbakken" userId="9e012093-0ee3-4f7b-8ab2-1d5e62e751de" providerId="ADAL" clId="{75872EF5-0809-4806-927B-4ED090B818D4}" dt="2024-05-07T08:07:15.819" v="1857" actId="26606"/>
          <ac:spMkLst>
            <pc:docMk/>
            <pc:sldMk cId="1182221381" sldId="293"/>
            <ac:spMk id="3" creationId="{AA91A9B3-FD34-5539-609C-64679D431EBA}"/>
          </ac:spMkLst>
        </pc:spChg>
        <pc:spChg chg="del mod">
          <ac:chgData name="Elfrid Krossbakken" userId="9e012093-0ee3-4f7b-8ab2-1d5e62e751de" providerId="ADAL" clId="{75872EF5-0809-4806-927B-4ED090B818D4}" dt="2024-05-07T08:06:48.801" v="1852" actId="931"/>
          <ac:spMkLst>
            <pc:docMk/>
            <pc:sldMk cId="1182221381" sldId="293"/>
            <ac:spMk id="4" creationId="{FD6095BB-92CC-444F-8D92-719A9EE7641F}"/>
          </ac:spMkLst>
        </pc:spChg>
        <pc:spChg chg="add del">
          <ac:chgData name="Elfrid Krossbakken" userId="9e012093-0ee3-4f7b-8ab2-1d5e62e751de" providerId="ADAL" clId="{75872EF5-0809-4806-927B-4ED090B818D4}" dt="2024-05-07T08:07:15.812" v="1856" actId="26606"/>
          <ac:spMkLst>
            <pc:docMk/>
            <pc:sldMk cId="1182221381" sldId="293"/>
            <ac:spMk id="11" creationId="{743AA782-23D1-4521-8CAD-47662984AA08}"/>
          </ac:spMkLst>
        </pc:spChg>
        <pc:spChg chg="add del">
          <ac:chgData name="Elfrid Krossbakken" userId="9e012093-0ee3-4f7b-8ab2-1d5e62e751de" providerId="ADAL" clId="{75872EF5-0809-4806-927B-4ED090B818D4}" dt="2024-05-07T08:07:15.812" v="1856" actId="26606"/>
          <ac:spMkLst>
            <pc:docMk/>
            <pc:sldMk cId="1182221381" sldId="293"/>
            <ac:spMk id="13" creationId="{71877DBC-BB60-40F0-AC93-2ACDBAAE60CE}"/>
          </ac:spMkLst>
        </pc:spChg>
        <pc:spChg chg="add">
          <ac:chgData name="Elfrid Krossbakken" userId="9e012093-0ee3-4f7b-8ab2-1d5e62e751de" providerId="ADAL" clId="{75872EF5-0809-4806-927B-4ED090B818D4}" dt="2024-05-07T08:07:15.819" v="1857" actId="26606"/>
          <ac:spMkLst>
            <pc:docMk/>
            <pc:sldMk cId="1182221381" sldId="293"/>
            <ac:spMk id="15" creationId="{2B97F24A-32CE-4C1C-A50D-3016B394DCFB}"/>
          </ac:spMkLst>
        </pc:spChg>
        <pc:spChg chg="add">
          <ac:chgData name="Elfrid Krossbakken" userId="9e012093-0ee3-4f7b-8ab2-1d5e62e751de" providerId="ADAL" clId="{75872EF5-0809-4806-927B-4ED090B818D4}" dt="2024-05-07T08:07:15.819" v="1857" actId="26606"/>
          <ac:spMkLst>
            <pc:docMk/>
            <pc:sldMk cId="1182221381" sldId="293"/>
            <ac:spMk id="16" creationId="{CD8B4F24-440B-49E9-B85D-733523DC064B}"/>
          </ac:spMkLst>
        </pc:spChg>
        <pc:picChg chg="add mod">
          <ac:chgData name="Elfrid Krossbakken" userId="9e012093-0ee3-4f7b-8ab2-1d5e62e751de" providerId="ADAL" clId="{75872EF5-0809-4806-927B-4ED090B818D4}" dt="2024-05-07T08:07:15.819" v="1857" actId="26606"/>
          <ac:picMkLst>
            <pc:docMk/>
            <pc:sldMk cId="1182221381" sldId="293"/>
            <ac:picMk id="6" creationId="{F6C98A65-5869-50B6-DBD8-9E89BEEC1EEF}"/>
          </ac:picMkLst>
        </pc:picChg>
      </pc:sldChg>
      <pc:sldChg chg="addSp delSp modSp add mod setBg modNotesTx">
        <pc:chgData name="Elfrid Krossbakken" userId="9e012093-0ee3-4f7b-8ab2-1d5e62e751de" providerId="ADAL" clId="{75872EF5-0809-4806-927B-4ED090B818D4}" dt="2024-05-08T13:00:54.577" v="4420" actId="26606"/>
        <pc:sldMkLst>
          <pc:docMk/>
          <pc:sldMk cId="3992923845" sldId="294"/>
        </pc:sldMkLst>
        <pc:spChg chg="mod">
          <ac:chgData name="Elfrid Krossbakken" userId="9e012093-0ee3-4f7b-8ab2-1d5e62e751de" providerId="ADAL" clId="{75872EF5-0809-4806-927B-4ED090B818D4}" dt="2024-05-08T13:00:54.577" v="4420" actId="26606"/>
          <ac:spMkLst>
            <pc:docMk/>
            <pc:sldMk cId="3992923845" sldId="294"/>
            <ac:spMk id="2" creationId="{67233D82-F897-7948-4ED3-B71B3E79B498}"/>
          </ac:spMkLst>
        </pc:spChg>
        <pc:spChg chg="mod">
          <ac:chgData name="Elfrid Krossbakken" userId="9e012093-0ee3-4f7b-8ab2-1d5e62e751de" providerId="ADAL" clId="{75872EF5-0809-4806-927B-4ED090B818D4}" dt="2024-05-08T13:00:54.577" v="4420" actId="26606"/>
          <ac:spMkLst>
            <pc:docMk/>
            <pc:sldMk cId="3992923845" sldId="294"/>
            <ac:spMk id="3" creationId="{AA91A9B3-FD34-5539-609C-64679D431EBA}"/>
          </ac:spMkLst>
        </pc:spChg>
        <pc:spChg chg="del mod">
          <ac:chgData name="Elfrid Krossbakken" userId="9e012093-0ee3-4f7b-8ab2-1d5e62e751de" providerId="ADAL" clId="{75872EF5-0809-4806-927B-4ED090B818D4}" dt="2024-05-08T13:00:52.344" v="4417" actId="931"/>
          <ac:spMkLst>
            <pc:docMk/>
            <pc:sldMk cId="3992923845" sldId="294"/>
            <ac:spMk id="4" creationId="{FD6095BB-92CC-444F-8D92-719A9EE7641F}"/>
          </ac:spMkLst>
        </pc:spChg>
        <pc:spChg chg="add">
          <ac:chgData name="Elfrid Krossbakken" userId="9e012093-0ee3-4f7b-8ab2-1d5e62e751de" providerId="ADAL" clId="{75872EF5-0809-4806-927B-4ED090B818D4}" dt="2024-05-08T13:00:54.577" v="4420" actId="26606"/>
          <ac:spMkLst>
            <pc:docMk/>
            <pc:sldMk cId="3992923845" sldId="294"/>
            <ac:spMk id="11" creationId="{F13C74B1-5B17-4795-BED0-7140497B445A}"/>
          </ac:spMkLst>
        </pc:spChg>
        <pc:spChg chg="add">
          <ac:chgData name="Elfrid Krossbakken" userId="9e012093-0ee3-4f7b-8ab2-1d5e62e751de" providerId="ADAL" clId="{75872EF5-0809-4806-927B-4ED090B818D4}" dt="2024-05-08T13:00:54.577" v="4420" actId="26606"/>
          <ac:spMkLst>
            <pc:docMk/>
            <pc:sldMk cId="3992923845" sldId="294"/>
            <ac:spMk id="13" creationId="{D4974D33-8DC5-464E-8C6D-BE58F0669C17}"/>
          </ac:spMkLst>
        </pc:spChg>
        <pc:picChg chg="add mod">
          <ac:chgData name="Elfrid Krossbakken" userId="9e012093-0ee3-4f7b-8ab2-1d5e62e751de" providerId="ADAL" clId="{75872EF5-0809-4806-927B-4ED090B818D4}" dt="2024-05-08T13:00:54.577" v="4420" actId="26606"/>
          <ac:picMkLst>
            <pc:docMk/>
            <pc:sldMk cId="3992923845" sldId="294"/>
            <ac:picMk id="6" creationId="{1510D4CB-296F-179A-D6A2-0C3F930BE08D}"/>
          </ac:picMkLst>
        </pc:picChg>
      </pc:sldChg>
      <pc:sldChg chg="addSp delSp modSp new mod setBg modClrScheme chgLayout modNotesTx">
        <pc:chgData name="Elfrid Krossbakken" userId="9e012093-0ee3-4f7b-8ab2-1d5e62e751de" providerId="ADAL" clId="{75872EF5-0809-4806-927B-4ED090B818D4}" dt="2024-05-16T09:05:40.102" v="10139" actId="20577"/>
        <pc:sldMkLst>
          <pc:docMk/>
          <pc:sldMk cId="1434806642" sldId="295"/>
        </pc:sldMkLst>
        <pc:spChg chg="del mod ord">
          <ac:chgData name="Elfrid Krossbakken" userId="9e012093-0ee3-4f7b-8ab2-1d5e62e751de" providerId="ADAL" clId="{75872EF5-0809-4806-927B-4ED090B818D4}" dt="2024-05-07T08:15:15.398" v="1898" actId="700"/>
          <ac:spMkLst>
            <pc:docMk/>
            <pc:sldMk cId="1434806642" sldId="295"/>
            <ac:spMk id="2" creationId="{730BB30A-FE76-5CD2-D97F-503810F5FBAB}"/>
          </ac:spMkLst>
        </pc:spChg>
        <pc:spChg chg="del mod ord">
          <ac:chgData name="Elfrid Krossbakken" userId="9e012093-0ee3-4f7b-8ab2-1d5e62e751de" providerId="ADAL" clId="{75872EF5-0809-4806-927B-4ED090B818D4}" dt="2024-05-07T08:15:15.398" v="1898" actId="700"/>
          <ac:spMkLst>
            <pc:docMk/>
            <pc:sldMk cId="1434806642" sldId="295"/>
            <ac:spMk id="3" creationId="{2571DBDD-B095-D102-3F4D-D23A721C7641}"/>
          </ac:spMkLst>
        </pc:spChg>
        <pc:spChg chg="del">
          <ac:chgData name="Elfrid Krossbakken" userId="9e012093-0ee3-4f7b-8ab2-1d5e62e751de" providerId="ADAL" clId="{75872EF5-0809-4806-927B-4ED090B818D4}" dt="2024-05-07T08:15:15.398" v="1898" actId="700"/>
          <ac:spMkLst>
            <pc:docMk/>
            <pc:sldMk cId="1434806642" sldId="295"/>
            <ac:spMk id="4" creationId="{E9DFA2B0-007C-30A5-2736-7F43BCB49E25}"/>
          </ac:spMkLst>
        </pc:spChg>
        <pc:spChg chg="add mod ord">
          <ac:chgData name="Elfrid Krossbakken" userId="9e012093-0ee3-4f7b-8ab2-1d5e62e751de" providerId="ADAL" clId="{75872EF5-0809-4806-927B-4ED090B818D4}" dt="2024-05-07T08:18:02.460" v="2333" actId="26606"/>
          <ac:spMkLst>
            <pc:docMk/>
            <pc:sldMk cId="1434806642" sldId="295"/>
            <ac:spMk id="5" creationId="{9D98D31D-D326-2C14-2A2A-5DE2306D1D5B}"/>
          </ac:spMkLst>
        </pc:spChg>
        <pc:spChg chg="add mod ord">
          <ac:chgData name="Elfrid Krossbakken" userId="9e012093-0ee3-4f7b-8ab2-1d5e62e751de" providerId="ADAL" clId="{75872EF5-0809-4806-927B-4ED090B818D4}" dt="2024-05-16T09:05:40.102" v="10139" actId="20577"/>
          <ac:spMkLst>
            <pc:docMk/>
            <pc:sldMk cId="1434806642" sldId="295"/>
            <ac:spMk id="6" creationId="{9A54C3E1-F4C6-1508-E558-1AC43E84971A}"/>
          </ac:spMkLst>
        </pc:spChg>
        <pc:spChg chg="add">
          <ac:chgData name="Elfrid Krossbakken" userId="9e012093-0ee3-4f7b-8ab2-1d5e62e751de" providerId="ADAL" clId="{75872EF5-0809-4806-927B-4ED090B818D4}" dt="2024-05-07T08:18:02.460" v="2333" actId="26606"/>
          <ac:spMkLst>
            <pc:docMk/>
            <pc:sldMk cId="1434806642" sldId="295"/>
            <ac:spMk id="11" creationId="{5A292AEA-2528-46C0-B426-95822B6141FB}"/>
          </ac:spMkLst>
        </pc:spChg>
        <pc:spChg chg="add">
          <ac:chgData name="Elfrid Krossbakken" userId="9e012093-0ee3-4f7b-8ab2-1d5e62e751de" providerId="ADAL" clId="{75872EF5-0809-4806-927B-4ED090B818D4}" dt="2024-05-07T08:18:02.460" v="2333" actId="26606"/>
          <ac:spMkLst>
            <pc:docMk/>
            <pc:sldMk cId="1434806642" sldId="295"/>
            <ac:spMk id="13" creationId="{D8B7B198-E4DF-43CD-AD8C-199884323745}"/>
          </ac:spMkLst>
        </pc:spChg>
        <pc:spChg chg="add">
          <ac:chgData name="Elfrid Krossbakken" userId="9e012093-0ee3-4f7b-8ab2-1d5e62e751de" providerId="ADAL" clId="{75872EF5-0809-4806-927B-4ED090B818D4}" dt="2024-05-07T08:18:02.460" v="2333" actId="26606"/>
          <ac:spMkLst>
            <pc:docMk/>
            <pc:sldMk cId="1434806642" sldId="295"/>
            <ac:spMk id="15" creationId="{2BE67753-EA0E-4819-8D22-0B6600CF7231}"/>
          </ac:spMkLst>
        </pc:spChg>
        <pc:grpChg chg="add">
          <ac:chgData name="Elfrid Krossbakken" userId="9e012093-0ee3-4f7b-8ab2-1d5e62e751de" providerId="ADAL" clId="{75872EF5-0809-4806-927B-4ED090B818D4}" dt="2024-05-07T08:18:02.460" v="2333" actId="26606"/>
          <ac:grpSpMkLst>
            <pc:docMk/>
            <pc:sldMk cId="1434806642" sldId="295"/>
            <ac:grpSpMk id="17" creationId="{D76D63AC-0421-45EC-B383-E79A61A78C6B}"/>
          </ac:grpSpMkLst>
        </pc:grpChg>
        <pc:grpChg chg="add">
          <ac:chgData name="Elfrid Krossbakken" userId="9e012093-0ee3-4f7b-8ab2-1d5e62e751de" providerId="ADAL" clId="{75872EF5-0809-4806-927B-4ED090B818D4}" dt="2024-05-07T08:18:02.460" v="2333" actId="26606"/>
          <ac:grpSpMkLst>
            <pc:docMk/>
            <pc:sldMk cId="1434806642" sldId="295"/>
            <ac:grpSpMk id="26" creationId="{87F87F1B-42BA-4AC7-A4E2-41544DDB2CE3}"/>
          </ac:grpSpMkLst>
        </pc:grpChg>
        <pc:grpChg chg="add">
          <ac:chgData name="Elfrid Krossbakken" userId="9e012093-0ee3-4f7b-8ab2-1d5e62e751de" providerId="ADAL" clId="{75872EF5-0809-4806-927B-4ED090B818D4}" dt="2024-05-07T08:18:02.460" v="2333" actId="26606"/>
          <ac:grpSpMkLst>
            <pc:docMk/>
            <pc:sldMk cId="1434806642" sldId="295"/>
            <ac:grpSpMk id="32" creationId="{967346A5-7569-4F15-AB5D-BE3DADF192C0}"/>
          </ac:grpSpMkLst>
        </pc:grpChg>
      </pc:sldChg>
      <pc:sldChg chg="addSp delSp modSp new mod setBg modNotesTx">
        <pc:chgData name="Elfrid Krossbakken" userId="9e012093-0ee3-4f7b-8ab2-1d5e62e751de" providerId="ADAL" clId="{75872EF5-0809-4806-927B-4ED090B818D4}" dt="2024-05-16T07:51:32.744" v="10097" actId="20577"/>
        <pc:sldMkLst>
          <pc:docMk/>
          <pc:sldMk cId="1554467027" sldId="296"/>
        </pc:sldMkLst>
        <pc:spChg chg="mod">
          <ac:chgData name="Elfrid Krossbakken" userId="9e012093-0ee3-4f7b-8ab2-1d5e62e751de" providerId="ADAL" clId="{75872EF5-0809-4806-927B-4ED090B818D4}" dt="2024-05-08T12:42:26.430" v="4345" actId="26606"/>
          <ac:spMkLst>
            <pc:docMk/>
            <pc:sldMk cId="1554467027" sldId="296"/>
            <ac:spMk id="2" creationId="{2E0D2B1E-CCC1-B3C6-7D4D-E3E5FA876A93}"/>
          </ac:spMkLst>
        </pc:spChg>
        <pc:spChg chg="mod ord">
          <ac:chgData name="Elfrid Krossbakken" userId="9e012093-0ee3-4f7b-8ab2-1d5e62e751de" providerId="ADAL" clId="{75872EF5-0809-4806-927B-4ED090B818D4}" dt="2024-05-08T12:43:03.844" v="4402" actId="20577"/>
          <ac:spMkLst>
            <pc:docMk/>
            <pc:sldMk cId="1554467027" sldId="296"/>
            <ac:spMk id="3" creationId="{E96F647B-B6AC-33B5-E892-06B652B6576A}"/>
          </ac:spMkLst>
        </pc:spChg>
        <pc:spChg chg="add del">
          <ac:chgData name="Elfrid Krossbakken" userId="9e012093-0ee3-4f7b-8ab2-1d5e62e751de" providerId="ADAL" clId="{75872EF5-0809-4806-927B-4ED090B818D4}" dt="2024-05-08T12:42:22.325" v="4342" actId="931"/>
          <ac:spMkLst>
            <pc:docMk/>
            <pc:sldMk cId="1554467027" sldId="296"/>
            <ac:spMk id="4" creationId="{D3AF8397-47F6-49D0-9C6C-F42624ADFB89}"/>
          </ac:spMkLst>
        </pc:spChg>
        <pc:spChg chg="add del mod">
          <ac:chgData name="Elfrid Krossbakken" userId="9e012093-0ee3-4f7b-8ab2-1d5e62e751de" providerId="ADAL" clId="{75872EF5-0809-4806-927B-4ED090B818D4}" dt="2024-05-08T12:41:50.220" v="4335" actId="21"/>
          <ac:spMkLst>
            <pc:docMk/>
            <pc:sldMk cId="1554467027" sldId="296"/>
            <ac:spMk id="10" creationId="{5D548598-E79E-D932-00EF-FF787B59A4C2}"/>
          </ac:spMkLst>
        </pc:spChg>
        <pc:spChg chg="add del">
          <ac:chgData name="Elfrid Krossbakken" userId="9e012093-0ee3-4f7b-8ab2-1d5e62e751de" providerId="ADAL" clId="{75872EF5-0809-4806-927B-4ED090B818D4}" dt="2024-05-08T12:40:22.172" v="4328" actId="26606"/>
          <ac:spMkLst>
            <pc:docMk/>
            <pc:sldMk cId="1554467027" sldId="296"/>
            <ac:spMk id="11" creationId="{327D73B4-9F5C-4A64-A179-51B9500CB8B5}"/>
          </ac:spMkLst>
        </pc:spChg>
        <pc:spChg chg="add del">
          <ac:chgData name="Elfrid Krossbakken" userId="9e012093-0ee3-4f7b-8ab2-1d5e62e751de" providerId="ADAL" clId="{75872EF5-0809-4806-927B-4ED090B818D4}" dt="2024-05-08T12:40:22.172" v="4328" actId="26606"/>
          <ac:spMkLst>
            <pc:docMk/>
            <pc:sldMk cId="1554467027" sldId="296"/>
            <ac:spMk id="13" creationId="{C1F06963-6374-4B48-844F-071A9BAAAE02}"/>
          </ac:spMkLst>
        </pc:spChg>
        <pc:spChg chg="add del">
          <ac:chgData name="Elfrid Krossbakken" userId="9e012093-0ee3-4f7b-8ab2-1d5e62e751de" providerId="ADAL" clId="{75872EF5-0809-4806-927B-4ED090B818D4}" dt="2024-05-08T12:40:22.172" v="4328" actId="26606"/>
          <ac:spMkLst>
            <pc:docMk/>
            <pc:sldMk cId="1554467027" sldId="296"/>
            <ac:spMk id="15" creationId="{6CB927A4-E432-4310-9CD5-E89FF5063179}"/>
          </ac:spMkLst>
        </pc:spChg>
        <pc:spChg chg="add">
          <ac:chgData name="Elfrid Krossbakken" userId="9e012093-0ee3-4f7b-8ab2-1d5e62e751de" providerId="ADAL" clId="{75872EF5-0809-4806-927B-4ED090B818D4}" dt="2024-05-08T12:42:26.430" v="4345" actId="26606"/>
          <ac:spMkLst>
            <pc:docMk/>
            <pc:sldMk cId="1554467027" sldId="296"/>
            <ac:spMk id="16" creationId="{F13C74B1-5B17-4795-BED0-7140497B445A}"/>
          </ac:spMkLst>
        </pc:spChg>
        <pc:spChg chg="add del">
          <ac:chgData name="Elfrid Krossbakken" userId="9e012093-0ee3-4f7b-8ab2-1d5e62e751de" providerId="ADAL" clId="{75872EF5-0809-4806-927B-4ED090B818D4}" dt="2024-05-08T12:40:22.172" v="4328" actId="26606"/>
          <ac:spMkLst>
            <pc:docMk/>
            <pc:sldMk cId="1554467027" sldId="296"/>
            <ac:spMk id="17" creationId="{1453BF6C-B012-48B7-B4E8-6D7AC7C27D02}"/>
          </ac:spMkLst>
        </pc:spChg>
        <pc:spChg chg="add">
          <ac:chgData name="Elfrid Krossbakken" userId="9e012093-0ee3-4f7b-8ab2-1d5e62e751de" providerId="ADAL" clId="{75872EF5-0809-4806-927B-4ED090B818D4}" dt="2024-05-08T12:42:26.430" v="4345" actId="26606"/>
          <ac:spMkLst>
            <pc:docMk/>
            <pc:sldMk cId="1554467027" sldId="296"/>
            <ac:spMk id="18" creationId="{D4974D33-8DC5-464E-8C6D-BE58F0669C17}"/>
          </ac:spMkLst>
        </pc:spChg>
        <pc:spChg chg="add del">
          <ac:chgData name="Elfrid Krossbakken" userId="9e012093-0ee3-4f7b-8ab2-1d5e62e751de" providerId="ADAL" clId="{75872EF5-0809-4806-927B-4ED090B818D4}" dt="2024-05-08T12:40:22.172" v="4328" actId="26606"/>
          <ac:spMkLst>
            <pc:docMk/>
            <pc:sldMk cId="1554467027" sldId="296"/>
            <ac:spMk id="19" creationId="{E3020543-B24B-4EC4-8FFC-8DD88EEA91A8}"/>
          </ac:spMkLst>
        </pc:spChg>
        <pc:spChg chg="add del">
          <ac:chgData name="Elfrid Krossbakken" userId="9e012093-0ee3-4f7b-8ab2-1d5e62e751de" providerId="ADAL" clId="{75872EF5-0809-4806-927B-4ED090B818D4}" dt="2024-05-08T12:41:56.755" v="4339" actId="26606"/>
          <ac:spMkLst>
            <pc:docMk/>
            <pc:sldMk cId="1554467027" sldId="296"/>
            <ac:spMk id="23" creationId="{F13C74B1-5B17-4795-BED0-7140497B445A}"/>
          </ac:spMkLst>
        </pc:spChg>
        <pc:spChg chg="add del">
          <ac:chgData name="Elfrid Krossbakken" userId="9e012093-0ee3-4f7b-8ab2-1d5e62e751de" providerId="ADAL" clId="{75872EF5-0809-4806-927B-4ED090B818D4}" dt="2024-05-08T12:41:56.755" v="4339" actId="26606"/>
          <ac:spMkLst>
            <pc:docMk/>
            <pc:sldMk cId="1554467027" sldId="296"/>
            <ac:spMk id="24" creationId="{D4974D33-8DC5-464E-8C6D-BE58F0669C17}"/>
          </ac:spMkLst>
        </pc:spChg>
        <pc:spChg chg="add del">
          <ac:chgData name="Elfrid Krossbakken" userId="9e012093-0ee3-4f7b-8ab2-1d5e62e751de" providerId="ADAL" clId="{75872EF5-0809-4806-927B-4ED090B818D4}" dt="2024-05-08T12:41:51.207" v="4336" actId="26606"/>
          <ac:spMkLst>
            <pc:docMk/>
            <pc:sldMk cId="1554467027" sldId="296"/>
            <ac:spMk id="29" creationId="{D2B783EE-0239-4717-BBEA-8C9EAC61C824}"/>
          </ac:spMkLst>
        </pc:spChg>
        <pc:spChg chg="add del">
          <ac:chgData name="Elfrid Krossbakken" userId="9e012093-0ee3-4f7b-8ab2-1d5e62e751de" providerId="ADAL" clId="{75872EF5-0809-4806-927B-4ED090B818D4}" dt="2024-05-08T12:41:51.207" v="4336" actId="26606"/>
          <ac:spMkLst>
            <pc:docMk/>
            <pc:sldMk cId="1554467027" sldId="296"/>
            <ac:spMk id="31" creationId="{A7B99495-F43F-4D80-A44F-2CB4764EB90B}"/>
          </ac:spMkLst>
        </pc:spChg>
        <pc:spChg chg="add del">
          <ac:chgData name="Elfrid Krossbakken" userId="9e012093-0ee3-4f7b-8ab2-1d5e62e751de" providerId="ADAL" clId="{75872EF5-0809-4806-927B-4ED090B818D4}" dt="2024-05-08T12:41:51.207" v="4336" actId="26606"/>
          <ac:spMkLst>
            <pc:docMk/>
            <pc:sldMk cId="1554467027" sldId="296"/>
            <ac:spMk id="33" creationId="{70BEB1E7-2F88-40BC-B73D-42E5B6F80BFC}"/>
          </ac:spMkLst>
        </pc:spChg>
        <pc:picChg chg="add del mod ord">
          <ac:chgData name="Elfrid Krossbakken" userId="9e012093-0ee3-4f7b-8ab2-1d5e62e751de" providerId="ADAL" clId="{75872EF5-0809-4806-927B-4ED090B818D4}" dt="2024-05-08T12:41:57.677" v="4341" actId="931"/>
          <ac:picMkLst>
            <pc:docMk/>
            <pc:sldMk cId="1554467027" sldId="296"/>
            <ac:picMk id="6" creationId="{72C70909-9D9D-B5C9-37DC-0777BFC49445}"/>
          </ac:picMkLst>
        </pc:picChg>
        <pc:picChg chg="add mod">
          <ac:chgData name="Elfrid Krossbakken" userId="9e012093-0ee3-4f7b-8ab2-1d5e62e751de" providerId="ADAL" clId="{75872EF5-0809-4806-927B-4ED090B818D4}" dt="2024-05-08T12:41:52.261" v="4338" actId="931"/>
          <ac:picMkLst>
            <pc:docMk/>
            <pc:sldMk cId="1554467027" sldId="296"/>
            <ac:picMk id="8" creationId="{810E34D0-C02E-E641-8693-A1DE5F32C877}"/>
          </ac:picMkLst>
        </pc:picChg>
        <pc:picChg chg="add mod">
          <ac:chgData name="Elfrid Krossbakken" userId="9e012093-0ee3-4f7b-8ab2-1d5e62e751de" providerId="ADAL" clId="{75872EF5-0809-4806-927B-4ED090B818D4}" dt="2024-05-08T12:42:26.430" v="4345" actId="26606"/>
          <ac:picMkLst>
            <pc:docMk/>
            <pc:sldMk cId="1554467027" sldId="296"/>
            <ac:picMk id="14" creationId="{B8F8459C-A1BE-EE1B-F8FD-53E3B86872E6}"/>
          </ac:picMkLst>
        </pc:picChg>
        <pc:cxnChg chg="add del">
          <ac:chgData name="Elfrid Krossbakken" userId="9e012093-0ee3-4f7b-8ab2-1d5e62e751de" providerId="ADAL" clId="{75872EF5-0809-4806-927B-4ED090B818D4}" dt="2024-05-08T12:40:22.172" v="4328" actId="26606"/>
          <ac:cxnSpMkLst>
            <pc:docMk/>
            <pc:sldMk cId="1554467027" sldId="296"/>
            <ac:cxnSpMk id="21" creationId="{C49DA8F6-BCC1-4447-B54C-57856834B94B}"/>
          </ac:cxnSpMkLst>
        </pc:cxnChg>
      </pc:sldChg>
      <pc:sldChg chg="delSp modSp add mod setBg delDesignElem modNotesTx">
        <pc:chgData name="Elfrid Krossbakken" userId="9e012093-0ee3-4f7b-8ab2-1d5e62e751de" providerId="ADAL" clId="{75872EF5-0809-4806-927B-4ED090B818D4}" dt="2024-05-21T05:41:43.346" v="11338"/>
        <pc:sldMkLst>
          <pc:docMk/>
          <pc:sldMk cId="3533873766" sldId="306"/>
        </pc:sldMkLst>
        <pc:spChg chg="mod">
          <ac:chgData name="Elfrid Krossbakken" userId="9e012093-0ee3-4f7b-8ab2-1d5e62e751de" providerId="ADAL" clId="{75872EF5-0809-4806-927B-4ED090B818D4}" dt="2024-05-21T05:41:43.346" v="11338"/>
          <ac:spMkLst>
            <pc:docMk/>
            <pc:sldMk cId="3533873766" sldId="306"/>
            <ac:spMk id="3" creationId="{9CE76ECA-249B-4DB3-A011-F6876921B6E7}"/>
          </ac:spMkLst>
        </pc:spChg>
        <pc:spChg chg="del">
          <ac:chgData name="Elfrid Krossbakken" userId="9e012093-0ee3-4f7b-8ab2-1d5e62e751de" providerId="ADAL" clId="{75872EF5-0809-4806-927B-4ED090B818D4}" dt="2024-05-09T12:37:19.740" v="4437"/>
          <ac:spMkLst>
            <pc:docMk/>
            <pc:sldMk cId="3533873766" sldId="306"/>
            <ac:spMk id="11" creationId="{F13C74B1-5B17-4795-BED0-7140497B445A}"/>
          </ac:spMkLst>
        </pc:spChg>
        <pc:spChg chg="del">
          <ac:chgData name="Elfrid Krossbakken" userId="9e012093-0ee3-4f7b-8ab2-1d5e62e751de" providerId="ADAL" clId="{75872EF5-0809-4806-927B-4ED090B818D4}" dt="2024-05-09T12:37:19.740" v="4437"/>
          <ac:spMkLst>
            <pc:docMk/>
            <pc:sldMk cId="3533873766" sldId="306"/>
            <ac:spMk id="13" creationId="{D4974D33-8DC5-464E-8C6D-BE58F0669C17}"/>
          </ac:spMkLst>
        </pc:spChg>
      </pc:sldChg>
      <pc:sldChg chg="modSp mod">
        <pc:chgData name="Elfrid Krossbakken" userId="9e012093-0ee3-4f7b-8ab2-1d5e62e751de" providerId="ADAL" clId="{75872EF5-0809-4806-927B-4ED090B818D4}" dt="2024-05-21T05:42:18.139" v="11350" actId="20577"/>
        <pc:sldMkLst>
          <pc:docMk/>
          <pc:sldMk cId="92514699" sldId="310"/>
        </pc:sldMkLst>
        <pc:spChg chg="mod">
          <ac:chgData name="Elfrid Krossbakken" userId="9e012093-0ee3-4f7b-8ab2-1d5e62e751de" providerId="ADAL" clId="{75872EF5-0809-4806-927B-4ED090B818D4}" dt="2024-05-21T05:42:18.139" v="11350" actId="20577"/>
          <ac:spMkLst>
            <pc:docMk/>
            <pc:sldMk cId="92514699" sldId="310"/>
            <ac:spMk id="3" creationId="{29196B66-E60A-F265-5E3D-244402ADC425}"/>
          </ac:spMkLst>
        </pc:spChg>
      </pc:sldChg>
    </pc:docChg>
  </pc:docChgLst>
  <pc:docChgLst>
    <pc:chgData name="Elfrid Krossbakken" userId="S::elfrid.krossbakken@bufetat.no::9e012093-0ee3-4f7b-8ab2-1d5e62e751de" providerId="AD" clId="Web-{34CE284D-549E-B582-9782-4A98BCF54941}"/>
    <pc:docChg chg="addSld delSld sldOrd">
      <pc:chgData name="Elfrid Krossbakken" userId="S::elfrid.krossbakken@bufetat.no::9e012093-0ee3-4f7b-8ab2-1d5e62e751de" providerId="AD" clId="Web-{34CE284D-549E-B582-9782-4A98BCF54941}" dt="2024-05-02T12:33:01.332" v="8"/>
      <pc:docMkLst>
        <pc:docMk/>
      </pc:docMkLst>
      <pc:sldChg chg="add del ord">
        <pc:chgData name="Elfrid Krossbakken" userId="S::elfrid.krossbakken@bufetat.no::9e012093-0ee3-4f7b-8ab2-1d5e62e751de" providerId="AD" clId="Web-{34CE284D-549E-B582-9782-4A98BCF54941}" dt="2024-05-02T12:33:01.332" v="8"/>
        <pc:sldMkLst>
          <pc:docMk/>
          <pc:sldMk cId="4253124984" sldId="256"/>
        </pc:sldMkLst>
      </pc:sldChg>
      <pc:sldChg chg="del">
        <pc:chgData name="Elfrid Krossbakken" userId="S::elfrid.krossbakken@bufetat.no::9e012093-0ee3-4f7b-8ab2-1d5e62e751de" providerId="AD" clId="Web-{34CE284D-549E-B582-9782-4A98BCF54941}" dt="2024-05-02T12:31:44.987" v="0"/>
        <pc:sldMkLst>
          <pc:docMk/>
          <pc:sldMk cId="1457913866" sldId="273"/>
        </pc:sldMkLst>
      </pc:sldChg>
      <pc:sldChg chg="del">
        <pc:chgData name="Elfrid Krossbakken" userId="S::elfrid.krossbakken@bufetat.no::9e012093-0ee3-4f7b-8ab2-1d5e62e751de" providerId="AD" clId="Web-{34CE284D-549E-B582-9782-4A98BCF54941}" dt="2024-05-02T12:31:44.987" v="1"/>
        <pc:sldMkLst>
          <pc:docMk/>
          <pc:sldMk cId="4205976877" sldId="274"/>
        </pc:sldMkLst>
      </pc:sldChg>
      <pc:sldChg chg="del">
        <pc:chgData name="Elfrid Krossbakken" userId="S::elfrid.krossbakken@bufetat.no::9e012093-0ee3-4f7b-8ab2-1d5e62e751de" providerId="AD" clId="Web-{34CE284D-549E-B582-9782-4A98BCF54941}" dt="2024-05-02T12:31:44.987" v="2"/>
        <pc:sldMkLst>
          <pc:docMk/>
          <pc:sldMk cId="3999826916" sldId="275"/>
        </pc:sldMkLst>
      </pc:sldChg>
      <pc:sldChg chg="del">
        <pc:chgData name="Elfrid Krossbakken" userId="S::elfrid.krossbakken@bufetat.no::9e012093-0ee3-4f7b-8ab2-1d5e62e751de" providerId="AD" clId="Web-{34CE284D-549E-B582-9782-4A98BCF54941}" dt="2024-05-02T12:31:44.987" v="3"/>
        <pc:sldMkLst>
          <pc:docMk/>
          <pc:sldMk cId="1714340898" sldId="276"/>
        </pc:sldMkLst>
      </pc:sldChg>
      <pc:sldChg chg="del">
        <pc:chgData name="Elfrid Krossbakken" userId="S::elfrid.krossbakken@bufetat.no::9e012093-0ee3-4f7b-8ab2-1d5e62e751de" providerId="AD" clId="Web-{34CE284D-549E-B582-9782-4A98BCF54941}" dt="2024-05-02T12:31:44.987" v="4"/>
        <pc:sldMkLst>
          <pc:docMk/>
          <pc:sldMk cId="3508751882" sldId="277"/>
        </pc:sldMkLst>
      </pc:sldChg>
      <pc:sldChg chg="del">
        <pc:chgData name="Elfrid Krossbakken" userId="S::elfrid.krossbakken@bufetat.no::9e012093-0ee3-4f7b-8ab2-1d5e62e751de" providerId="AD" clId="Web-{34CE284D-549E-B582-9782-4A98BCF54941}" dt="2024-05-02T12:31:44.987" v="5"/>
        <pc:sldMkLst>
          <pc:docMk/>
          <pc:sldMk cId="3417225257" sldId="278"/>
        </pc:sldMkLst>
      </pc:sldChg>
    </pc:docChg>
  </pc:docChgLst>
  <pc:docChgLst>
    <pc:chgData name="Marianne Zetterstrøm Gulliksen" userId="S::mariannezetterstrom.gulliksen@bufetat.no::a8892b64-d2a6-4197-8d58-3672f24d5061" providerId="AD" clId="Web-{074B16BB-7CE0-E2AF-2DA4-3D653B2EB73E}"/>
    <pc:docChg chg="modSld">
      <pc:chgData name="Marianne Zetterstrøm Gulliksen" userId="S::mariannezetterstrom.gulliksen@bufetat.no::a8892b64-d2a6-4197-8d58-3672f24d5061" providerId="AD" clId="Web-{074B16BB-7CE0-E2AF-2DA4-3D653B2EB73E}" dt="2024-05-13T12:44:39.394" v="1" actId="20577"/>
      <pc:docMkLst>
        <pc:docMk/>
      </pc:docMkLst>
      <pc:sldChg chg="modSp">
        <pc:chgData name="Marianne Zetterstrøm Gulliksen" userId="S::mariannezetterstrom.gulliksen@bufetat.no::a8892b64-d2a6-4197-8d58-3672f24d5061" providerId="AD" clId="Web-{074B16BB-7CE0-E2AF-2DA4-3D653B2EB73E}" dt="2024-05-13T12:44:39.394" v="1" actId="20577"/>
        <pc:sldMkLst>
          <pc:docMk/>
          <pc:sldMk cId="4253124984" sldId="256"/>
        </pc:sldMkLst>
        <pc:spChg chg="mod">
          <ac:chgData name="Marianne Zetterstrøm Gulliksen" userId="S::mariannezetterstrom.gulliksen@bufetat.no::a8892b64-d2a6-4197-8d58-3672f24d5061" providerId="AD" clId="Web-{074B16BB-7CE0-E2AF-2DA4-3D653B2EB73E}" dt="2024-05-13T12:44:39.394" v="1" actId="20577"/>
          <ac:spMkLst>
            <pc:docMk/>
            <pc:sldMk cId="4253124984" sldId="256"/>
            <ac:spMk id="3" creationId="{00000000-0000-0000-0000-000000000000}"/>
          </ac:spMkLst>
        </pc:spChg>
      </pc:sldChg>
    </pc:docChg>
  </pc:docChgLst>
  <pc:docChgLst>
    <pc:chgData name="Marianne Zetterstrøm Gulliksen" userId="a8892b64-d2a6-4197-8d58-3672f24d5061" providerId="ADAL" clId="{A2CC7A44-3DFF-4188-9092-5F192972008D}"/>
    <pc:docChg chg="custSel modSld">
      <pc:chgData name="Marianne Zetterstrøm Gulliksen" userId="a8892b64-d2a6-4197-8d58-3672f24d5061" providerId="ADAL" clId="{A2CC7A44-3DFF-4188-9092-5F192972008D}" dt="2024-05-13T13:29:48.119" v="121"/>
      <pc:docMkLst>
        <pc:docMk/>
      </pc:docMkLst>
      <pc:sldChg chg="modSp mod">
        <pc:chgData name="Marianne Zetterstrøm Gulliksen" userId="a8892b64-d2a6-4197-8d58-3672f24d5061" providerId="ADAL" clId="{A2CC7A44-3DFF-4188-9092-5F192972008D}" dt="2024-05-13T12:45:50.636" v="0" actId="790"/>
        <pc:sldMkLst>
          <pc:docMk/>
          <pc:sldMk cId="4253124984" sldId="256"/>
        </pc:sldMkLst>
        <pc:spChg chg="mod">
          <ac:chgData name="Marianne Zetterstrøm Gulliksen" userId="a8892b64-d2a6-4197-8d58-3672f24d5061" providerId="ADAL" clId="{A2CC7A44-3DFF-4188-9092-5F192972008D}" dt="2024-05-13T12:45:50.636" v="0" actId="790"/>
          <ac:spMkLst>
            <pc:docMk/>
            <pc:sldMk cId="4253124984" sldId="256"/>
            <ac:spMk id="2" creationId="{00000000-0000-0000-0000-000000000000}"/>
          </ac:spMkLst>
        </pc:spChg>
      </pc:sldChg>
      <pc:sldChg chg="addCm modNotesTx">
        <pc:chgData name="Marianne Zetterstrøm Gulliksen" userId="a8892b64-d2a6-4197-8d58-3672f24d5061" providerId="ADAL" clId="{A2CC7A44-3DFF-4188-9092-5F192972008D}" dt="2024-05-13T12:51:44.686" v="49"/>
        <pc:sldMkLst>
          <pc:docMk/>
          <pc:sldMk cId="1446967390" sldId="259"/>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1:44.686" v="49"/>
              <pc2:cmMkLst xmlns:pc2="http://schemas.microsoft.com/office/powerpoint/2019/9/main/command">
                <pc:docMk/>
                <pc:sldMk cId="1446967390" sldId="259"/>
                <pc2:cmMk id="{8CAC427E-3035-4FB7-866E-C0D5504E51ED}"/>
              </pc2:cmMkLst>
            </pc226:cmChg>
          </p:ext>
        </pc:extLst>
      </pc:sldChg>
      <pc:sldChg chg="modCm">
        <pc:chgData name="Marianne Zetterstrøm Gulliksen" userId="a8892b64-d2a6-4197-8d58-3672f24d5061" providerId="ADAL" clId="{A2CC7A44-3DFF-4188-9092-5F192972008D}" dt="2024-05-13T13:06:26.887" v="93" actId="2056"/>
        <pc:sldMkLst>
          <pc:docMk/>
          <pc:sldMk cId="3370027955" sldId="272"/>
        </pc:sldMkLst>
        <pc:extLst>
          <p:ext xmlns:p="http://schemas.openxmlformats.org/presentationml/2006/main" uri="{D6D511B9-2390-475A-947B-AFAB55BFBCF1}">
            <pc226:cmChg xmlns:pc226="http://schemas.microsoft.com/office/powerpoint/2022/06/main/command" chg="mod">
              <pc226:chgData name="Marianne Zetterstrøm Gulliksen" userId="a8892b64-d2a6-4197-8d58-3672f24d5061" providerId="ADAL" clId="{A2CC7A44-3DFF-4188-9092-5F192972008D}" dt="2024-05-13T13:06:26.887" v="93" actId="2056"/>
              <pc2:cmMkLst xmlns:pc2="http://schemas.microsoft.com/office/powerpoint/2019/9/main/command">
                <pc:docMk/>
                <pc:sldMk cId="3370027955" sldId="272"/>
                <pc2:cmMk id="{742B693D-DE94-460D-8CD6-45BEC4659E4B}"/>
              </pc2:cmMkLst>
            </pc226:cmChg>
          </p:ext>
        </pc:extLst>
      </pc:sldChg>
      <pc:sldChg chg="modSp mod">
        <pc:chgData name="Marianne Zetterstrøm Gulliksen" userId="a8892b64-d2a6-4197-8d58-3672f24d5061" providerId="ADAL" clId="{A2CC7A44-3DFF-4188-9092-5F192972008D}" dt="2024-05-13T13:20:49.670" v="119" actId="790"/>
        <pc:sldMkLst>
          <pc:docMk/>
          <pc:sldMk cId="3441639333" sldId="282"/>
        </pc:sldMkLst>
        <pc:spChg chg="mod">
          <ac:chgData name="Marianne Zetterstrøm Gulliksen" userId="a8892b64-d2a6-4197-8d58-3672f24d5061" providerId="ADAL" clId="{A2CC7A44-3DFF-4188-9092-5F192972008D}" dt="2024-05-13T13:20:49.670" v="119" actId="790"/>
          <ac:spMkLst>
            <pc:docMk/>
            <pc:sldMk cId="3441639333" sldId="282"/>
            <ac:spMk id="3" creationId="{AA91A9B3-FD34-5539-609C-64679D431EBA}"/>
          </ac:spMkLst>
        </pc:spChg>
      </pc:sldChg>
      <pc:sldChg chg="modNotesTx">
        <pc:chgData name="Marianne Zetterstrøm Gulliksen" userId="a8892b64-d2a6-4197-8d58-3672f24d5061" providerId="ADAL" clId="{A2CC7A44-3DFF-4188-9092-5F192972008D}" dt="2024-05-13T12:48:31.466" v="44" actId="20577"/>
        <pc:sldMkLst>
          <pc:docMk/>
          <pc:sldMk cId="3123909395" sldId="288"/>
        </pc:sldMkLst>
      </pc:sldChg>
      <pc:sldChg chg="modNotesTx">
        <pc:chgData name="Marianne Zetterstrøm Gulliksen" userId="a8892b64-d2a6-4197-8d58-3672f24d5061" providerId="ADAL" clId="{A2CC7A44-3DFF-4188-9092-5F192972008D}" dt="2024-05-13T12:57:18.016" v="66" actId="20577"/>
        <pc:sldMkLst>
          <pc:docMk/>
          <pc:sldMk cId="3583377508" sldId="289"/>
        </pc:sldMkLst>
      </pc:sldChg>
      <pc:sldChg chg="addCm modCm modNotesTx">
        <pc:chgData name="Marianne Zetterstrøm Gulliksen" userId="a8892b64-d2a6-4197-8d58-3672f24d5061" providerId="ADAL" clId="{A2CC7A44-3DFF-4188-9092-5F192972008D}" dt="2024-05-13T13:16:57.588" v="107"/>
        <pc:sldMkLst>
          <pc:docMk/>
          <pc:sldMk cId="1527248013" sldId="290"/>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16:57.588" v="107"/>
              <pc2:cmMkLst xmlns:pc2="http://schemas.microsoft.com/office/powerpoint/2019/9/main/command">
                <pc:docMk/>
                <pc:sldMk cId="1527248013" sldId="290"/>
                <pc2:cmMk id="{BC151DE4-FBF6-4065-94B6-D9CE6C08A581}"/>
              </pc2:cmMkLst>
              <pc226:cmRplyChg chg="add">
                <pc226:chgData name="Marianne Zetterstrøm Gulliksen" userId="a8892b64-d2a6-4197-8d58-3672f24d5061" providerId="ADAL" clId="{A2CC7A44-3DFF-4188-9092-5F192972008D}" dt="2024-05-13T13:16:57.588" v="107"/>
                <pc2:cmRplyMkLst xmlns:pc2="http://schemas.microsoft.com/office/powerpoint/2019/9/main/command">
                  <pc:docMk/>
                  <pc:sldMk cId="1527248013" sldId="290"/>
                  <pc2:cmMk id="{BC151DE4-FBF6-4065-94B6-D9CE6C08A581}"/>
                  <pc2:cmRplyMk id="{413652B3-0C38-4C90-970A-36C78FDACF2D}"/>
                </pc2:cmRplyMkLst>
              </pc226:cmRplyChg>
            </pc226:cmChg>
          </p:ext>
        </pc:extLst>
      </pc:sldChg>
      <pc:sldChg chg="modSp mod modNotesTx">
        <pc:chgData name="Marianne Zetterstrøm Gulliksen" userId="a8892b64-d2a6-4197-8d58-3672f24d5061" providerId="ADAL" clId="{A2CC7A44-3DFF-4188-9092-5F192972008D}" dt="2024-05-13T13:16:28.625" v="106" actId="20577"/>
        <pc:sldMkLst>
          <pc:docMk/>
          <pc:sldMk cId="370331619" sldId="291"/>
        </pc:sldMkLst>
        <pc:spChg chg="mod">
          <ac:chgData name="Marianne Zetterstrøm Gulliksen" userId="a8892b64-d2a6-4197-8d58-3672f24d5061" providerId="ADAL" clId="{A2CC7A44-3DFF-4188-9092-5F192972008D}" dt="2024-05-13T13:14:25.232" v="105" actId="790"/>
          <ac:spMkLst>
            <pc:docMk/>
            <pc:sldMk cId="370331619" sldId="291"/>
            <ac:spMk id="2" creationId="{C61D6387-9EE1-2DB1-9CC1-1E4042350C94}"/>
          </ac:spMkLst>
        </pc:spChg>
        <pc:spChg chg="mod">
          <ac:chgData name="Marianne Zetterstrøm Gulliksen" userId="a8892b64-d2a6-4197-8d58-3672f24d5061" providerId="ADAL" clId="{A2CC7A44-3DFF-4188-9092-5F192972008D}" dt="2024-05-13T13:14:16.005" v="104" actId="790"/>
          <ac:spMkLst>
            <pc:docMk/>
            <pc:sldMk cId="370331619" sldId="291"/>
            <ac:spMk id="3" creationId="{2F10B4B6-A863-E6E4-DDDC-39F065A7E9D3}"/>
          </ac:spMkLst>
        </pc:spChg>
      </pc:sldChg>
      <pc:sldChg chg="modNotesTx">
        <pc:chgData name="Marianne Zetterstrøm Gulliksen" userId="a8892b64-d2a6-4197-8d58-3672f24d5061" providerId="ADAL" clId="{A2CC7A44-3DFF-4188-9092-5F192972008D}" dt="2024-05-13T13:18:04.764" v="108" actId="20577"/>
        <pc:sldMkLst>
          <pc:docMk/>
          <pc:sldMk cId="2081542217" sldId="292"/>
        </pc:sldMkLst>
      </pc:sldChg>
      <pc:sldChg chg="modSp mod addCm modCm">
        <pc:chgData name="Marianne Zetterstrøm Gulliksen" userId="a8892b64-d2a6-4197-8d58-3672f24d5061" providerId="ADAL" clId="{A2CC7A44-3DFF-4188-9092-5F192972008D}" dt="2024-05-13T13:29:48.119" v="121"/>
        <pc:sldMkLst>
          <pc:docMk/>
          <pc:sldMk cId="1182221381" sldId="293"/>
        </pc:sldMkLst>
        <pc:spChg chg="mod">
          <ac:chgData name="Marianne Zetterstrøm Gulliksen" userId="a8892b64-d2a6-4197-8d58-3672f24d5061" providerId="ADAL" clId="{A2CC7A44-3DFF-4188-9092-5F192972008D}" dt="2024-05-13T13:19:07.987" v="112" actId="20577"/>
          <ac:spMkLst>
            <pc:docMk/>
            <pc:sldMk cId="1182221381" sldId="293"/>
            <ac:spMk id="3" creationId="{AA91A9B3-FD34-5539-609C-64679D431EB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29:48.119" v="121"/>
              <pc2:cmMkLst xmlns:pc2="http://schemas.microsoft.com/office/powerpoint/2019/9/main/command">
                <pc:docMk/>
                <pc:sldMk cId="1182221381" sldId="293"/>
                <pc2:cmMk id="{A87F7431-3352-4C75-A950-256980326EF4}"/>
              </pc2:cmMkLst>
              <pc226:cmRplyChg chg="add">
                <pc226:chgData name="Marianne Zetterstrøm Gulliksen" userId="a8892b64-d2a6-4197-8d58-3672f24d5061" providerId="ADAL" clId="{A2CC7A44-3DFF-4188-9092-5F192972008D}" dt="2024-05-13T13:29:48.119" v="121"/>
                <pc2:cmRplyMkLst xmlns:pc2="http://schemas.microsoft.com/office/powerpoint/2019/9/main/command">
                  <pc:docMk/>
                  <pc:sldMk cId="1182221381" sldId="293"/>
                  <pc2:cmMk id="{A87F7431-3352-4C75-A950-256980326EF4}"/>
                  <pc2:cmRplyMk id="{EB25A86F-C41B-47A7-AE57-D6E0BC08923D}"/>
                </pc2:cmRplyMkLst>
              </pc226:cmRplyChg>
            </pc226:cmChg>
          </p:ext>
        </pc:extLst>
      </pc:sldChg>
      <pc:sldChg chg="modSp mod">
        <pc:chgData name="Marianne Zetterstrøm Gulliksen" userId="a8892b64-d2a6-4197-8d58-3672f24d5061" providerId="ADAL" clId="{A2CC7A44-3DFF-4188-9092-5F192972008D}" dt="2024-05-13T13:20:15.750" v="115" actId="313"/>
        <pc:sldMkLst>
          <pc:docMk/>
          <pc:sldMk cId="3992923845" sldId="294"/>
        </pc:sldMkLst>
        <pc:spChg chg="mod">
          <ac:chgData name="Marianne Zetterstrøm Gulliksen" userId="a8892b64-d2a6-4197-8d58-3672f24d5061" providerId="ADAL" clId="{A2CC7A44-3DFF-4188-9092-5F192972008D}" dt="2024-05-13T13:20:15.750" v="115" actId="313"/>
          <ac:spMkLst>
            <pc:docMk/>
            <pc:sldMk cId="3992923845" sldId="294"/>
            <ac:spMk id="3" creationId="{AA91A9B3-FD34-5539-609C-64679D431EBA}"/>
          </ac:spMkLst>
        </pc:spChg>
      </pc:sldChg>
      <pc:sldChg chg="modSp mod addCm modNotesTx">
        <pc:chgData name="Marianne Zetterstrøm Gulliksen" userId="a8892b64-d2a6-4197-8d58-3672f24d5061" providerId="ADAL" clId="{A2CC7A44-3DFF-4188-9092-5F192972008D}" dt="2024-05-13T12:56:01.403" v="56"/>
        <pc:sldMkLst>
          <pc:docMk/>
          <pc:sldMk cId="1554467027" sldId="296"/>
        </pc:sldMkLst>
        <pc:spChg chg="mod">
          <ac:chgData name="Marianne Zetterstrøm Gulliksen" userId="a8892b64-d2a6-4197-8d58-3672f24d5061" providerId="ADAL" clId="{A2CC7A44-3DFF-4188-9092-5F192972008D}" dt="2024-05-13T12:52:10.664" v="51" actId="790"/>
          <ac:spMkLst>
            <pc:docMk/>
            <pc:sldMk cId="1554467027" sldId="296"/>
            <ac:spMk id="2" creationId="{2E0D2B1E-CCC1-B3C6-7D4D-E3E5FA876A93}"/>
          </ac:spMkLst>
        </pc:spChg>
        <pc:spChg chg="mod">
          <ac:chgData name="Marianne Zetterstrøm Gulliksen" userId="a8892b64-d2a6-4197-8d58-3672f24d5061" providerId="ADAL" clId="{A2CC7A44-3DFF-4188-9092-5F192972008D}" dt="2024-05-13T12:52:02.758" v="50" actId="790"/>
          <ac:spMkLst>
            <pc:docMk/>
            <pc:sldMk cId="1554467027" sldId="296"/>
            <ac:spMk id="3" creationId="{E96F647B-B6AC-33B5-E892-06B652B6576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6:01.403" v="56"/>
              <pc2:cmMkLst xmlns:pc2="http://schemas.microsoft.com/office/powerpoint/2019/9/main/command">
                <pc:docMk/>
                <pc:sldMk cId="1554467027" sldId="296"/>
                <pc2:cmMk id="{D4F8FC68-51F0-4525-B4C8-8082A786E984}"/>
              </pc2:cmMkLst>
            </pc226:cmChg>
          </p:ext>
        </pc:extLst>
      </pc:sldChg>
      <pc:sldChg chg="modSp mod modNotesTx">
        <pc:chgData name="Marianne Zetterstrøm Gulliksen" userId="a8892b64-d2a6-4197-8d58-3672f24d5061" providerId="ADAL" clId="{A2CC7A44-3DFF-4188-9092-5F192972008D}" dt="2024-05-13T12:46:51.106" v="3" actId="20577"/>
        <pc:sldMkLst>
          <pc:docMk/>
          <pc:sldMk cId="3533873766" sldId="306"/>
        </pc:sldMkLst>
        <pc:spChg chg="mod">
          <ac:chgData name="Marianne Zetterstrøm Gulliksen" userId="a8892b64-d2a6-4197-8d58-3672f24d5061" providerId="ADAL" clId="{A2CC7A44-3DFF-4188-9092-5F192972008D}" dt="2024-05-13T12:46:10.646" v="2" actId="790"/>
          <ac:spMkLst>
            <pc:docMk/>
            <pc:sldMk cId="3533873766" sldId="306"/>
            <ac:spMk id="2" creationId="{5F75A2DC-86F3-A89C-CF3B-53D5AD85B343}"/>
          </ac:spMkLst>
        </pc:spChg>
        <pc:spChg chg="mod">
          <ac:chgData name="Marianne Zetterstrøm Gulliksen" userId="a8892b64-d2a6-4197-8d58-3672f24d5061" providerId="ADAL" clId="{A2CC7A44-3DFF-4188-9092-5F192972008D}" dt="2024-05-13T12:46:04.209" v="1" actId="790"/>
          <ac:spMkLst>
            <pc:docMk/>
            <pc:sldMk cId="3533873766" sldId="306"/>
            <ac:spMk id="3" creationId="{9CE76ECA-249B-4DB3-A011-F6876921B6E7}"/>
          </ac:spMkLst>
        </pc:spChg>
      </pc:sldChg>
    </pc:docChg>
  </pc:docChgLst>
  <pc:docChgLst>
    <pc:chgData name="Elfrid Krossbakken" userId="S::elfrid.krossbakken@bufetat.no::9e012093-0ee3-4f7b-8ab2-1d5e62e751de" providerId="AD" clId="Web-{12FEAB69-877A-3954-3774-A787B5C42619}"/>
    <pc:docChg chg="addSld sldOrd">
      <pc:chgData name="Elfrid Krossbakken" userId="S::elfrid.krossbakken@bufetat.no::9e012093-0ee3-4f7b-8ab2-1d5e62e751de" providerId="AD" clId="Web-{12FEAB69-877A-3954-3774-A787B5C42619}" dt="2024-05-03T07:52:22.742" v="1"/>
      <pc:docMkLst>
        <pc:docMk/>
      </pc:docMkLst>
      <pc:sldChg chg="ord">
        <pc:chgData name="Elfrid Krossbakken" userId="S::elfrid.krossbakken@bufetat.no::9e012093-0ee3-4f7b-8ab2-1d5e62e751de" providerId="AD" clId="Web-{12FEAB69-877A-3954-3774-A787B5C42619}" dt="2024-05-03T07:52:18.226" v="0"/>
        <pc:sldMkLst>
          <pc:docMk/>
          <pc:sldMk cId="2298242931" sldId="286"/>
        </pc:sldMkLst>
      </pc:sldChg>
      <pc:sldChg chg="new">
        <pc:chgData name="Elfrid Krossbakken" userId="S::elfrid.krossbakken@bufetat.no::9e012093-0ee3-4f7b-8ab2-1d5e62e751de" providerId="AD" clId="Web-{12FEAB69-877A-3954-3774-A787B5C42619}" dt="2024-05-03T07:52:22.742" v="1"/>
        <pc:sldMkLst>
          <pc:docMk/>
          <pc:sldMk cId="1893204155" sldId="287"/>
        </pc:sldMkLst>
      </pc:sldChg>
    </pc:docChg>
  </pc:docChgLst>
  <pc:docChgLst>
    <pc:chgData name="Elfrid Krossbakken" userId="9e012093-0ee3-4f7b-8ab2-1d5e62e751de" providerId="ADAL" clId="{57612259-FC61-5843-8468-86054BCE7DE1}"/>
    <pc:docChg chg="custSel addSld delSld modSld sldOrd">
      <pc:chgData name="Elfrid Krossbakken" userId="9e012093-0ee3-4f7b-8ab2-1d5e62e751de" providerId="ADAL" clId="{57612259-FC61-5843-8468-86054BCE7DE1}" dt="2024-05-21T05:12:59.950" v="1664" actId="20577"/>
      <pc:docMkLst>
        <pc:docMk/>
      </pc:docMkLst>
      <pc:sldChg chg="modNotesTx">
        <pc:chgData name="Elfrid Krossbakken" userId="9e012093-0ee3-4f7b-8ab2-1d5e62e751de" providerId="ADAL" clId="{57612259-FC61-5843-8468-86054BCE7DE1}" dt="2024-05-21T05:05:15.363" v="1347"/>
        <pc:sldMkLst>
          <pc:docMk/>
          <pc:sldMk cId="4253124984" sldId="256"/>
        </pc:sldMkLst>
      </pc:sldChg>
      <pc:sldChg chg="modSp mod delCm">
        <pc:chgData name="Elfrid Krossbakken" userId="9e012093-0ee3-4f7b-8ab2-1d5e62e751de" providerId="ADAL" clId="{57612259-FC61-5843-8468-86054BCE7DE1}" dt="2024-05-21T04:49:59.390" v="339"/>
        <pc:sldMkLst>
          <pc:docMk/>
          <pc:sldMk cId="1446967390" sldId="259"/>
        </pc:sldMkLst>
        <pc:spChg chg="mod">
          <ac:chgData name="Elfrid Krossbakken" userId="9e012093-0ee3-4f7b-8ab2-1d5e62e751de" providerId="ADAL" clId="{57612259-FC61-5843-8468-86054BCE7DE1}" dt="2024-05-15T07:56:45.175" v="20" actId="20577"/>
          <ac:spMkLst>
            <pc:docMk/>
            <pc:sldMk cId="1446967390" sldId="259"/>
            <ac:spMk id="3" creationId="{34135EE3-DDEE-AB21-4ED8-74C7036EF4C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59.390" v="339"/>
              <pc2:cmMkLst xmlns:pc2="http://schemas.microsoft.com/office/powerpoint/2019/9/main/command">
                <pc:docMk/>
                <pc:sldMk cId="1446967390" sldId="259"/>
                <pc2:cmMk id="{8CAC427E-3035-4FB7-866E-C0D5504E51ED}"/>
              </pc2:cmMkLst>
            </pc226:cmChg>
            <pc226:cmChg xmlns:pc226="http://schemas.microsoft.com/office/powerpoint/2022/06/main/command" chg="del">
              <pc226:chgData name="Elfrid Krossbakken" userId="9e012093-0ee3-4f7b-8ab2-1d5e62e751de" providerId="ADAL" clId="{57612259-FC61-5843-8468-86054BCE7DE1}" dt="2024-05-21T04:49:56.723" v="338"/>
              <pc2:cmMkLst xmlns:pc2="http://schemas.microsoft.com/office/powerpoint/2019/9/main/command">
                <pc:docMk/>
                <pc:sldMk cId="1446967390" sldId="259"/>
                <pc2:cmMk id="{6E0DC9BC-2BB3-4DEA-960D-0880A5C58FA2}"/>
              </pc2:cmMkLst>
            </pc226:cmChg>
          </p:ext>
        </pc:extLst>
      </pc:sldChg>
      <pc:sldChg chg="modSp mod delCm">
        <pc:chgData name="Elfrid Krossbakken" userId="9e012093-0ee3-4f7b-8ab2-1d5e62e751de" providerId="ADAL" clId="{57612259-FC61-5843-8468-86054BCE7DE1}" dt="2024-05-21T05:12:59.950" v="1664" actId="20577"/>
        <pc:sldMkLst>
          <pc:docMk/>
          <pc:sldMk cId="3370027955" sldId="272"/>
        </pc:sldMkLst>
        <pc:spChg chg="mod">
          <ac:chgData name="Elfrid Krossbakken" userId="9e012093-0ee3-4f7b-8ab2-1d5e62e751de" providerId="ADAL" clId="{57612259-FC61-5843-8468-86054BCE7DE1}" dt="2024-05-21T05:12:59.950" v="1664" actId="20577"/>
          <ac:spMkLst>
            <pc:docMk/>
            <pc:sldMk cId="3370027955" sldId="272"/>
            <ac:spMk id="4" creationId="{E2BCA704-5F8A-70F9-5198-675A4EA5D60D}"/>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14.296" v="1304"/>
              <pc2:cmMkLst xmlns:pc2="http://schemas.microsoft.com/office/powerpoint/2019/9/main/command">
                <pc:docMk/>
                <pc:sldMk cId="3370027955" sldId="272"/>
                <pc2:cmMk id="{68B8FC14-0F45-4004-B8E4-2F91CB2B1DE4}"/>
              </pc2:cmMkLst>
            </pc226:cmChg>
            <pc226:cmChg xmlns:pc226="http://schemas.microsoft.com/office/powerpoint/2022/06/main/command" chg="del">
              <pc226:chgData name="Elfrid Krossbakken" userId="9e012093-0ee3-4f7b-8ab2-1d5e62e751de" providerId="ADAL" clId="{57612259-FC61-5843-8468-86054BCE7DE1}" dt="2024-05-21T05:04:17.043" v="1305"/>
              <pc2:cmMkLst xmlns:pc2="http://schemas.microsoft.com/office/powerpoint/2019/9/main/command">
                <pc:docMk/>
                <pc:sldMk cId="3370027955" sldId="272"/>
                <pc2:cmMk id="{742B693D-DE94-460D-8CD6-45BEC4659E4B}"/>
              </pc2:cmMkLst>
            </pc226:cmChg>
          </p:ext>
        </pc:extLst>
      </pc:sldChg>
      <pc:sldChg chg="add del">
        <pc:chgData name="Elfrid Krossbakken" userId="9e012093-0ee3-4f7b-8ab2-1d5e62e751de" providerId="ADAL" clId="{57612259-FC61-5843-8468-86054BCE7DE1}" dt="2024-05-21T05:05:19.259" v="1348" actId="2696"/>
        <pc:sldMkLst>
          <pc:docMk/>
          <pc:sldMk cId="2215099762" sldId="283"/>
        </pc:sldMkLst>
      </pc:sldChg>
      <pc:sldChg chg="del">
        <pc:chgData name="Elfrid Krossbakken" userId="9e012093-0ee3-4f7b-8ab2-1d5e62e751de" providerId="ADAL" clId="{57612259-FC61-5843-8468-86054BCE7DE1}" dt="2024-05-21T05:04:41.219" v="1306" actId="2696"/>
        <pc:sldMkLst>
          <pc:docMk/>
          <pc:sldMk cId="3578283871" sldId="283"/>
        </pc:sldMkLst>
      </pc:sldChg>
      <pc:sldChg chg="modNotesTx">
        <pc:chgData name="Elfrid Krossbakken" userId="9e012093-0ee3-4f7b-8ab2-1d5e62e751de" providerId="ADAL" clId="{57612259-FC61-5843-8468-86054BCE7DE1}" dt="2024-05-21T04:55:59.749" v="1281" actId="20577"/>
        <pc:sldMkLst>
          <pc:docMk/>
          <pc:sldMk cId="2298242931" sldId="286"/>
        </pc:sldMkLst>
      </pc:sldChg>
      <pc:sldChg chg="delCm">
        <pc:chgData name="Elfrid Krossbakken" userId="9e012093-0ee3-4f7b-8ab2-1d5e62e751de" providerId="ADAL" clId="{57612259-FC61-5843-8468-86054BCE7DE1}" dt="2024-05-21T04:49:16.398" v="337"/>
        <pc:sldMkLst>
          <pc:docMk/>
          <pc:sldMk cId="3123909395" sldId="288"/>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16.398" v="337"/>
              <pc2:cmMkLst xmlns:pc2="http://schemas.microsoft.com/office/powerpoint/2019/9/main/command">
                <pc:docMk/>
                <pc:sldMk cId="3123909395" sldId="288"/>
                <pc2:cmMk id="{3A8E4695-287F-431D-ADBB-8F8FF1284F79}"/>
              </pc2:cmMkLst>
            </pc226:cmChg>
          </p:ext>
        </pc:extLst>
      </pc:sldChg>
      <pc:sldChg chg="modNotesTx">
        <pc:chgData name="Elfrid Krossbakken" userId="9e012093-0ee3-4f7b-8ab2-1d5e62e751de" providerId="ADAL" clId="{57612259-FC61-5843-8468-86054BCE7DE1}" dt="2024-05-21T04:53:03.575" v="959" actId="20577"/>
        <pc:sldMkLst>
          <pc:docMk/>
          <pc:sldMk cId="3583377508" sldId="289"/>
        </pc:sldMkLst>
      </pc:sldChg>
      <pc:sldChg chg="delCm modNotesTx">
        <pc:chgData name="Elfrid Krossbakken" userId="9e012093-0ee3-4f7b-8ab2-1d5e62e751de" providerId="ADAL" clId="{57612259-FC61-5843-8468-86054BCE7DE1}" dt="2024-05-21T04:54:30.349" v="962"/>
        <pc:sldMkLst>
          <pc:docMk/>
          <pc:sldMk cId="1527248013" sldId="29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3:19.474" v="960"/>
              <pc2:cmMkLst xmlns:pc2="http://schemas.microsoft.com/office/powerpoint/2019/9/main/command">
                <pc:docMk/>
                <pc:sldMk cId="1527248013" sldId="290"/>
                <pc2:cmMk id="{1273F8D5-B8BA-43AF-91AA-28E777887383}"/>
              </pc2:cmMkLst>
            </pc226:cmChg>
            <pc226:cmChg xmlns:pc226="http://schemas.microsoft.com/office/powerpoint/2022/06/main/command" chg="del">
              <pc226:chgData name="Elfrid Krossbakken" userId="9e012093-0ee3-4f7b-8ab2-1d5e62e751de" providerId="ADAL" clId="{57612259-FC61-5843-8468-86054BCE7DE1}" dt="2024-05-21T04:54:30.349" v="962"/>
              <pc2:cmMkLst xmlns:pc2="http://schemas.microsoft.com/office/powerpoint/2019/9/main/command">
                <pc:docMk/>
                <pc:sldMk cId="1527248013" sldId="290"/>
                <pc2:cmMk id="{BC151DE4-FBF6-4065-94B6-D9CE6C08A581}"/>
              </pc2:cmMkLst>
            </pc226:cmChg>
          </p:ext>
        </pc:extLst>
      </pc:sldChg>
      <pc:sldChg chg="modSp mod modNotesTx">
        <pc:chgData name="Elfrid Krossbakken" userId="9e012093-0ee3-4f7b-8ab2-1d5e62e751de" providerId="ADAL" clId="{57612259-FC61-5843-8468-86054BCE7DE1}" dt="2024-05-21T05:02:17.190" v="1299" actId="20577"/>
        <pc:sldMkLst>
          <pc:docMk/>
          <pc:sldMk cId="370331619" sldId="291"/>
        </pc:sldMkLst>
        <pc:spChg chg="mod">
          <ac:chgData name="Elfrid Krossbakken" userId="9e012093-0ee3-4f7b-8ab2-1d5e62e751de" providerId="ADAL" clId="{57612259-FC61-5843-8468-86054BCE7DE1}" dt="2024-05-21T05:02:17.190" v="1299" actId="20577"/>
          <ac:spMkLst>
            <pc:docMk/>
            <pc:sldMk cId="370331619" sldId="291"/>
            <ac:spMk id="3" creationId="{2F10B4B6-A863-E6E4-DDDC-39F065A7E9D3}"/>
          </ac:spMkLst>
        </pc:spChg>
      </pc:sldChg>
      <pc:sldChg chg="delCm modNotesTx">
        <pc:chgData name="Elfrid Krossbakken" userId="9e012093-0ee3-4f7b-8ab2-1d5e62e751de" providerId="ADAL" clId="{57612259-FC61-5843-8468-86054BCE7DE1}" dt="2024-05-21T05:04:03.253" v="1303"/>
        <pc:sldMkLst>
          <pc:docMk/>
          <pc:sldMk cId="1182221381" sldId="293"/>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03.253" v="1303"/>
              <pc2:cmMkLst xmlns:pc2="http://schemas.microsoft.com/office/powerpoint/2019/9/main/command">
                <pc:docMk/>
                <pc:sldMk cId="1182221381" sldId="293"/>
                <pc2:cmMk id="{A87F7431-3352-4C75-A950-256980326EF4}"/>
              </pc2:cmMkLst>
            </pc226:cmChg>
          </p:ext>
        </pc:extLst>
      </pc:sldChg>
      <pc:sldChg chg="delCm">
        <pc:chgData name="Elfrid Krossbakken" userId="9e012093-0ee3-4f7b-8ab2-1d5e62e751de" providerId="ADAL" clId="{57612259-FC61-5843-8468-86054BCE7DE1}" dt="2024-05-21T04:50:07.587" v="340"/>
        <pc:sldMkLst>
          <pc:docMk/>
          <pc:sldMk cId="1554467027" sldId="296"/>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0:07.587" v="340"/>
              <pc2:cmMkLst xmlns:pc2="http://schemas.microsoft.com/office/powerpoint/2019/9/main/command">
                <pc:docMk/>
                <pc:sldMk cId="1554467027" sldId="296"/>
                <pc2:cmMk id="{D4F8FC68-51F0-4525-B4C8-8082A786E984}"/>
              </pc2:cmMkLst>
            </pc226:cmChg>
          </p:ext>
        </pc:extLst>
      </pc:sldChg>
      <pc:sldChg chg="modSp mod modNotesTx">
        <pc:chgData name="Elfrid Krossbakken" userId="9e012093-0ee3-4f7b-8ab2-1d5e62e751de" providerId="ADAL" clId="{57612259-FC61-5843-8468-86054BCE7DE1}" dt="2024-05-21T04:49:10.445" v="336" actId="20577"/>
        <pc:sldMkLst>
          <pc:docMk/>
          <pc:sldMk cId="3533873766" sldId="306"/>
        </pc:sldMkLst>
        <pc:spChg chg="mod">
          <ac:chgData name="Elfrid Krossbakken" userId="9e012093-0ee3-4f7b-8ab2-1d5e62e751de" providerId="ADAL" clId="{57612259-FC61-5843-8468-86054BCE7DE1}" dt="2024-05-21T04:48:57.628" v="335" actId="20577"/>
          <ac:spMkLst>
            <pc:docMk/>
            <pc:sldMk cId="3533873766" sldId="306"/>
            <ac:spMk id="3" creationId="{9CE76ECA-249B-4DB3-A011-F6876921B6E7}"/>
          </ac:spMkLst>
        </pc:spChg>
      </pc:sldChg>
      <pc:sldChg chg="addSp delSp modSp new mod ord setBg modClrScheme modAnim chgLayout modNotesTx">
        <pc:chgData name="Elfrid Krossbakken" userId="9e012093-0ee3-4f7b-8ab2-1d5e62e751de" providerId="ADAL" clId="{57612259-FC61-5843-8468-86054BCE7DE1}" dt="2024-05-21T05:10:06.543" v="1450" actId="26606"/>
        <pc:sldMkLst>
          <pc:docMk/>
          <pc:sldMk cId="884105627" sldId="307"/>
        </pc:sldMkLst>
        <pc:spChg chg="del mod ord">
          <ac:chgData name="Elfrid Krossbakken" userId="9e012093-0ee3-4f7b-8ab2-1d5e62e751de" providerId="ADAL" clId="{57612259-FC61-5843-8468-86054BCE7DE1}" dt="2024-05-21T05:08:56.526" v="1419" actId="700"/>
          <ac:spMkLst>
            <pc:docMk/>
            <pc:sldMk cId="884105627" sldId="307"/>
            <ac:spMk id="2" creationId="{DF5D6706-7883-6221-023A-264C70F69FEF}"/>
          </ac:spMkLst>
        </pc:spChg>
        <pc:spChg chg="del mod ord">
          <ac:chgData name="Elfrid Krossbakken" userId="9e012093-0ee3-4f7b-8ab2-1d5e62e751de" providerId="ADAL" clId="{57612259-FC61-5843-8468-86054BCE7DE1}" dt="2024-05-21T05:08:56.526" v="1419" actId="700"/>
          <ac:spMkLst>
            <pc:docMk/>
            <pc:sldMk cId="884105627" sldId="307"/>
            <ac:spMk id="3" creationId="{50D0202D-1E64-352A-014D-007FD35B8F48}"/>
          </ac:spMkLst>
        </pc:spChg>
        <pc:spChg chg="del">
          <ac:chgData name="Elfrid Krossbakken" userId="9e012093-0ee3-4f7b-8ab2-1d5e62e751de" providerId="ADAL" clId="{57612259-FC61-5843-8468-86054BCE7DE1}" dt="2024-05-21T05:08:56.526" v="1419" actId="700"/>
          <ac:spMkLst>
            <pc:docMk/>
            <pc:sldMk cId="884105627" sldId="307"/>
            <ac:spMk id="4" creationId="{644F6420-33CB-F40B-4BFE-E5EE2D6CD5C5}"/>
          </ac:spMkLst>
        </pc:spChg>
        <pc:spChg chg="add del mod ord">
          <ac:chgData name="Elfrid Krossbakken" userId="9e012093-0ee3-4f7b-8ab2-1d5e62e751de" providerId="ADAL" clId="{57612259-FC61-5843-8468-86054BCE7DE1}" dt="2024-05-21T05:10:06.543" v="1450" actId="26606"/>
          <ac:spMkLst>
            <pc:docMk/>
            <pc:sldMk cId="884105627" sldId="307"/>
            <ac:spMk id="5" creationId="{238ACABA-AF05-0BA6-912C-816560838CE7}"/>
          </ac:spMkLst>
        </pc:spChg>
        <pc:spChg chg="add del mod ord">
          <ac:chgData name="Elfrid Krossbakken" userId="9e012093-0ee3-4f7b-8ab2-1d5e62e751de" providerId="ADAL" clId="{57612259-FC61-5843-8468-86054BCE7DE1}" dt="2024-05-21T05:09:24.503" v="1422"/>
          <ac:spMkLst>
            <pc:docMk/>
            <pc:sldMk cId="884105627" sldId="307"/>
            <ac:spMk id="6" creationId="{297886FB-BCB7-1B29-8BD4-77AC654F1377}"/>
          </ac:spMkLst>
        </pc:spChg>
        <pc:spChg chg="add">
          <ac:chgData name="Elfrid Krossbakken" userId="9e012093-0ee3-4f7b-8ab2-1d5e62e751de" providerId="ADAL" clId="{57612259-FC61-5843-8468-86054BCE7DE1}" dt="2024-05-21T05:10:06.543" v="1450" actId="26606"/>
          <ac:spMkLst>
            <pc:docMk/>
            <pc:sldMk cId="884105627" sldId="307"/>
            <ac:spMk id="12" creationId="{32BC26D8-82FB-445E-AA49-62A77D7C1EE0}"/>
          </ac:spMkLst>
        </pc:spChg>
        <pc:spChg chg="add">
          <ac:chgData name="Elfrid Krossbakken" userId="9e012093-0ee3-4f7b-8ab2-1d5e62e751de" providerId="ADAL" clId="{57612259-FC61-5843-8468-86054BCE7DE1}" dt="2024-05-21T05:10:06.543" v="1450" actId="26606"/>
          <ac:spMkLst>
            <pc:docMk/>
            <pc:sldMk cId="884105627" sldId="307"/>
            <ac:spMk id="14" creationId="{CB44330D-EA18-4254-AA95-EB49948539B8}"/>
          </ac:spMkLst>
        </pc:spChg>
        <pc:picChg chg="add mod">
          <ac:chgData name="Elfrid Krossbakken" userId="9e012093-0ee3-4f7b-8ab2-1d5e62e751de" providerId="ADAL" clId="{57612259-FC61-5843-8468-86054BCE7DE1}" dt="2024-05-21T05:10:06.543" v="1450" actId="26606"/>
          <ac:picMkLst>
            <pc:docMk/>
            <pc:sldMk cId="884105627" sldId="307"/>
            <ac:picMk id="7" creationId="{F630328A-3386-42C3-E165-4E7AEADB0D34}"/>
          </ac:picMkLst>
        </pc:picChg>
      </pc:sldChg>
    </pc:docChg>
  </pc:docChgLst>
  <pc:docChgLst>
    <pc:chgData name="Ragnfrid Helene Steensnæs Nordbø" userId="S::ragnfrid.nordbo@bufetat.no::03b2ea5c-7579-4bff-b0f1-ee9643ec9cbc" providerId="AD" clId="Web-{C076F2F7-60D5-5F2A-ABFF-D0B37F2E0B1A}"/>
    <pc:docChg chg="mod addSection delSection">
      <pc:chgData name="Ragnfrid Helene Steensnæs Nordbø" userId="S::ragnfrid.nordbo@bufetat.no::03b2ea5c-7579-4bff-b0f1-ee9643ec9cbc" providerId="AD" clId="Web-{C076F2F7-60D5-5F2A-ABFF-D0B37F2E0B1A}" dt="2024-05-13T12:15:07.129" v="5"/>
      <pc:docMkLst>
        <pc:docMk/>
      </pc:docMkLst>
      <pc:sldChg chg="addCm">
        <pc:chgData name="Ragnfrid Helene Steensnæs Nordbø" userId="S::ragnfrid.nordbo@bufetat.no::03b2ea5c-7579-4bff-b0f1-ee9643ec9cbc" providerId="AD" clId="Web-{C076F2F7-60D5-5F2A-ABFF-D0B37F2E0B1A}" dt="2024-05-13T12:13:16.347" v="4"/>
        <pc:sldMkLst>
          <pc:docMk/>
          <pc:sldMk cId="1446967390" sldId="25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16.347" v="4"/>
              <pc2:cmMkLst xmlns:pc2="http://schemas.microsoft.com/office/powerpoint/2019/9/main/command">
                <pc:docMk/>
                <pc:sldMk cId="1446967390" sldId="259"/>
                <pc2:cmMk id="{6E0DC9BC-2BB3-4DEA-960D-0880A5C58FA2}"/>
              </pc2:cmMkLst>
            </pc226:cmChg>
          </p:ext>
        </pc:extLst>
      </pc:sldChg>
      <pc:sldChg chg="addCm">
        <pc:chgData name="Ragnfrid Helene Steensnæs Nordbø" userId="S::ragnfrid.nordbo@bufetat.no::03b2ea5c-7579-4bff-b0f1-ee9643ec9cbc" providerId="AD" clId="Web-{C076F2F7-60D5-5F2A-ABFF-D0B37F2E0B1A}" dt="2024-05-13T12:15:07.129" v="5"/>
        <pc:sldMkLst>
          <pc:docMk/>
          <pc:sldMk cId="3370027955" sldId="272"/>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5:07.129" v="5"/>
              <pc2:cmMkLst xmlns:pc2="http://schemas.microsoft.com/office/powerpoint/2019/9/main/command">
                <pc:docMk/>
                <pc:sldMk cId="3370027955" sldId="272"/>
                <pc2:cmMk id="{68B8FC14-0F45-4004-B8E4-2F91CB2B1DE4}"/>
              </pc2:cmMkLst>
            </pc226:cmChg>
          </p:ext>
        </pc:extLst>
      </pc:sldChg>
      <pc:sldChg chg="addCm">
        <pc:chgData name="Ragnfrid Helene Steensnæs Nordbø" userId="S::ragnfrid.nordbo@bufetat.no::03b2ea5c-7579-4bff-b0f1-ee9643ec9cbc" providerId="AD" clId="Web-{C076F2F7-60D5-5F2A-ABFF-D0B37F2E0B1A}" dt="2024-05-13T12:13:00.894" v="3"/>
        <pc:sldMkLst>
          <pc:docMk/>
          <pc:sldMk cId="3123909395"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00.894" v="3"/>
              <pc2:cmMkLst xmlns:pc2="http://schemas.microsoft.com/office/powerpoint/2019/9/main/command">
                <pc:docMk/>
                <pc:sldMk cId="3123909395" sldId="288"/>
                <pc2:cmMk id="{3A8E4695-287F-431D-ADBB-8F8FF1284F79}"/>
              </pc2:cmMkLst>
            </pc226:cmChg>
          </p:ext>
        </pc:extLst>
      </pc:sldChg>
    </pc:docChg>
  </pc:docChgLst>
  <pc:docChgLst>
    <pc:chgData name="Elfrid Krossbakken" userId="S::elfrid.krossbakken@bufetat.no::9e012093-0ee3-4f7b-8ab2-1d5e62e751de" providerId="AD" clId="Web-{8E95C017-6A9D-AD39-F873-96F7D26ECAD5}"/>
    <pc:docChg chg="delSld modSld">
      <pc:chgData name="Elfrid Krossbakken" userId="S::elfrid.krossbakken@bufetat.no::9e012093-0ee3-4f7b-8ab2-1d5e62e751de" providerId="AD" clId="Web-{8E95C017-6A9D-AD39-F873-96F7D26ECAD5}" dt="2024-05-21T05:33:50.662" v="656"/>
      <pc:docMkLst>
        <pc:docMk/>
      </pc:docMkLst>
      <pc:sldChg chg="modSp">
        <pc:chgData name="Elfrid Krossbakken" userId="S::elfrid.krossbakken@bufetat.no::9e012093-0ee3-4f7b-8ab2-1d5e62e751de" providerId="AD" clId="Web-{8E95C017-6A9D-AD39-F873-96F7D26ECAD5}" dt="2024-05-21T05:33:43.115" v="655" actId="20577"/>
        <pc:sldMkLst>
          <pc:docMk/>
          <pc:sldMk cId="3370027955" sldId="272"/>
        </pc:sldMkLst>
        <pc:spChg chg="mod">
          <ac:chgData name="Elfrid Krossbakken" userId="S::elfrid.krossbakken@bufetat.no::9e012093-0ee3-4f7b-8ab2-1d5e62e751de" providerId="AD" clId="Web-{8E95C017-6A9D-AD39-F873-96F7D26ECAD5}" dt="2024-05-21T05:33:43.115" v="655" actId="20577"/>
          <ac:spMkLst>
            <pc:docMk/>
            <pc:sldMk cId="3370027955" sldId="272"/>
            <ac:spMk id="4" creationId="{E2BCA704-5F8A-70F9-5198-675A4EA5D60D}"/>
          </ac:spMkLst>
        </pc:spChg>
      </pc:sldChg>
      <pc:sldChg chg="del">
        <pc:chgData name="Elfrid Krossbakken" userId="S::elfrid.krossbakken@bufetat.no::9e012093-0ee3-4f7b-8ab2-1d5e62e751de" providerId="AD" clId="Web-{8E95C017-6A9D-AD39-F873-96F7D26ECAD5}" dt="2024-05-21T05:33:50.662" v="656"/>
        <pc:sldMkLst>
          <pc:docMk/>
          <pc:sldMk cId="1735410506" sldId="284"/>
        </pc:sldMkLst>
      </pc:sldChg>
      <pc:sldChg chg="modNotes">
        <pc:chgData name="Elfrid Krossbakken" userId="S::elfrid.krossbakken@bufetat.no::9e012093-0ee3-4f7b-8ab2-1d5e62e751de" providerId="AD" clId="Web-{8E95C017-6A9D-AD39-F873-96F7D26ECAD5}" dt="2024-05-21T05:30:46.939" v="617"/>
        <pc:sldMkLst>
          <pc:docMk/>
          <pc:sldMk cId="2298242931" sldId="286"/>
        </pc:sldMkLst>
      </pc:sldChg>
      <pc:sldChg chg="modSp modNotes">
        <pc:chgData name="Elfrid Krossbakken" userId="S::elfrid.krossbakken@bufetat.no::9e012093-0ee3-4f7b-8ab2-1d5e62e751de" providerId="AD" clId="Web-{8E95C017-6A9D-AD39-F873-96F7D26ECAD5}" dt="2024-05-21T05:29:33.157" v="492"/>
        <pc:sldMkLst>
          <pc:docMk/>
          <pc:sldMk cId="370331619" sldId="291"/>
        </pc:sldMkLst>
        <pc:spChg chg="mod">
          <ac:chgData name="Elfrid Krossbakken" userId="S::elfrid.krossbakken@bufetat.no::9e012093-0ee3-4f7b-8ab2-1d5e62e751de" providerId="AD" clId="Web-{8E95C017-6A9D-AD39-F873-96F7D26ECAD5}" dt="2024-05-21T05:28:39.452" v="346" actId="20577"/>
          <ac:spMkLst>
            <pc:docMk/>
            <pc:sldMk cId="370331619" sldId="291"/>
            <ac:spMk id="3" creationId="{2F10B4B6-A863-E6E4-DDDC-39F065A7E9D3}"/>
          </ac:spMkLst>
        </pc:spChg>
      </pc:sldChg>
      <pc:sldChg chg="addSp delSp modSp">
        <pc:chgData name="Elfrid Krossbakken" userId="S::elfrid.krossbakken@bufetat.no::9e012093-0ee3-4f7b-8ab2-1d5e62e751de" providerId="AD" clId="Web-{8E95C017-6A9D-AD39-F873-96F7D26ECAD5}" dt="2024-05-21T05:33:14.770" v="640" actId="20577"/>
        <pc:sldMkLst>
          <pc:docMk/>
          <pc:sldMk cId="1182221381" sldId="293"/>
        </pc:sldMkLst>
        <pc:spChg chg="mod">
          <ac:chgData name="Elfrid Krossbakken" userId="S::elfrid.krossbakken@bufetat.no::9e012093-0ee3-4f7b-8ab2-1d5e62e751de" providerId="AD" clId="Web-{8E95C017-6A9D-AD39-F873-96F7D26ECAD5}" dt="2024-05-21T05:33:14.770" v="640" actId="20577"/>
          <ac:spMkLst>
            <pc:docMk/>
            <pc:sldMk cId="1182221381" sldId="293"/>
            <ac:spMk id="3" creationId="{AA91A9B3-FD34-5539-609C-64679D431EBA}"/>
          </ac:spMkLst>
        </pc:spChg>
        <pc:spChg chg="del">
          <ac:chgData name="Elfrid Krossbakken" userId="S::elfrid.krossbakken@bufetat.no::9e012093-0ee3-4f7b-8ab2-1d5e62e751de" providerId="AD" clId="Web-{8E95C017-6A9D-AD39-F873-96F7D26ECAD5}" dt="2024-05-21T05:31:25.940" v="621"/>
          <ac:spMkLst>
            <pc:docMk/>
            <pc:sldMk cId="1182221381" sldId="293"/>
            <ac:spMk id="21" creationId="{F13C74B1-5B17-4795-BED0-7140497B445A}"/>
          </ac:spMkLst>
        </pc:spChg>
        <pc:spChg chg="del">
          <ac:chgData name="Elfrid Krossbakken" userId="S::elfrid.krossbakken@bufetat.no::9e012093-0ee3-4f7b-8ab2-1d5e62e751de" providerId="AD" clId="Web-{8E95C017-6A9D-AD39-F873-96F7D26ECAD5}" dt="2024-05-21T05:31:25.940" v="621"/>
          <ac:spMkLst>
            <pc:docMk/>
            <pc:sldMk cId="1182221381" sldId="293"/>
            <ac:spMk id="23" creationId="{D4974D33-8DC5-464E-8C6D-BE58F0669C17}"/>
          </ac:spMkLst>
        </pc:spChg>
        <pc:spChg chg="add">
          <ac:chgData name="Elfrid Krossbakken" userId="S::elfrid.krossbakken@bufetat.no::9e012093-0ee3-4f7b-8ab2-1d5e62e751de" providerId="AD" clId="Web-{8E95C017-6A9D-AD39-F873-96F7D26ECAD5}" dt="2024-05-21T05:31:25.940" v="621"/>
          <ac:spMkLst>
            <pc:docMk/>
            <pc:sldMk cId="1182221381" sldId="293"/>
            <ac:spMk id="28" creationId="{F13C74B1-5B17-4795-BED0-7140497B445A}"/>
          </ac:spMkLst>
        </pc:spChg>
        <pc:spChg chg="add">
          <ac:chgData name="Elfrid Krossbakken" userId="S::elfrid.krossbakken@bufetat.no::9e012093-0ee3-4f7b-8ab2-1d5e62e751de" providerId="AD" clId="Web-{8E95C017-6A9D-AD39-F873-96F7D26ECAD5}" dt="2024-05-21T05:31:25.940" v="621"/>
          <ac:spMkLst>
            <pc:docMk/>
            <pc:sldMk cId="1182221381" sldId="293"/>
            <ac:spMk id="30" creationId="{D4974D33-8DC5-464E-8C6D-BE58F0669C17}"/>
          </ac:spMkLst>
        </pc:spChg>
      </pc:sldChg>
      <pc:sldChg chg="modNotes">
        <pc:chgData name="Elfrid Krossbakken" userId="S::elfrid.krossbakken@bufetat.no::9e012093-0ee3-4f7b-8ab2-1d5e62e751de" providerId="AD" clId="Web-{8E95C017-6A9D-AD39-F873-96F7D26ECAD5}" dt="2024-05-21T05:23:47.009" v="29"/>
        <pc:sldMkLst>
          <pc:docMk/>
          <pc:sldMk cId="884105627"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27.05.2024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s-AF" sz="1800" kern="100" dirty="0">
                <a:effectLst/>
                <a:latin typeface="Calibri" panose="020F0502020204030204" pitchFamily="34" charset="0"/>
                <a:ea typeface="Calibri" panose="020F0502020204030204" pitchFamily="34" charset="0"/>
                <a:cs typeface="Arial" panose="020B0604020202020204" pitchFamily="34" charset="0"/>
              </a:rPr>
              <a:t>په دریمه او څلورمه غونډو کې، مونږ له تاسو څخه د لارښود په توګه غوښتنه کوو چې هغه څه شامل کړئ چې تاسو فکر کوئ د والدین لارښود برنامې څخه چې تاسو سند ترلاسه کړی او ښاروالۍ ته یې وړاندې کړئ</a:t>
            </a:r>
            <a:r>
              <a:rPr lang="nb-NO" sz="1800" kern="100" dirty="0">
                <a:effectLst/>
                <a:latin typeface="Calibri" panose="020F0502020204030204" pitchFamily="34" charset="0"/>
                <a:ea typeface="Calibri" panose="020F0502020204030204" pitchFamily="34" charset="0"/>
                <a:cs typeface="Arial" panose="020B0604020202020204" pitchFamily="34" charset="0"/>
              </a:rPr>
              <a:t>.</a:t>
            </a:r>
          </a:p>
          <a:p>
            <a:endParaRPr lang="ps-AF" b="0" i="0" dirty="0">
              <a:solidFill>
                <a:srgbClr val="3C4043"/>
              </a:solidFill>
              <a:effectLst/>
              <a:latin typeface="Roboto" panose="02000000000000000000" pitchFamily="2" charset="0"/>
              <a:ea typeface="+mn-lt"/>
              <a:cs typeface="+mn-lt"/>
              <a:hlinkClick r:id="rId3"/>
            </a:endParaRPr>
          </a:p>
          <a:p>
            <a:r>
              <a:rPr lang="ps-AF" sz="1800" dirty="0">
                <a:effectLst/>
                <a:latin typeface="Calibri" panose="020F0502020204030204" pitchFamily="34" charset="0"/>
                <a:ea typeface="Calibri" panose="020F0502020204030204" pitchFamily="34" charset="0"/>
                <a:cs typeface="Arial" panose="020B0604020202020204" pitchFamily="34" charset="0"/>
              </a:rPr>
              <a:t>مرستندویه موادو لپاره ځینې وړاندیزونه</a:t>
            </a:r>
            <a:endParaRPr lang="ps-AF" sz="1800" b="0" i="0" dirty="0">
              <a:solidFill>
                <a:srgbClr val="3C4043"/>
              </a:solidFill>
              <a:effectLst/>
              <a:latin typeface="Roboto" panose="02000000000000000000" pitchFamily="2" charset="0"/>
              <a:ea typeface="+mn-lt"/>
              <a:cs typeface="+mn-lt"/>
              <a:hlinkClick r:id="rId3"/>
            </a:endParaRPr>
          </a:p>
          <a:p>
            <a:endParaRPr lang="nb-NO" b="0" i="0" dirty="0">
              <a:solidFill>
                <a:srgbClr val="3C4043"/>
              </a:solidFill>
              <a:effectLst/>
              <a:latin typeface="Roboto" panose="02000000000000000000" pitchFamily="2" charset="0"/>
              <a:ea typeface="+mn-lt"/>
              <a:cs typeface="+mn-lt"/>
              <a:hlinkClick r:id="rId3"/>
            </a:endParaRPr>
          </a:p>
          <a:p>
            <a:r>
              <a:rPr lang="nb-NO" dirty="0">
                <a:ea typeface="+mn-lt"/>
                <a:cs typeface="+mn-lt"/>
                <a:hlinkClick r:id="rId3"/>
              </a:rPr>
              <a:t>https://www.reddbarna.no/content/uploads/2021/01/RB_foreldrebrosjyre_flyktninger_Norsk_endelig-versjon_25_nov_22.pdf</a:t>
            </a:r>
            <a:r>
              <a:rPr lang="nb-NO" dirty="0">
                <a:ea typeface="+mn-lt"/>
                <a:cs typeface="+mn-lt"/>
              </a:rPr>
              <a:t> </a:t>
            </a:r>
          </a:p>
          <a:p>
            <a:r>
              <a:rPr lang="nb-NO" dirty="0">
                <a:ea typeface="+mn-lt"/>
                <a:cs typeface="+mn-lt"/>
              </a:rPr>
              <a:t>(</a:t>
            </a:r>
            <a:r>
              <a:rPr lang="ps-AF" dirty="0">
                <a:ea typeface="+mn-lt"/>
                <a:cs typeface="+mn-lt"/>
              </a:rPr>
              <a:t>مختلفه ژبې</a:t>
            </a:r>
            <a:r>
              <a:rPr lang="nb-NO" dirty="0">
                <a:ea typeface="+mn-lt"/>
                <a:cs typeface="+mn-lt"/>
              </a:rPr>
              <a:t>)</a:t>
            </a:r>
          </a:p>
          <a:p>
            <a:endParaRPr lang="nb-NO" dirty="0">
              <a:ea typeface="+mn-lt"/>
              <a:cs typeface="+mn-lt"/>
            </a:endParaRPr>
          </a:p>
          <a:p>
            <a:r>
              <a:rPr lang="nb-NO" dirty="0">
                <a:hlinkClick r:id="rId4"/>
              </a:rPr>
              <a:t>https://www.rvts-flyktningbrosjyrer.no</a:t>
            </a:r>
            <a:endParaRPr lang="nb-NO" dirty="0">
              <a:ea typeface="+mn-lt"/>
              <a:cs typeface="+mn-lt"/>
            </a:endParaRPr>
          </a:p>
          <a:p>
            <a:endParaRPr lang="nb-NO" dirty="0"/>
          </a:p>
          <a:p>
            <a:r>
              <a:rPr lang="nb-NO" dirty="0">
                <a:hlinkClick r:id="rId5"/>
              </a:rPr>
              <a:t>https://mentalhelse.no/fa-hjelp/foreldresupport/</a:t>
            </a:r>
            <a:endParaRPr lang="nb-NO"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Det </a:t>
            </a:r>
            <a:r>
              <a:rPr lang="en-US" dirty="0" err="1"/>
              <a:t>som</a:t>
            </a:r>
            <a:r>
              <a:rPr lang="en-US" dirty="0"/>
              <a:t> er </a:t>
            </a:r>
            <a:r>
              <a:rPr lang="en-US" dirty="0" err="1"/>
              <a:t>viktig</a:t>
            </a:r>
            <a:r>
              <a:rPr lang="en-US" dirty="0"/>
              <a:t> I </a:t>
            </a:r>
            <a:r>
              <a:rPr lang="en-US" dirty="0" err="1"/>
              <a:t>denne</a:t>
            </a:r>
            <a:r>
              <a:rPr lang="en-US" dirty="0"/>
              <a:t> </a:t>
            </a:r>
            <a:r>
              <a:rPr lang="en-US" dirty="0" err="1"/>
              <a:t>sammenhengen</a:t>
            </a:r>
            <a:r>
              <a:rPr lang="en-US" dirty="0"/>
              <a:t> er å </a:t>
            </a:r>
            <a:r>
              <a:rPr lang="en-US" dirty="0" err="1"/>
              <a:t>følge</a:t>
            </a:r>
            <a:r>
              <a:rPr lang="en-US" dirty="0"/>
              <a:t> </a:t>
            </a:r>
            <a:r>
              <a:rPr lang="en-US" dirty="0" err="1"/>
              <a:t>barnets</a:t>
            </a:r>
            <a:r>
              <a:rPr lang="en-US" dirty="0"/>
              <a:t> </a:t>
            </a:r>
            <a:r>
              <a:rPr lang="en-US" dirty="0" err="1"/>
              <a:t>initiativ</a:t>
            </a:r>
            <a:r>
              <a:rPr lang="en-US" dirty="0"/>
              <a:t> </a:t>
            </a:r>
            <a:r>
              <a:rPr lang="en-US" dirty="0" err="1"/>
              <a:t>til</a:t>
            </a:r>
            <a:r>
              <a:rPr lang="en-US" dirty="0"/>
              <a:t> </a:t>
            </a:r>
            <a:r>
              <a:rPr lang="en-US" dirty="0" err="1"/>
              <a:t>kontakt</a:t>
            </a:r>
            <a:r>
              <a:rPr lang="en-US" dirty="0"/>
              <a:t> </a:t>
            </a:r>
            <a:r>
              <a:rPr lang="en-US" dirty="0" err="1"/>
              <a:t>og</a:t>
            </a:r>
            <a:r>
              <a:rPr lang="en-US" dirty="0"/>
              <a:t> å </a:t>
            </a:r>
            <a:r>
              <a:rPr lang="en-US" dirty="0" err="1"/>
              <a:t>snakke</a:t>
            </a:r>
            <a:r>
              <a:rPr lang="en-US" dirty="0"/>
              <a:t> om det </a:t>
            </a:r>
            <a:r>
              <a:rPr lang="en-US" dirty="0" err="1"/>
              <a:t>som</a:t>
            </a:r>
            <a:r>
              <a:rPr lang="en-US" dirty="0"/>
              <a:t> er </a:t>
            </a:r>
            <a:r>
              <a:rPr lang="en-US" dirty="0" err="1"/>
              <a:t>vanskelig</a:t>
            </a:r>
            <a:r>
              <a:rPr lang="en-US" dirty="0"/>
              <a:t>. </a:t>
            </a:r>
            <a:r>
              <a:rPr lang="en-US" dirty="0" err="1"/>
              <a:t>Tilpasse</a:t>
            </a:r>
            <a:r>
              <a:rPr lang="en-US" dirty="0"/>
              <a:t> seg </a:t>
            </a:r>
            <a:r>
              <a:rPr lang="en-US" dirty="0" err="1"/>
              <a:t>barnets</a:t>
            </a:r>
            <a:r>
              <a:rPr lang="en-US" dirty="0"/>
              <a:t> alder </a:t>
            </a:r>
            <a:r>
              <a:rPr lang="en-US" dirty="0" err="1"/>
              <a:t>og</a:t>
            </a:r>
            <a:r>
              <a:rPr lang="en-US" dirty="0"/>
              <a:t> </a:t>
            </a:r>
            <a:r>
              <a:rPr lang="en-US" dirty="0" err="1"/>
              <a:t>uttrykksform</a:t>
            </a:r>
            <a:r>
              <a:rPr lang="en-US" dirty="0"/>
              <a:t>. Å snake om det </a:t>
            </a:r>
            <a:r>
              <a:rPr lang="en-US" dirty="0" err="1"/>
              <a:t>som</a:t>
            </a:r>
            <a:r>
              <a:rPr lang="en-US" dirty="0"/>
              <a:t> </a:t>
            </a:r>
            <a:r>
              <a:rPr lang="en-US" dirty="0" err="1"/>
              <a:t>en</a:t>
            </a:r>
            <a:r>
              <a:rPr lang="en-US" dirty="0"/>
              <a:t> </a:t>
            </a:r>
            <a:r>
              <a:rPr lang="en-US" dirty="0" err="1"/>
              <a:t>vanskelig</a:t>
            </a:r>
            <a:r>
              <a:rPr lang="en-US" dirty="0"/>
              <a:t> er </a:t>
            </a:r>
            <a:r>
              <a:rPr lang="en-US" dirty="0" err="1"/>
              <a:t>ofte</a:t>
            </a:r>
            <a:r>
              <a:rPr lang="en-US" dirty="0"/>
              <a:t> </a:t>
            </a:r>
            <a:r>
              <a:rPr lang="en-US" dirty="0" err="1"/>
              <a:t>godt</a:t>
            </a:r>
            <a:r>
              <a:rPr lang="en-US" dirty="0"/>
              <a:t> for barn, </a:t>
            </a:r>
            <a:r>
              <a:rPr lang="en-US" dirty="0" err="1"/>
              <a:t>likt</a:t>
            </a:r>
            <a:r>
              <a:rPr lang="en-US" dirty="0"/>
              <a:t> </a:t>
            </a:r>
            <a:r>
              <a:rPr lang="en-US" dirty="0" err="1"/>
              <a:t>som</a:t>
            </a:r>
            <a:r>
              <a:rPr lang="en-US" dirty="0"/>
              <a:t> </a:t>
            </a:r>
            <a:r>
              <a:rPr lang="en-US" dirty="0" err="1"/>
              <a:t>voksne</a:t>
            </a:r>
            <a:r>
              <a:rPr lang="en-US" dirty="0"/>
              <a:t>. La de </a:t>
            </a:r>
            <a:r>
              <a:rPr lang="en-US" dirty="0" err="1"/>
              <a:t>få</a:t>
            </a:r>
            <a:r>
              <a:rPr lang="en-US" dirty="0"/>
              <a:t> </a:t>
            </a:r>
            <a:r>
              <a:rPr lang="en-US" dirty="0" err="1"/>
              <a:t>snakke</a:t>
            </a:r>
            <a:r>
              <a:rPr lang="en-US" dirty="0"/>
              <a:t> seg tom, </a:t>
            </a:r>
            <a:r>
              <a:rPr lang="en-US" dirty="0" err="1"/>
              <a:t>lytt</a:t>
            </a:r>
            <a:r>
              <a:rPr lang="en-US" dirty="0"/>
              <a:t>, </a:t>
            </a:r>
            <a:r>
              <a:rPr lang="en-US" dirty="0" err="1"/>
              <a:t>prøv</a:t>
            </a:r>
            <a:r>
              <a:rPr lang="en-US" dirty="0"/>
              <a:t> å </a:t>
            </a:r>
            <a:r>
              <a:rPr lang="en-US" dirty="0" err="1"/>
              <a:t>møt</a:t>
            </a:r>
            <a:r>
              <a:rPr lang="en-US" dirty="0"/>
              <a:t> med </a:t>
            </a:r>
            <a:r>
              <a:rPr lang="en-US" dirty="0" err="1"/>
              <a:t>forståelse</a:t>
            </a:r>
            <a:r>
              <a:rPr lang="en-US" dirty="0"/>
              <a:t>. </a:t>
            </a:r>
          </a:p>
          <a:p>
            <a:r>
              <a:rPr lang="en-US" dirty="0" err="1"/>
              <a:t>Barna</a:t>
            </a:r>
            <a:r>
              <a:rPr lang="en-US" dirty="0"/>
              <a:t> </a:t>
            </a:r>
            <a:r>
              <a:rPr lang="en-US" dirty="0" err="1"/>
              <a:t>kan</a:t>
            </a:r>
            <a:r>
              <a:rPr lang="en-US" dirty="0"/>
              <a:t> mangle </a:t>
            </a:r>
            <a:r>
              <a:rPr lang="en-US" dirty="0" err="1"/>
              <a:t>ord</a:t>
            </a:r>
            <a:r>
              <a:rPr lang="en-US" dirty="0"/>
              <a:t> </a:t>
            </a:r>
            <a:r>
              <a:rPr lang="en-US" dirty="0" err="1"/>
              <a:t>og</a:t>
            </a:r>
            <a:r>
              <a:rPr lang="en-US" dirty="0"/>
              <a:t> </a:t>
            </a:r>
            <a:r>
              <a:rPr lang="en-US" dirty="0" err="1"/>
              <a:t>kan</a:t>
            </a:r>
            <a:r>
              <a:rPr lang="en-US" dirty="0"/>
              <a:t> </a:t>
            </a:r>
            <a:r>
              <a:rPr lang="en-US" dirty="0" err="1"/>
              <a:t>trenge</a:t>
            </a:r>
            <a:r>
              <a:rPr lang="en-US" dirty="0"/>
              <a:t> </a:t>
            </a:r>
            <a:r>
              <a:rPr lang="en-US" dirty="0" err="1"/>
              <a:t>hjelp</a:t>
            </a:r>
            <a:r>
              <a:rPr lang="en-US" dirty="0"/>
              <a:t> </a:t>
            </a:r>
            <a:r>
              <a:rPr lang="en-US" dirty="0" err="1"/>
              <a:t>til</a:t>
            </a:r>
            <a:r>
              <a:rPr lang="en-US" dirty="0"/>
              <a:t> å </a:t>
            </a:r>
            <a:r>
              <a:rPr lang="en-US" dirty="0" err="1"/>
              <a:t>uttrykke</a:t>
            </a:r>
            <a:r>
              <a:rPr lang="en-US" dirty="0"/>
              <a:t> seg. Det </a:t>
            </a:r>
            <a:r>
              <a:rPr lang="en-US" dirty="0" err="1"/>
              <a:t>kan</a:t>
            </a:r>
            <a:r>
              <a:rPr lang="en-US" dirty="0"/>
              <a:t> </a:t>
            </a:r>
            <a:r>
              <a:rPr lang="en-US" dirty="0" err="1"/>
              <a:t>være</a:t>
            </a:r>
            <a:r>
              <a:rPr lang="en-US" dirty="0"/>
              <a:t> </a:t>
            </a:r>
            <a:r>
              <a:rPr lang="en-US" dirty="0" err="1"/>
              <a:t>vanskelig</a:t>
            </a:r>
            <a:r>
              <a:rPr lang="en-US" dirty="0"/>
              <a:t> å </a:t>
            </a:r>
            <a:r>
              <a:rPr lang="en-US" dirty="0" err="1"/>
              <a:t>uttrykke</a:t>
            </a:r>
            <a:r>
              <a:rPr lang="en-US" dirty="0"/>
              <a:t> de </a:t>
            </a:r>
            <a:r>
              <a:rPr lang="en-US" dirty="0" err="1"/>
              <a:t>følelsene</a:t>
            </a:r>
            <a:r>
              <a:rPr lang="en-US" dirty="0"/>
              <a:t> </a:t>
            </a:r>
            <a:r>
              <a:rPr lang="en-US" dirty="0" err="1"/>
              <a:t>en</a:t>
            </a:r>
            <a:r>
              <a:rPr lang="en-US" dirty="0"/>
              <a:t> </a:t>
            </a:r>
            <a:r>
              <a:rPr lang="en-US" dirty="0" err="1"/>
              <a:t>har</a:t>
            </a:r>
            <a:r>
              <a:rPr lang="en-US" dirty="0"/>
              <a:t> </a:t>
            </a:r>
            <a:r>
              <a:rPr lang="en-US" dirty="0" err="1"/>
              <a:t>inni</a:t>
            </a:r>
            <a:r>
              <a:rPr lang="en-US" dirty="0"/>
              <a:t> seg, </a:t>
            </a:r>
            <a:r>
              <a:rPr lang="en-US" dirty="0" err="1"/>
              <a:t>så</a:t>
            </a:r>
            <a:r>
              <a:rPr lang="en-US" dirty="0"/>
              <a:t> da </a:t>
            </a:r>
            <a:r>
              <a:rPr lang="en-US" dirty="0" err="1"/>
              <a:t>kan</a:t>
            </a:r>
            <a:r>
              <a:rPr lang="en-US" dirty="0"/>
              <a:t> man </a:t>
            </a:r>
            <a:r>
              <a:rPr lang="en-US" dirty="0" err="1"/>
              <a:t>som</a:t>
            </a:r>
            <a:r>
              <a:rPr lang="en-US" dirty="0"/>
              <a:t> </a:t>
            </a:r>
            <a:r>
              <a:rPr lang="en-US" dirty="0" err="1"/>
              <a:t>voksen</a:t>
            </a:r>
            <a:r>
              <a:rPr lang="en-US" dirty="0"/>
              <a:t> </a:t>
            </a:r>
            <a:r>
              <a:rPr lang="en-US" dirty="0" err="1"/>
              <a:t>forsiktig</a:t>
            </a:r>
            <a:r>
              <a:rPr lang="en-US" dirty="0"/>
              <a:t> “</a:t>
            </a:r>
            <a:r>
              <a:rPr lang="en-US" dirty="0" err="1"/>
              <a:t>gjette</a:t>
            </a:r>
            <a:r>
              <a:rPr lang="en-US" dirty="0"/>
              <a:t>”, </a:t>
            </a:r>
            <a:r>
              <a:rPr lang="en-US" dirty="0" err="1"/>
              <a:t>så</a:t>
            </a:r>
            <a:r>
              <a:rPr lang="en-US" dirty="0"/>
              <a:t> </a:t>
            </a:r>
            <a:r>
              <a:rPr lang="en-US" dirty="0" err="1"/>
              <a:t>retter</a:t>
            </a:r>
            <a:r>
              <a:rPr lang="en-US" dirty="0"/>
              <a:t> </a:t>
            </a:r>
            <a:r>
              <a:rPr lang="en-US" dirty="0" err="1"/>
              <a:t>gjerne</a:t>
            </a:r>
            <a:r>
              <a:rPr lang="en-US" dirty="0"/>
              <a:t> </a:t>
            </a:r>
            <a:r>
              <a:rPr lang="en-US" dirty="0" err="1"/>
              <a:t>barnet</a:t>
            </a:r>
            <a:r>
              <a:rPr lang="en-US" dirty="0"/>
              <a:t> </a:t>
            </a:r>
            <a:r>
              <a:rPr lang="en-US" dirty="0" err="1"/>
              <a:t>på</a:t>
            </a:r>
            <a:r>
              <a:rPr lang="en-US" dirty="0"/>
              <a:t> deg om du tar </a:t>
            </a:r>
            <a:r>
              <a:rPr lang="en-US" dirty="0" err="1"/>
              <a:t>feil</a:t>
            </a:r>
            <a:r>
              <a:rPr lang="en-US" dirty="0"/>
              <a:t>. </a:t>
            </a:r>
          </a:p>
          <a:p>
            <a:r>
              <a:rPr lang="en-US" dirty="0"/>
              <a:t>Mange barn </a:t>
            </a:r>
            <a:r>
              <a:rPr lang="en-US" dirty="0" err="1"/>
              <a:t>forteller</a:t>
            </a:r>
            <a:r>
              <a:rPr lang="en-US" dirty="0"/>
              <a:t> </a:t>
            </a:r>
            <a:r>
              <a:rPr lang="en-US" dirty="0" err="1"/>
              <a:t>gjerne</a:t>
            </a:r>
            <a:r>
              <a:rPr lang="en-US" dirty="0"/>
              <a:t> om det </a:t>
            </a:r>
            <a:r>
              <a:rPr lang="en-US" dirty="0" err="1"/>
              <a:t>som</a:t>
            </a:r>
            <a:r>
              <a:rPr lang="en-US" dirty="0"/>
              <a:t> er </a:t>
            </a:r>
            <a:r>
              <a:rPr lang="en-US" dirty="0" err="1"/>
              <a:t>vanskelig</a:t>
            </a:r>
            <a:r>
              <a:rPr lang="en-US" dirty="0"/>
              <a:t> </a:t>
            </a:r>
            <a:r>
              <a:rPr lang="en-US" dirty="0" err="1"/>
              <a:t>igjennom</a:t>
            </a:r>
            <a:r>
              <a:rPr lang="en-US" dirty="0"/>
              <a:t> lek, </a:t>
            </a:r>
            <a:r>
              <a:rPr lang="en-US" dirty="0" err="1"/>
              <a:t>tegninger</a:t>
            </a:r>
            <a:r>
              <a:rPr lang="en-US" dirty="0"/>
              <a:t> </a:t>
            </a:r>
            <a:r>
              <a:rPr lang="en-US" dirty="0" err="1"/>
              <a:t>osv</a:t>
            </a:r>
            <a:r>
              <a:rPr lang="en-US" dirty="0"/>
              <a:t>. </a:t>
            </a:r>
          </a:p>
          <a:p>
            <a:endParaRPr lang="en-US" dirty="0"/>
          </a:p>
          <a:p>
            <a:r>
              <a:rPr lang="en-US" dirty="0"/>
              <a:t>Det </a:t>
            </a:r>
            <a:r>
              <a:rPr lang="en-US" dirty="0" err="1"/>
              <a:t>som</a:t>
            </a:r>
            <a:r>
              <a:rPr lang="en-US" dirty="0"/>
              <a:t> er </a:t>
            </a:r>
            <a:r>
              <a:rPr lang="en-US" dirty="0" err="1"/>
              <a:t>viktig</a:t>
            </a:r>
            <a:r>
              <a:rPr lang="en-US" dirty="0"/>
              <a:t> er at </a:t>
            </a:r>
            <a:r>
              <a:rPr lang="en-US" dirty="0" err="1"/>
              <a:t>barnet</a:t>
            </a:r>
            <a:r>
              <a:rPr lang="en-US" dirty="0"/>
              <a:t> </a:t>
            </a:r>
            <a:r>
              <a:rPr lang="en-US" dirty="0" err="1"/>
              <a:t>ikke</a:t>
            </a:r>
            <a:r>
              <a:rPr lang="en-US" dirty="0"/>
              <a:t> </a:t>
            </a:r>
            <a:r>
              <a:rPr lang="en-US" dirty="0" err="1"/>
              <a:t>tror</a:t>
            </a:r>
            <a:r>
              <a:rPr lang="en-US" dirty="0"/>
              <a:t> at det </a:t>
            </a:r>
            <a:r>
              <a:rPr lang="en-US" dirty="0" err="1"/>
              <a:t>som</a:t>
            </a:r>
            <a:r>
              <a:rPr lang="en-US" dirty="0"/>
              <a:t> </a:t>
            </a:r>
            <a:r>
              <a:rPr lang="en-US" dirty="0" err="1"/>
              <a:t>har</a:t>
            </a:r>
            <a:r>
              <a:rPr lang="en-US" dirty="0"/>
              <a:t> </a:t>
            </a:r>
            <a:r>
              <a:rPr lang="en-US" dirty="0" err="1"/>
              <a:t>hendt</a:t>
            </a:r>
            <a:r>
              <a:rPr lang="en-US" dirty="0"/>
              <a:t> </a:t>
            </a:r>
            <a:r>
              <a:rPr lang="en-US" dirty="0" err="1"/>
              <a:t>og</a:t>
            </a:r>
            <a:r>
              <a:rPr lang="en-US" dirty="0"/>
              <a:t> er </a:t>
            </a:r>
            <a:r>
              <a:rPr lang="en-US" dirty="0" err="1"/>
              <a:t>vanskelig</a:t>
            </a:r>
            <a:r>
              <a:rPr lang="en-US" dirty="0"/>
              <a:t> er </a:t>
            </a:r>
            <a:r>
              <a:rPr lang="en-US" dirty="0" err="1"/>
              <a:t>deres</a:t>
            </a:r>
            <a:r>
              <a:rPr lang="en-US" dirty="0"/>
              <a:t> </a:t>
            </a:r>
            <a:r>
              <a:rPr lang="en-US" dirty="0" err="1"/>
              <a:t>feil</a:t>
            </a:r>
            <a:r>
              <a:rPr lang="en-US" dirty="0"/>
              <a:t>. De </a:t>
            </a:r>
            <a:r>
              <a:rPr lang="en-US" dirty="0" err="1"/>
              <a:t>trenger</a:t>
            </a:r>
            <a:r>
              <a:rPr lang="en-US" dirty="0"/>
              <a:t> </a:t>
            </a:r>
            <a:r>
              <a:rPr lang="en-US" dirty="0" err="1"/>
              <a:t>gjerne</a:t>
            </a:r>
            <a:r>
              <a:rPr lang="en-US" dirty="0"/>
              <a:t> </a:t>
            </a:r>
            <a:r>
              <a:rPr lang="en-US" dirty="0" err="1"/>
              <a:t>gjentatte</a:t>
            </a:r>
            <a:r>
              <a:rPr lang="en-US" dirty="0"/>
              <a:t> </a:t>
            </a:r>
            <a:r>
              <a:rPr lang="en-US" dirty="0" err="1"/>
              <a:t>forsikringer</a:t>
            </a:r>
            <a:r>
              <a:rPr lang="en-US" dirty="0"/>
              <a:t> </a:t>
            </a:r>
            <a:r>
              <a:rPr lang="en-US" dirty="0" err="1"/>
              <a:t>på</a:t>
            </a:r>
            <a:r>
              <a:rPr lang="en-US" dirty="0"/>
              <a:t> at det </a:t>
            </a:r>
            <a:r>
              <a:rPr lang="en-US" dirty="0" err="1"/>
              <a:t>ikke</a:t>
            </a:r>
            <a:r>
              <a:rPr lang="en-US" dirty="0"/>
              <a:t> er </a:t>
            </a:r>
            <a:r>
              <a:rPr lang="en-US" dirty="0" err="1"/>
              <a:t>deres</a:t>
            </a:r>
            <a:r>
              <a:rPr lang="en-US" dirty="0"/>
              <a:t> </a:t>
            </a:r>
            <a:r>
              <a:rPr lang="en-US" dirty="0" err="1"/>
              <a:t>feil</a:t>
            </a:r>
            <a:r>
              <a:rPr lang="en-US" dirty="0"/>
              <a:t> at </a:t>
            </a:r>
            <a:r>
              <a:rPr lang="en-US" dirty="0" err="1"/>
              <a:t>dere</a:t>
            </a:r>
            <a:r>
              <a:rPr lang="en-US" dirty="0"/>
              <a:t> </a:t>
            </a:r>
            <a:r>
              <a:rPr lang="en-US" dirty="0" err="1"/>
              <a:t>har</a:t>
            </a:r>
            <a:r>
              <a:rPr lang="en-US" dirty="0"/>
              <a:t> </a:t>
            </a:r>
            <a:r>
              <a:rPr lang="en-US" dirty="0" err="1"/>
              <a:t>flyttet</a:t>
            </a:r>
            <a:r>
              <a:rPr lang="en-US" dirty="0"/>
              <a:t> </a:t>
            </a:r>
            <a:r>
              <a:rPr lang="en-US" dirty="0" err="1"/>
              <a:t>osv</a:t>
            </a:r>
            <a:r>
              <a:rPr lang="en-US" dirty="0"/>
              <a:t>. </a:t>
            </a:r>
          </a:p>
          <a:p>
            <a:endParaRPr lang="en-US" dirty="0"/>
          </a:p>
          <a:p>
            <a:r>
              <a:rPr lang="en-US" dirty="0" err="1"/>
              <a:t>Vanskelig</a:t>
            </a:r>
            <a:r>
              <a:rPr lang="en-US" dirty="0"/>
              <a:t> å </a:t>
            </a:r>
            <a:r>
              <a:rPr lang="en-US" dirty="0" err="1"/>
              <a:t>snakke</a:t>
            </a:r>
            <a:r>
              <a:rPr lang="en-US" dirty="0"/>
              <a:t> med </a:t>
            </a:r>
            <a:r>
              <a:rPr lang="en-US" dirty="0" err="1"/>
              <a:t>barna</a:t>
            </a:r>
            <a:r>
              <a:rPr lang="en-US" dirty="0"/>
              <a:t> om det </a:t>
            </a:r>
            <a:r>
              <a:rPr lang="en-US" dirty="0" err="1"/>
              <a:t>som</a:t>
            </a:r>
            <a:r>
              <a:rPr lang="en-US" dirty="0"/>
              <a:t> er </a:t>
            </a:r>
            <a:r>
              <a:rPr lang="en-US" dirty="0" err="1"/>
              <a:t>vondt</a:t>
            </a:r>
            <a:r>
              <a:rPr lang="en-US" dirty="0"/>
              <a:t> </a:t>
            </a:r>
            <a:r>
              <a:rPr lang="en-US" dirty="0" err="1"/>
              <a:t>fordi</a:t>
            </a:r>
            <a:r>
              <a:rPr lang="en-US" dirty="0"/>
              <a:t> </a:t>
            </a:r>
            <a:r>
              <a:rPr lang="en-US" dirty="0" err="1"/>
              <a:t>selv</a:t>
            </a:r>
            <a:r>
              <a:rPr lang="en-US" dirty="0"/>
              <a:t> </a:t>
            </a:r>
            <a:r>
              <a:rPr lang="en-US" dirty="0" err="1"/>
              <a:t>har</a:t>
            </a:r>
            <a:r>
              <a:rPr lang="en-US" dirty="0"/>
              <a:t> det </a:t>
            </a:r>
            <a:r>
              <a:rPr lang="en-US" dirty="0" err="1"/>
              <a:t>tungt</a:t>
            </a:r>
            <a:r>
              <a:rPr lang="en-US" dirty="0"/>
              <a:t> </a:t>
            </a:r>
            <a:r>
              <a:rPr lang="en-US" dirty="0" err="1"/>
              <a:t>eller</a:t>
            </a:r>
            <a:r>
              <a:rPr lang="en-US" dirty="0"/>
              <a:t> </a:t>
            </a:r>
            <a:r>
              <a:rPr lang="en-US" dirty="0" err="1"/>
              <a:t>fordi</a:t>
            </a:r>
            <a:r>
              <a:rPr lang="en-US" dirty="0"/>
              <a:t> man </a:t>
            </a:r>
            <a:r>
              <a:rPr lang="en-US" dirty="0" err="1"/>
              <a:t>ikke</a:t>
            </a:r>
            <a:r>
              <a:rPr lang="en-US" dirty="0"/>
              <a:t> </a:t>
            </a:r>
            <a:r>
              <a:rPr lang="en-US" dirty="0" err="1"/>
              <a:t>vil</a:t>
            </a:r>
            <a:r>
              <a:rPr lang="en-US" dirty="0"/>
              <a:t> </a:t>
            </a:r>
            <a:r>
              <a:rPr lang="en-US" dirty="0" err="1"/>
              <a:t>gjøre</a:t>
            </a:r>
            <a:r>
              <a:rPr lang="en-US" dirty="0"/>
              <a:t> det </a:t>
            </a:r>
            <a:r>
              <a:rPr lang="en-US" dirty="0" err="1"/>
              <a:t>verre</a:t>
            </a:r>
            <a:r>
              <a:rPr lang="en-US" dirty="0"/>
              <a:t> for </a:t>
            </a:r>
            <a:r>
              <a:rPr lang="en-US" dirty="0" err="1"/>
              <a:t>barna</a:t>
            </a:r>
            <a:r>
              <a:rPr lang="en-US" dirty="0"/>
              <a:t>. </a:t>
            </a:r>
          </a:p>
          <a:p>
            <a:r>
              <a:rPr lang="en-US" dirty="0" err="1"/>
              <a:t>Barna</a:t>
            </a:r>
            <a:r>
              <a:rPr lang="en-US" dirty="0"/>
              <a:t> </a:t>
            </a:r>
            <a:r>
              <a:rPr lang="en-US" dirty="0" err="1"/>
              <a:t>trenger</a:t>
            </a:r>
            <a:r>
              <a:rPr lang="en-US" dirty="0"/>
              <a:t> at det er </a:t>
            </a:r>
            <a:r>
              <a:rPr lang="en-US" dirty="0" err="1"/>
              <a:t>lov</a:t>
            </a:r>
            <a:r>
              <a:rPr lang="en-US" dirty="0"/>
              <a:t> </a:t>
            </a:r>
            <a:r>
              <a:rPr lang="en-US" dirty="0" err="1"/>
              <a:t>til</a:t>
            </a:r>
            <a:r>
              <a:rPr lang="en-US" dirty="0"/>
              <a:t> å </a:t>
            </a:r>
            <a:r>
              <a:rPr lang="en-US" dirty="0" err="1"/>
              <a:t>snakke</a:t>
            </a:r>
            <a:r>
              <a:rPr lang="en-US" dirty="0"/>
              <a:t> om det de </a:t>
            </a:r>
            <a:r>
              <a:rPr lang="en-US" dirty="0" err="1"/>
              <a:t>har</a:t>
            </a:r>
            <a:r>
              <a:rPr lang="en-US" dirty="0"/>
              <a:t> </a:t>
            </a:r>
            <a:r>
              <a:rPr lang="en-US" dirty="0" err="1"/>
              <a:t>opplevd</a:t>
            </a:r>
            <a:r>
              <a:rPr lang="en-US" dirty="0"/>
              <a:t> </a:t>
            </a:r>
            <a:r>
              <a:rPr lang="en-US" dirty="0" err="1"/>
              <a:t>og</a:t>
            </a:r>
            <a:r>
              <a:rPr lang="en-US" dirty="0"/>
              <a:t> </a:t>
            </a:r>
            <a:r>
              <a:rPr lang="en-US" dirty="0" err="1"/>
              <a:t>opplever</a:t>
            </a:r>
            <a:r>
              <a:rPr lang="en-US" dirty="0"/>
              <a:t>, </a:t>
            </a:r>
            <a:r>
              <a:rPr lang="en-US" dirty="0" err="1"/>
              <a:t>gjerne</a:t>
            </a:r>
            <a:r>
              <a:rPr lang="en-US" dirty="0"/>
              <a:t> I lek (</a:t>
            </a:r>
            <a:r>
              <a:rPr lang="en-US" dirty="0" err="1"/>
              <a:t>mindre</a:t>
            </a:r>
            <a:r>
              <a:rPr lang="en-US" dirty="0"/>
              <a:t> barn) </a:t>
            </a:r>
            <a:r>
              <a:rPr lang="en-US" dirty="0" err="1"/>
              <a:t>og</a:t>
            </a:r>
            <a:r>
              <a:rPr lang="en-US" dirty="0"/>
              <a:t> det er </a:t>
            </a:r>
            <a:r>
              <a:rPr lang="en-US" dirty="0" err="1"/>
              <a:t>gjør</a:t>
            </a:r>
            <a:r>
              <a:rPr lang="en-US" dirty="0"/>
              <a:t> </a:t>
            </a:r>
            <a:r>
              <a:rPr lang="en-US" dirty="0" err="1"/>
              <a:t>godt</a:t>
            </a:r>
            <a:r>
              <a:rPr lang="en-US" dirty="0"/>
              <a:t> å </a:t>
            </a:r>
            <a:r>
              <a:rPr lang="en-US" dirty="0" err="1"/>
              <a:t>få</a:t>
            </a:r>
            <a:r>
              <a:rPr lang="en-US" dirty="0"/>
              <a:t> </a:t>
            </a:r>
            <a:r>
              <a:rPr lang="en-US" dirty="0" err="1"/>
              <a:t>sette</a:t>
            </a:r>
            <a:r>
              <a:rPr lang="en-US" dirty="0"/>
              <a:t> </a:t>
            </a:r>
            <a:r>
              <a:rPr lang="en-US" dirty="0" err="1"/>
              <a:t>ord</a:t>
            </a:r>
            <a:r>
              <a:rPr lang="en-US" dirty="0"/>
              <a:t> </a:t>
            </a:r>
            <a:r>
              <a:rPr lang="en-US" dirty="0" err="1"/>
              <a:t>på</a:t>
            </a:r>
            <a:r>
              <a:rPr lang="en-US" dirty="0"/>
              <a:t> det de </a:t>
            </a:r>
            <a:r>
              <a:rPr lang="en-US" dirty="0" err="1"/>
              <a:t>har</a:t>
            </a:r>
            <a:r>
              <a:rPr lang="en-US" dirty="0"/>
              <a:t> </a:t>
            </a:r>
            <a:r>
              <a:rPr lang="en-US" dirty="0" err="1"/>
              <a:t>opplevd</a:t>
            </a:r>
            <a:r>
              <a:rPr lang="en-US" dirty="0"/>
              <a:t>. </a:t>
            </a:r>
          </a:p>
          <a:p>
            <a:endParaRPr lang="en-US" dirty="0"/>
          </a:p>
          <a:p>
            <a:r>
              <a:rPr lang="en-US" dirty="0"/>
              <a:t>Det er </a:t>
            </a:r>
            <a:r>
              <a:rPr lang="en-US" dirty="0" err="1"/>
              <a:t>greit</a:t>
            </a:r>
            <a:r>
              <a:rPr lang="en-US" dirty="0"/>
              <a:t> å </a:t>
            </a:r>
            <a:r>
              <a:rPr lang="en-US" dirty="0" err="1"/>
              <a:t>gråte</a:t>
            </a:r>
            <a:r>
              <a:rPr lang="en-US" dirty="0"/>
              <a:t> </a:t>
            </a:r>
            <a:r>
              <a:rPr lang="en-US" dirty="0" err="1"/>
              <a:t>som</a:t>
            </a:r>
            <a:r>
              <a:rPr lang="en-US" dirty="0"/>
              <a:t> </a:t>
            </a:r>
            <a:r>
              <a:rPr lang="en-US" dirty="0" err="1"/>
              <a:t>voksen</a:t>
            </a:r>
            <a:r>
              <a:rPr lang="en-US" dirty="0"/>
              <a:t> </a:t>
            </a:r>
            <a:r>
              <a:rPr lang="en-US" dirty="0" err="1"/>
              <a:t>og</a:t>
            </a:r>
            <a:r>
              <a:rPr lang="en-US" dirty="0"/>
              <a:t> </a:t>
            </a:r>
            <a:r>
              <a:rPr lang="en-US" dirty="0" err="1"/>
              <a:t>bli</a:t>
            </a:r>
            <a:r>
              <a:rPr lang="en-US" dirty="0"/>
              <a:t> lei seg, men </a:t>
            </a:r>
            <a:r>
              <a:rPr lang="en-US" dirty="0" err="1"/>
              <a:t>barnet</a:t>
            </a:r>
            <a:r>
              <a:rPr lang="en-US" dirty="0"/>
              <a:t> </a:t>
            </a:r>
            <a:r>
              <a:rPr lang="en-US" dirty="0" err="1"/>
              <a:t>trenger</a:t>
            </a:r>
            <a:r>
              <a:rPr lang="en-US" dirty="0"/>
              <a:t> å </a:t>
            </a:r>
            <a:r>
              <a:rPr lang="en-US" dirty="0" err="1"/>
              <a:t>vite</a:t>
            </a:r>
            <a:r>
              <a:rPr lang="en-US" dirty="0"/>
              <a:t> at det </a:t>
            </a:r>
            <a:r>
              <a:rPr lang="en-US" dirty="0" err="1"/>
              <a:t>ikke</a:t>
            </a:r>
            <a:r>
              <a:rPr lang="en-US" dirty="0"/>
              <a:t> er </a:t>
            </a:r>
            <a:r>
              <a:rPr lang="en-US" dirty="0" err="1"/>
              <a:t>barnets</a:t>
            </a:r>
            <a:r>
              <a:rPr lang="en-US" dirty="0"/>
              <a:t> </a:t>
            </a:r>
            <a:r>
              <a:rPr lang="en-US" dirty="0" err="1"/>
              <a:t>skyld</a:t>
            </a:r>
            <a:r>
              <a:rPr lang="en-US" dirty="0"/>
              <a:t> at den </a:t>
            </a:r>
            <a:r>
              <a:rPr lang="en-US" dirty="0" err="1"/>
              <a:t>voksne</a:t>
            </a:r>
            <a:r>
              <a:rPr lang="en-US" dirty="0"/>
              <a:t> er lei seg. </a:t>
            </a:r>
          </a:p>
          <a:p>
            <a:r>
              <a:rPr lang="nb-NO" dirty="0"/>
              <a:t> Noe om at baret viser vei </a:t>
            </a:r>
          </a:p>
          <a:p>
            <a:endParaRPr lang="nb-NO" dirty="0"/>
          </a:p>
          <a:p>
            <a:r>
              <a:rPr lang="nb-NO" dirty="0"/>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En </a:t>
            </a:r>
            <a:r>
              <a:rPr lang="en-US" sz="1200" err="1"/>
              <a:t>oppgave</a:t>
            </a:r>
            <a:r>
              <a:rPr lang="en-US" sz="1200"/>
              <a:t> </a:t>
            </a:r>
            <a:r>
              <a:rPr lang="en-US" sz="1200" err="1"/>
              <a:t>som</a:t>
            </a:r>
            <a:r>
              <a:rPr lang="en-US" sz="1200"/>
              <a:t> </a:t>
            </a:r>
            <a:r>
              <a:rPr lang="en-US" sz="1200" err="1"/>
              <a:t>fremmer</a:t>
            </a:r>
            <a:r>
              <a:rPr lang="en-US" sz="1200"/>
              <a:t> </a:t>
            </a:r>
            <a:r>
              <a:rPr lang="en-US" sz="1200" err="1"/>
              <a:t>krysskultur</a:t>
            </a:r>
            <a:r>
              <a:rPr lang="en-US" sz="1200"/>
              <a:t>? </a:t>
            </a:r>
          </a:p>
          <a:p>
            <a:r>
              <a:rPr lang="en-US" sz="1200"/>
              <a:t>En </a:t>
            </a:r>
            <a:r>
              <a:rPr lang="en-US" sz="1200" err="1"/>
              <a:t>oppgave</a:t>
            </a:r>
            <a:r>
              <a:rPr lang="en-US" sz="1200"/>
              <a:t> </a:t>
            </a:r>
            <a:r>
              <a:rPr lang="en-US" sz="1200" err="1"/>
              <a:t>som</a:t>
            </a:r>
            <a:r>
              <a:rPr lang="en-US" sz="1200"/>
              <a:t> </a:t>
            </a:r>
            <a:r>
              <a:rPr lang="en-US" sz="1200" err="1"/>
              <a:t>får</a:t>
            </a:r>
            <a:r>
              <a:rPr lang="en-US" sz="1200"/>
              <a:t> de </a:t>
            </a:r>
            <a:r>
              <a:rPr lang="en-US" sz="1200" err="1"/>
              <a:t>til</a:t>
            </a:r>
            <a:r>
              <a:rPr lang="en-US" sz="1200"/>
              <a:t> å </a:t>
            </a:r>
            <a:r>
              <a:rPr lang="en-US" sz="1200" err="1"/>
              <a:t>tenke</a:t>
            </a:r>
            <a:r>
              <a:rPr lang="en-US" sz="1200"/>
              <a:t> </a:t>
            </a:r>
            <a:r>
              <a:rPr lang="en-US" sz="1200" err="1"/>
              <a:t>på</a:t>
            </a:r>
            <a:r>
              <a:rPr lang="en-US" sz="1200"/>
              <a:t> </a:t>
            </a:r>
            <a:r>
              <a:rPr lang="en-US" sz="1200" err="1"/>
              <a:t>hvordan</a:t>
            </a:r>
            <a:r>
              <a:rPr lang="en-US" sz="1200"/>
              <a:t> de </a:t>
            </a:r>
            <a:r>
              <a:rPr lang="en-US" sz="1200" err="1"/>
              <a:t>kan</a:t>
            </a:r>
            <a:r>
              <a:rPr lang="en-US" sz="1200"/>
              <a:t> </a:t>
            </a:r>
            <a:r>
              <a:rPr lang="en-US" sz="1200" err="1"/>
              <a:t>møte</a:t>
            </a:r>
            <a:r>
              <a:rPr lang="en-US" sz="1200"/>
              <a:t> </a:t>
            </a:r>
            <a:r>
              <a:rPr lang="en-US" sz="1200" err="1"/>
              <a:t>barnas</a:t>
            </a:r>
            <a:r>
              <a:rPr lang="en-US" sz="1200"/>
              <a:t> </a:t>
            </a:r>
            <a:r>
              <a:rPr lang="en-US" sz="1200" err="1"/>
              <a:t>vonde</a:t>
            </a:r>
            <a:r>
              <a:rPr lang="en-US" sz="1200"/>
              <a:t> </a:t>
            </a:r>
            <a:r>
              <a:rPr lang="en-US" sz="1200" err="1"/>
              <a:t>følelser</a:t>
            </a:r>
            <a:r>
              <a:rPr lang="en-US" sz="1200"/>
              <a:t> </a:t>
            </a:r>
            <a:r>
              <a:rPr lang="en-US" sz="1200" err="1"/>
              <a:t>på</a:t>
            </a:r>
            <a:r>
              <a:rPr lang="en-US" sz="1200"/>
              <a:t> </a:t>
            </a:r>
            <a:r>
              <a:rPr lang="en-US" sz="1200" err="1"/>
              <a:t>en</a:t>
            </a:r>
            <a:r>
              <a:rPr lang="en-US" sz="1200"/>
              <a:t> god </a:t>
            </a:r>
            <a:r>
              <a:rPr lang="en-US" sz="1200" err="1"/>
              <a:t>måte</a:t>
            </a:r>
            <a:r>
              <a:rPr lang="en-US" sz="1200"/>
              <a:t>, </a:t>
            </a:r>
            <a:r>
              <a:rPr lang="en-US" sz="1200" err="1"/>
              <a:t>evt</a:t>
            </a:r>
            <a:r>
              <a:rPr lang="en-US" sz="1200"/>
              <a:t> teste </a:t>
            </a:r>
            <a:r>
              <a:rPr lang="en-US" sz="1200" err="1"/>
              <a:t>ut</a:t>
            </a:r>
            <a:r>
              <a:rPr lang="en-US" sz="1200"/>
              <a:t> </a:t>
            </a:r>
            <a:r>
              <a:rPr lang="en-US" sz="1200" err="1"/>
              <a:t>mer</a:t>
            </a:r>
            <a:r>
              <a:rPr lang="en-US" sz="1200"/>
              <a:t> </a:t>
            </a:r>
            <a:r>
              <a:rPr lang="en-US" sz="1200" err="1"/>
              <a:t>til</a:t>
            </a:r>
            <a:r>
              <a:rPr lang="en-US" sz="1200"/>
              <a:t> </a:t>
            </a:r>
            <a:r>
              <a:rPr lang="en-US" sz="1200" err="1"/>
              <a:t>neste</a:t>
            </a:r>
            <a:r>
              <a:rPr lang="en-US" sz="1200"/>
              <a:t> gang. </a:t>
            </a:r>
          </a:p>
          <a:p>
            <a:endParaRPr lang="en-US" sz="1200"/>
          </a:p>
          <a:p>
            <a:r>
              <a:rPr lang="en-US" sz="1200"/>
              <a:t>LEGG GJERNE INN EGNE OPPGAVER HER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s-AF" b="0" i="0" dirty="0">
                <a:solidFill>
                  <a:srgbClr val="3C4043"/>
                </a:solidFill>
                <a:effectLst/>
                <a:latin typeface="Noto Naskh Arabic"/>
              </a:rPr>
              <a:t>د تیرې اونۍ د کورنې کار ته د بیا کتنې لپاره یو څه وخت وکاروې.</a:t>
            </a:r>
            <a:endParaRPr lang="nb-NO" dirty="0"/>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ps-AF" sz="1800" kern="100" dirty="0">
                <a:effectLst/>
                <a:latin typeface="Calibri" panose="020F0502020204030204" pitchFamily="34" charset="0"/>
                <a:ea typeface="Calibri" panose="020F0502020204030204" pitchFamily="34" charset="0"/>
                <a:cs typeface="Arial" panose="020B0604020202020204" pitchFamily="34" charset="0"/>
              </a:rPr>
              <a:t>دا ورځ داسې ده چې په دې کورس کې ګډون کوونکي کولې شي چې خپل نظریات وړاندې کړي او خپل مثالونه شریک کړي. د یوې ډلې مشر په توګه، ستاسو اصلي هدف د استرس، مهاجرت او شک یا صدمې په اړه د رواني پوهې معلومات چمتو کول دي ترڅو دا نورمال کړي. دا د دې لپاره دی چې پوه شې چې دا د حیرانتیا خبره نده که تاسو په نوي هیواد کې د هیلو او ژوند سره موافقت کولو لپاره فشار راوړئ - سربیره پردې د تردیدونو د نښو او علامو په اړه معلومات ورکړئ. سربیره پردې تاسو باید دا موضوع یاده کړئ چې د هغه ماشومانو سره چې سخت وخت یی تیر کړې وي لیدل او د هغو درک کول آسانه کار نه ده، په ځانګړي توګه کله چې تاسو پخپله په سخت حالت کې یاست. بیا، تاسو باید په ګډه د هغه لارو په اړه وغږیږئ چې د ماشوم د احساساتو پوره کول، د مثالونو په جوړولو سره، په عمل کې څنګه ښکاري. دا دوه غونډې په ګروپ کې د همکارې او متقابل کړنه باندې تمرکز او دقت کوي او د دودیز والدین لارښود په څیر به تنظیم شي. د ګډون کوونکو لپاره وخت ورکړئ چې خپل مثالونه ووایي، او د والدینو د لارښوونې کورسونو څخه هغه څه وکاروئ چې تاسو هلته زده کړي دي.</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2100"/>
              </a:lnSpc>
              <a:spcAft>
                <a:spcPts val="800"/>
              </a:spcAft>
            </a:pPr>
            <a:r>
              <a:rPr lang="ps-AF"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ورځ د ګډ بحث سره پیل کړئ.  د کورس مشر د ډلې څخه پوښتنه کوي او په تخته کې لیکي؛ ټول ماشومان کومو شیانو ته اړتیا لري، پرته له دې چې دوی چیرې ژوند کوي او لوی کیږي؟ هر هغه څه چې په سلایډ کې دي عمومي دي، مګر د ګډون کوونکو څخه وپوښتئ که دوی کولاې شي ځینې مثالونه وړاندې کړي. ځینې ​​​​مثالونه پخپله چمتو کړئ. د مثال په توګه که چیرته ماشوم ځان ژوبل کوي او یا خفه وي نو آرامش ته اړتیا لري. ماشوما خواړو ته اړتیا لري. ماشومان باید وکوالی شي باور وکړي چې د دوی شاوخوا خلک د دوی ښیگیڼه غواړي. </a:t>
            </a:r>
          </a:p>
          <a:p>
            <a:pPr algn="r" rtl="1">
              <a:lnSpc>
                <a:spcPts val="2100"/>
              </a:lnSpc>
              <a:spcAft>
                <a:spcPts val="800"/>
              </a:spcAft>
            </a:pPr>
            <a:endParaRPr lang="ps-AF"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ts val="2100"/>
              </a:lnSpc>
              <a:spcAft>
                <a:spcPts val="800"/>
              </a:spcAft>
            </a:pPr>
            <a:r>
              <a:rPr lang="ps-AF"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(نور مثالونه چمتو کړئ)</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فلم چې تاسو کولی شئ د مختلفه کلتورنو په اړه ده وکاروئ</a:t>
            </a:r>
            <a:r>
              <a:rPr lang="nb-NO" sz="1800" kern="100" dirty="0">
                <a:effectLst/>
                <a:latin typeface="Calibri" panose="020F0502020204030204" pitchFamily="34" charset="0"/>
                <a:ea typeface="Calibri" panose="020F0502020204030204" pitchFamily="34" charset="0"/>
                <a:cs typeface="Arial" panose="020B0604020202020204" pitchFamily="34" charset="0"/>
              </a:rPr>
              <a:t>.</a:t>
            </a:r>
          </a:p>
          <a:p>
            <a:endParaRPr lang="nb-NO" dirty="0"/>
          </a:p>
          <a:p>
            <a:r>
              <a:rPr lang="nb-NO" dirty="0"/>
              <a:t>https://www.imdi.no/nora/filmen-sara/?fbclid=IwZXh0bgNhZW0CMTEAAR2VxSLjtnwfwzGOqoFcn8CVkB8FUZiGW3RgP4GDVaUQo1aDUtd_u27Gpn4_aem_Acp8DQ3Q3QxDKAIhBdouNGM1aQgUvF6c2qm3WqXIgxwfIXISFe1MiceeJ0gqBN2Xkv1YoD8KrOJBE3W2HBkQ8cL0</a:t>
            </a:r>
            <a:endParaRPr lang="nb-NO" dirty="0">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د دې سلاید هدف دا ده چې په دوه کلتوره شرایطو کې چې ژوند کوې دواړه مثبت او منفي اړخونه لري. تاسو کولی شئ په دواړو کلتورونو افتخار وکړې، څو ژبې زده کړئ، د مختلفو لیدونو د لیدلو وړتیا ترلاسه کړئ، او داسې نور. مګر ستونزې هم رامینځ ته کیدای شي چیرې چې تاسو د ماشوم په توګه هغه څه چې ته اړتیا لرئ په کلتور کې د محلي چاپیریال حاکمیت د کورنۍ ارزښتونو یا توقعاتو سره په ټکر کې راځي او هغه ماتیږي. دا به د د هغو ماشومانو لپاره خورا ستونزمن وي چې هغوې کوښښ کوي چې د خپل هویت د خپل کورنې او یا نورو څخه خپل هویت ځینې برخې پټې کړي، د مختلفو برخو څخه د شرم احساس وکړي، او داسې نور</a:t>
            </a:r>
            <a:r>
              <a:rPr lang="nb-NO" sz="1800" kern="100" dirty="0">
                <a:effectLst/>
                <a:latin typeface="Calibri" panose="020F0502020204030204" pitchFamily="34" charset="0"/>
                <a:ea typeface="Calibri" panose="020F0502020204030204" pitchFamily="34" charset="0"/>
                <a:cs typeface="Arial" panose="020B0604020202020204" pitchFamily="34" charset="0"/>
              </a:rPr>
              <a:t>.</a:t>
            </a:r>
          </a:p>
          <a:p>
            <a:pPr algn="l"/>
            <a:endParaRPr lang="ps-AF" b="0" i="0" dirty="0">
              <a:solidFill>
                <a:srgbClr val="212529"/>
              </a:solidFill>
              <a:effectLst/>
              <a:highlight>
                <a:srgbClr val="FFFFFF"/>
              </a:highlight>
              <a:latin typeface="Open Sans" panose="020F0502020204030204" pitchFamily="34" charset="0"/>
            </a:endParaRPr>
          </a:p>
          <a:p>
            <a:pPr algn="l"/>
            <a:endParaRPr lang="ps-AF" b="0" i="0" dirty="0">
              <a:solidFill>
                <a:srgbClr val="212529"/>
              </a:solidFill>
              <a:effectLst/>
              <a:highlight>
                <a:srgbClr val="FFFFFF"/>
              </a:highlight>
              <a:latin typeface="Open Sans" panose="020F0502020204030204" pitchFamily="34" charset="0"/>
            </a:endParaRPr>
          </a:p>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مثالونه ارایه کړې چې د تاسو په اند دا به څرنګه وي:</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مثال: ددې احساس کوي چې هغوې د مور او پلار څخه د ښوونځي د تللو د جامو ضرورت پټ کړي (هغو د لارې په اوږو کې جامې بدلوي).</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یا په هغه خواړه شرمېږئ چې دوی ښوونځي ته راوړي، او دا د خپلو ملګرو څخه پټوي</a:t>
            </a:r>
            <a:r>
              <a:rPr lang="nb-NO" sz="1800" kern="100" dirty="0">
                <a:effectLst/>
                <a:latin typeface="Calibri" panose="020F0502020204030204" pitchFamily="34" charset="0"/>
                <a:ea typeface="Calibri" panose="020F0502020204030204" pitchFamily="34" charset="0"/>
                <a:cs typeface="Arial" panose="020B0604020202020204" pitchFamily="34" charset="0"/>
              </a:rPr>
              <a:t>.</a:t>
            </a:r>
          </a:p>
          <a:p>
            <a:pPr algn="l"/>
            <a:endParaRPr lang="ps-AF" b="0" i="0" dirty="0">
              <a:solidFill>
                <a:srgbClr val="212529"/>
              </a:solidFill>
              <a:effectLst/>
              <a:highlight>
                <a:srgbClr val="FFFFFF"/>
              </a:highlight>
              <a:latin typeface="Open Sans" panose="020F0502020204030204" pitchFamily="34" charset="0"/>
            </a:endParaRPr>
          </a:p>
          <a:p>
            <a:pPr algn="l"/>
            <a:r>
              <a:rPr lang="ps-AF" sz="1800" dirty="0">
                <a:effectLst/>
                <a:latin typeface="Calibri" panose="020F0502020204030204" pitchFamily="34" charset="0"/>
                <a:ea typeface="Calibri" panose="020F0502020204030204" pitchFamily="34" charset="0"/>
                <a:cs typeface="Arial" panose="020B0604020202020204" pitchFamily="34" charset="0"/>
              </a:rPr>
              <a:t>ماشومان لویانو ته اړتیا لري چې دا ستونزې وګوري او په هغه پوه شي. دا مرسته کولی شي که چیرې مور او پلار د ماشوم اړتیا ته " د رفع کولو " ملاتړ وکړي، پرته له دې چې ویره ولري چې ماشومان به کور څخه هغه څه له ځان سره واخلي چې تاسو هغه ته په کور کې ډیر ارزښت ورکوې. ماشومان باید وکوالی شي په هغو دودونو او ارزښتونو کې برخه واخلي چې د کورنۍ لپاره مهم دي، مګر دوی باید د دې وړتیا هم ولري چې په دې اړه خبرې وکړي او پوه شي چې آیا د دې مختلف - کلتور کومې برخې شتون لري چې ستونزمنې ګڼل کیږي</a:t>
            </a:r>
            <a:endParaRPr lang="ps-AF" sz="1800" b="0" i="0" dirty="0">
              <a:solidFill>
                <a:srgbClr val="212529"/>
              </a:solidFill>
              <a:effectLst/>
              <a:highlight>
                <a:srgbClr val="FFFFFF"/>
              </a:highlight>
              <a:latin typeface="Open Sans" panose="020F0502020204030204" pitchFamily="34" charset="0"/>
              <a:ea typeface="Calibri" panose="020F0502020204030204" pitchFamily="34" charset="0"/>
              <a:cs typeface="Arial" panose="020B0604020202020204" pitchFamily="34" charset="0"/>
            </a:endParaRPr>
          </a:p>
          <a:p>
            <a:pPr algn="l"/>
            <a:endParaRPr lang="nb-NO" b="0" i="0" dirty="0">
              <a:solidFill>
                <a:srgbClr val="212529"/>
              </a:solidFill>
              <a:effectLst/>
              <a:highlight>
                <a:srgbClr val="FFFFFF"/>
              </a:highlight>
              <a:latin typeface="Open Sans" panose="020F0502020204030204" pitchFamily="34" charset="0"/>
            </a:endParaRPr>
          </a:p>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هغه ماشومان او ځوانان چې د خپل ماشومتوب د پام وړ برخې لپاره د دوه یا ډیرو کلتورونو چې د هغو تر تأثیر لاندې وي، ژوند کوې او یا ژوند کوي د کراس کلتوري ماشومان په نامه یادیږي.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gn="l"/>
            <a:endParaRPr lang="ps-AF" b="0" i="0" dirty="0">
              <a:solidFill>
                <a:srgbClr val="212529"/>
              </a:solidFill>
              <a:effectLst/>
              <a:highlight>
                <a:srgbClr val="FFFFFF"/>
              </a:highlight>
              <a:latin typeface="Open Sans"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s-AF" sz="1800" kern="100" dirty="0">
                <a:effectLst/>
                <a:latin typeface="Calibri" panose="020F0502020204030204" pitchFamily="34" charset="0"/>
                <a:ea typeface="Calibri" panose="020F0502020204030204" pitchFamily="34" charset="0"/>
                <a:cs typeface="Arial" panose="020B0604020202020204" pitchFamily="34" charset="0"/>
              </a:rPr>
              <a:t>دا ډول روزنه پدې معنی ده چې ماشومان د څو ژبو، ارتباطي قواعدو، ارزښتونو او نړۍ لیدونو سره روزل کیږي. ځینې ​​​​یې په کور کې د عملی کیږي، پداسې حال کې چې نور یې د کور څخه بهر عملی کیږي. دا پدې معنی ده چې دوی ډیری وختونه د ټولنیزو نورمونو او چلند په اړه مختلف او متضاد توقع، غوښتنې او لارښوونې لري. برسېره پردې، د دوی ورځنی ژوند اکثراً د هیوادونو د سرحداتو او نړیوالو اړیکو تر تأثیر لاندې راځي.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gn="l"/>
            <a:endParaRPr lang="ps-AF" b="0" i="0" dirty="0">
              <a:solidFill>
                <a:srgbClr val="212529"/>
              </a:solidFill>
              <a:effectLst/>
              <a:highlight>
                <a:srgbClr val="FFFFFF"/>
              </a:highlight>
              <a:latin typeface="Open Sans" panose="020F0502020204030204" pitchFamily="34" charset="0"/>
            </a:endParaRPr>
          </a:p>
          <a:p>
            <a:pPr algn="l"/>
            <a:endParaRPr lang="ps-AF" b="0" i="0" dirty="0">
              <a:solidFill>
                <a:srgbClr val="212529"/>
              </a:solidFill>
              <a:effectLst/>
              <a:highlight>
                <a:srgbClr val="FFFFFF"/>
              </a:highlight>
              <a:latin typeface="Open Sans" panose="020F0502020204030204" pitchFamily="34" charset="0"/>
            </a:endParaRPr>
          </a:p>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یو کراس کلتوري ماشومتوب ډیری سرچینو، فرصتونو او مهارتونو ته لاسرسی چمتو کوي، مګر د هویت او تړاو به ورته ستونزمن هم تمام شي. د هغو کسانو لپاره چې یوازې د دوی د یو کلتور د اصولو سره سم د ژوند کولو په اړه سخت قواعد تعقیبوي، او څوک چې د فشار، کنټرول او بندیزونو په بڼه څارل کیږي، کراس کلتوري کیدای شي چې د هغو لپاره ستونزمن تجربه شي</a:t>
            </a:r>
            <a:r>
              <a:rPr lang="nb-NO" sz="1800" kern="100" dirty="0">
                <a:effectLst/>
                <a:latin typeface="Calibri" panose="020F0502020204030204" pitchFamily="34" charset="0"/>
                <a:ea typeface="Calibri" panose="020F0502020204030204" pitchFamily="34" charset="0"/>
                <a:cs typeface="Arial" panose="020B0604020202020204" pitchFamily="34" charset="0"/>
              </a:rPr>
              <a:t>.</a:t>
            </a:r>
          </a:p>
          <a:p>
            <a:pPr algn="l"/>
            <a:endParaRPr lang="ps-AF" b="0" i="0" dirty="0">
              <a:solidFill>
                <a:srgbClr val="212529"/>
              </a:solidFill>
              <a:effectLst/>
              <a:highlight>
                <a:srgbClr val="FFFFFF"/>
              </a:highlight>
              <a:latin typeface="Open Sans" panose="020F0502020204030204" pitchFamily="34" charset="0"/>
            </a:endParaRPr>
          </a:p>
          <a:p>
            <a:pPr algn="r" rtl="1">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ماشومان او ځوانان چې د مختلفه کلتورونو کې روزل کیږي دوی د خپل چاپیریال کې ملاتړ کونکي مشرانو ته اړتیا لري چې وکولی شي هغوې د پوهې د سطح په وچت کولو کې مرسته وکړي.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gn="l"/>
            <a:endParaRPr lang="nb-NO" b="0" i="0" dirty="0">
              <a:solidFill>
                <a:srgbClr val="212529"/>
              </a:solidFill>
              <a:effectLst/>
              <a:highlight>
                <a:srgbClr val="FFFFFF"/>
              </a:highlight>
              <a:latin typeface="Open Sans" panose="020F0502020204030204" pitchFamily="34" charset="0"/>
            </a:endParaRPr>
          </a:p>
          <a:p>
            <a:pPr algn="l"/>
            <a:r>
              <a:rPr lang="nb-NO" dirty="0">
                <a:hlinkClick r:id="rId3"/>
              </a:rPr>
              <a:t>(Å leve med krysskultur - Rettentil.no</a:t>
            </a:r>
            <a:r>
              <a:rPr lang="nb-NO" dirty="0"/>
              <a:t>)</a:t>
            </a:r>
            <a:endParaRPr lang="nb-NO" b="0" i="0" dirty="0">
              <a:solidFill>
                <a:srgbClr val="212529"/>
              </a:solidFill>
              <a:effectLst/>
              <a:highlight>
                <a:srgbClr val="FFFFFF"/>
              </a:highlight>
              <a:latin typeface="Open Sans" panose="020F0502020204030204" pitchFamily="34" charset="0"/>
            </a:endParaRPr>
          </a:p>
          <a:p>
            <a:pPr algn="l"/>
            <a:endParaRPr lang="nb-NO" b="0" i="0" dirty="0">
              <a:solidFill>
                <a:srgbClr val="212529"/>
              </a:solidFill>
              <a:effectLst/>
              <a:highlight>
                <a:srgbClr val="FFFFFF"/>
              </a:highlight>
              <a:latin typeface="Open Sans" panose="020F0502020204030204" pitchFamily="34" charset="0"/>
            </a:endParaRPr>
          </a:p>
          <a:p>
            <a:pPr algn="l"/>
            <a:endParaRPr lang="nb-NO" b="0" i="0" dirty="0">
              <a:solidFill>
                <a:srgbClr val="212529"/>
              </a:solidFill>
              <a:effectLst/>
              <a:highlight>
                <a:srgbClr val="FFFFFF"/>
              </a:highlight>
              <a:latin typeface="Open Sans"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På denne sliden skal dere legge frem </a:t>
            </a:r>
            <a:r>
              <a:rPr lang="nb-NO" noProof="0" dirty="0" err="1"/>
              <a:t>psykoedukativ</a:t>
            </a:r>
            <a:r>
              <a:rPr lang="nb-NO" noProof="0" dirty="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Det er viktig at dere får det som har skjedd med barnet eller med andre kan påvirke barnet og feste seg i tankene og følelsene.</a:t>
            </a:r>
          </a:p>
          <a:p>
            <a:r>
              <a:rPr lang="nb-NO" noProof="0" dirty="0">
                <a:latin typeface="Arial"/>
                <a:cs typeface="Arial"/>
              </a:rPr>
              <a:t>Selv små barn legger merke til mer enn man tror:</a:t>
            </a:r>
          </a:p>
          <a:p>
            <a:pPr marL="628650" lvl="1" indent="-171450">
              <a:buFont typeface="Arial" panose="020B0604020202020204" pitchFamily="34" charset="0"/>
              <a:buChar char="•"/>
            </a:pPr>
            <a:r>
              <a:rPr lang="nb-NO" noProof="0" dirty="0">
                <a:latin typeface="Arial"/>
                <a:cs typeface="Arial"/>
              </a:rPr>
              <a:t>Barn får med seg det foreldrene snakker om </a:t>
            </a:r>
          </a:p>
          <a:p>
            <a:pPr marL="628650" lvl="1" indent="-171450">
              <a:buFont typeface="Arial" panose="020B0604020202020204" pitchFamily="34" charset="0"/>
              <a:buChar char="•"/>
            </a:pPr>
            <a:r>
              <a:rPr lang="nb-NO" noProof="0" dirty="0">
                <a:latin typeface="Arial"/>
                <a:cs typeface="Arial"/>
              </a:rPr>
              <a:t>Barn får med seg at foreldrene er redde og har det vanskelig</a:t>
            </a:r>
          </a:p>
          <a:p>
            <a:pPr marL="628650" lvl="1" indent="-171450">
              <a:buFont typeface="Arial" panose="020B0604020202020204" pitchFamily="34" charset="0"/>
              <a:buChar char="•"/>
            </a:pPr>
            <a:r>
              <a:rPr lang="nb-NO" noProof="0" dirty="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3F3F3F"/>
                </a:solidFill>
                <a:effectLst/>
                <a:latin typeface="Helvetica" pitchFamily="2" charset="0"/>
              </a:rPr>
              <a:t>Barns reaksjoner ofte vise seg gjennom atferd (og noen ganger endret atferd) som for eksempel:</a:t>
            </a:r>
          </a:p>
          <a:p>
            <a:r>
              <a:rPr lang="nb-NO" dirty="0">
                <a:solidFill>
                  <a:srgbClr val="3F3F3F"/>
                </a:solidFill>
                <a:effectLst/>
                <a:latin typeface="Helvetica" pitchFamily="2" charset="0"/>
              </a:rPr>
              <a:t>- lei seg/trist</a:t>
            </a:r>
          </a:p>
          <a:p>
            <a:r>
              <a:rPr lang="nb-NO" dirty="0">
                <a:solidFill>
                  <a:srgbClr val="3F3F3F"/>
                </a:solidFill>
                <a:effectLst/>
                <a:latin typeface="Helvetica" pitchFamily="2" charset="0"/>
              </a:rPr>
              <a:t>- søvnproblemer og mareritt </a:t>
            </a:r>
          </a:p>
          <a:p>
            <a:r>
              <a:rPr lang="nb-NO" dirty="0">
                <a:solidFill>
                  <a:srgbClr val="3F3F3F"/>
                </a:solidFill>
                <a:effectLst/>
                <a:latin typeface="Helvetica" pitchFamily="2" charset="0"/>
              </a:rPr>
              <a:t>- appetitt (spiser lite eller mye) </a:t>
            </a:r>
          </a:p>
          <a:p>
            <a:r>
              <a:rPr lang="nb-NO" dirty="0">
                <a:solidFill>
                  <a:srgbClr val="3F3F3F"/>
                </a:solidFill>
                <a:effectLst/>
                <a:latin typeface="Helvetica" pitchFamily="2" charset="0"/>
              </a:rPr>
              <a:t>- vondt i magen og oppkast</a:t>
            </a:r>
          </a:p>
          <a:p>
            <a:r>
              <a:rPr lang="nb-NO" dirty="0">
                <a:solidFill>
                  <a:srgbClr val="3F3F3F"/>
                </a:solidFill>
                <a:effectLst/>
                <a:latin typeface="Helvetica" pitchFamily="2" charset="0"/>
              </a:rPr>
              <a:t>- smerter i kroppen</a:t>
            </a:r>
          </a:p>
          <a:p>
            <a:r>
              <a:rPr lang="nb-NO" dirty="0">
                <a:solidFill>
                  <a:srgbClr val="3F3F3F"/>
                </a:solidFill>
                <a:effectLst/>
                <a:latin typeface="Helvetica" pitchFamily="2" charset="0"/>
              </a:rPr>
              <a:t>- lei seg og/eller gråter ofte </a:t>
            </a:r>
          </a:p>
          <a:p>
            <a:r>
              <a:rPr lang="nb-NO" dirty="0">
                <a:solidFill>
                  <a:srgbClr val="3F3F3F"/>
                </a:solidFill>
                <a:effectLst/>
                <a:latin typeface="Helvetica" pitchFamily="2" charset="0"/>
              </a:rPr>
              <a:t>- leker lite blir apatiske</a:t>
            </a:r>
          </a:p>
          <a:p>
            <a:r>
              <a:rPr lang="nb-NO" dirty="0">
                <a:solidFill>
                  <a:srgbClr val="3F3F3F"/>
                </a:solidFill>
                <a:effectLst/>
                <a:latin typeface="Helvetica" pitchFamily="2" charset="0"/>
              </a:rPr>
              <a:t>- skolevansker</a:t>
            </a:r>
          </a:p>
          <a:p>
            <a:r>
              <a:rPr lang="nb-NO" dirty="0">
                <a:solidFill>
                  <a:srgbClr val="3F3F3F"/>
                </a:solidFill>
                <a:effectLst/>
                <a:latin typeface="Helvetica" pitchFamily="2" charset="0"/>
              </a:rPr>
              <a:t>- konsentrasjon og uro</a:t>
            </a:r>
          </a:p>
          <a:p>
            <a:r>
              <a:rPr lang="nb-NO" dirty="0">
                <a:solidFill>
                  <a:srgbClr val="3F3F3F"/>
                </a:solidFill>
                <a:effectLst/>
                <a:latin typeface="Helvetica" pitchFamily="2" charset="0"/>
              </a:rPr>
              <a:t>- havner i problemer</a:t>
            </a:r>
          </a:p>
          <a:p>
            <a:r>
              <a:rPr lang="nb-NO" dirty="0">
                <a:solidFill>
                  <a:srgbClr val="3F3F3F"/>
                </a:solidFill>
                <a:effectLst/>
                <a:latin typeface="Helvetica" pitchFamily="2" charset="0"/>
              </a:rPr>
              <a:t>- aggresjon (slåing, biting, krangling) kan bety at barnet er redd, </a:t>
            </a:r>
          </a:p>
          <a:p>
            <a:r>
              <a:rPr lang="nb-NO" dirty="0">
                <a:solidFill>
                  <a:srgbClr val="3F3F3F"/>
                </a:solidFill>
                <a:effectLst/>
                <a:latin typeface="Helvetica" pitchFamily="2" charset="0"/>
              </a:rPr>
              <a:t>- språkproblemer </a:t>
            </a:r>
            <a:r>
              <a:rPr lang="nb-NO" dirty="0" err="1">
                <a:solidFill>
                  <a:srgbClr val="3F3F3F"/>
                </a:solidFill>
                <a:effectLst/>
                <a:latin typeface="Helvetica" pitchFamily="2" charset="0"/>
              </a:rPr>
              <a:t>feks</a:t>
            </a:r>
            <a:r>
              <a:rPr lang="nb-NO" dirty="0">
                <a:solidFill>
                  <a:srgbClr val="3F3F3F"/>
                </a:solidFill>
                <a:effectLst/>
                <a:latin typeface="Helvetica" pitchFamily="2" charset="0"/>
              </a:rPr>
              <a:t> stamming</a:t>
            </a:r>
          </a:p>
          <a:p>
            <a:r>
              <a:rPr lang="nb-NO" dirty="0">
                <a:solidFill>
                  <a:srgbClr val="3F3F3F"/>
                </a:solidFill>
                <a:effectLst/>
                <a:latin typeface="Helvetica" pitchFamily="2" charset="0"/>
              </a:rPr>
              <a:t>- redd for å være borte fra foreldrene</a:t>
            </a:r>
          </a:p>
          <a:p>
            <a:r>
              <a:rPr lang="nb-NO" dirty="0">
                <a:solidFill>
                  <a:srgbClr val="3F3F3F"/>
                </a:solidFill>
                <a:effectLst/>
                <a:latin typeface="Helvetica" pitchFamily="2" charset="0"/>
              </a:rPr>
              <a:t>- klengete</a:t>
            </a:r>
          </a:p>
          <a:p>
            <a:r>
              <a:rPr lang="nb-NO" dirty="0">
                <a:solidFill>
                  <a:srgbClr val="3F3F3F"/>
                </a:solidFill>
                <a:effectLst/>
                <a:latin typeface="Helvetica" pitchFamily="2" charset="0"/>
              </a:rPr>
              <a:t>- større barn kan være redd for å ha blitt gal.</a:t>
            </a:r>
          </a:p>
          <a:p>
            <a:br>
              <a:rPr lang="nb-NO" dirty="0">
                <a:solidFill>
                  <a:srgbClr val="3F3F3F"/>
                </a:solidFill>
                <a:effectLst/>
                <a:latin typeface="Helvetica" pitchFamily="2" charset="0"/>
              </a:rPr>
            </a:br>
            <a:endParaRPr lang="nb-NO" dirty="0">
              <a:solidFill>
                <a:srgbClr val="3F3F3F"/>
              </a:solidFill>
              <a:effectLst/>
              <a:latin typeface="Helvetica" pitchFamily="2" charset="0"/>
            </a:endParaRPr>
          </a:p>
          <a:p>
            <a:r>
              <a:rPr lang="nb-NO" dirty="0">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dirty="0"/>
          </a:p>
          <a:p>
            <a:pPr lvl="1">
              <a:lnSpc>
                <a:spcPct val="90000"/>
              </a:lnSpc>
              <a:spcBef>
                <a:spcPts val="500"/>
              </a:spcBef>
              <a:buFont typeface="Courier New,monospace"/>
              <a:buChar char="•"/>
            </a:pPr>
            <a:endParaRPr lang="en-US" dirty="0"/>
          </a:p>
          <a:p>
            <a:pPr lvl="1">
              <a:lnSpc>
                <a:spcPct val="90000"/>
              </a:lnSpc>
              <a:spcBef>
                <a:spcPts val="500"/>
              </a:spcBef>
              <a:buFont typeface="Courier New,monospace"/>
              <a:buChar char="•"/>
            </a:pPr>
            <a:endParaRPr lang="en-US"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Etter å ha sett denne filmen er det fint at dere også legger til at noen barn også kan bli for flinke eller </a:t>
            </a:r>
            <a:r>
              <a:rPr lang="nb-NO" dirty="0" err="1">
                <a:cs typeface="Calibri"/>
              </a:rPr>
              <a:t>høffelige</a:t>
            </a:r>
            <a:r>
              <a:rPr lang="nb-NO" dirty="0">
                <a:cs typeface="Calibri"/>
              </a:rPr>
              <a:t>, for </a:t>
            </a:r>
            <a:r>
              <a:rPr lang="nb-NO" dirty="0" err="1">
                <a:cs typeface="Calibri"/>
              </a:rPr>
              <a:t>tilpassningsdyktige</a:t>
            </a:r>
            <a:r>
              <a:rPr lang="nb-NO" dirty="0">
                <a:cs typeface="Calibri"/>
              </a:rPr>
              <a:t> når de har det vondt, og at det også er viktig å være oppmerksom på.</a:t>
            </a:r>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5/27/2024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5/27/2024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5/27/2024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5/27/2024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5/27/2024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5/27/2024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5/27/2024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ps-AF" sz="3600" kern="1200" dirty="0">
                <a:solidFill>
                  <a:schemeClr val="tx2"/>
                </a:solidFill>
                <a:latin typeface="+mj-lt"/>
                <a:ea typeface="+mj-ea"/>
                <a:cs typeface="+mj-cs"/>
              </a:rPr>
              <a:t>دریمه غونډه</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ps-AF" sz="1800" dirty="0">
                <a:solidFill>
                  <a:schemeClr val="tx2"/>
                </a:solidFill>
              </a:rPr>
              <a:t>د میندو او پلارونو لپاره وړاندیز یا پرزنتیشن</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د ښوونکو / لارښوونکو لپاره د زده کړې لارښود (د یاداشت په برخه کې)</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کورنې کار</a:t>
            </a:r>
            <a:r>
              <a:rPr lang="en-US" sz="1800" dirty="0">
                <a:solidFill>
                  <a:schemeClr val="tx2"/>
                </a:solidFill>
              </a:rPr>
              <a:t> </a:t>
            </a:r>
          </a:p>
          <a:p>
            <a:pPr marL="457200" indent="-228600" algn="l">
              <a:buFont typeface="Arial" panose="020B0604020202020204" pitchFamily="34" charset="0"/>
              <a:buChar char="•"/>
            </a:pPr>
            <a:r>
              <a:rPr lang="ps-AF" sz="1800" dirty="0">
                <a:solidFill>
                  <a:schemeClr val="tx2"/>
                </a:solidFill>
              </a:rPr>
              <a:t>د میندو او پلارونو لپاره د منبع ګانو په هکله ډیر معلومات</a:t>
            </a:r>
            <a:endParaRPr lang="en-US" sz="1800" dirty="0">
              <a:solidFill>
                <a:schemeClr val="tx2"/>
              </a:solidFill>
            </a:endParaRP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3800" dirty="0"/>
              <a:t>د هغه ماشوم سره کتنه چې هغوې دردونه لري کله چې یو تن پخپله دردونه ولري</a:t>
            </a:r>
            <a:endParaRPr lang="nb-NO" sz="3800" dirty="0"/>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ps-AF" sz="2200" dirty="0"/>
              <a:t>کله چې تاسو د ښیګیڼې احساس نه کوې نوتاسو به په آساني سره په غوسه او خفه کیږې</a:t>
            </a:r>
            <a:endParaRPr lang="nb-NO" sz="2200" dirty="0"/>
          </a:p>
          <a:p>
            <a:r>
              <a:rPr lang="ps-AF" sz="2200" dirty="0"/>
              <a:t>په هغه ماشومانو باندې چې ډیر ستونزمن وي کیداې شي چې په آساني په هغوې غوسه وکړې </a:t>
            </a:r>
            <a:endParaRPr lang="nb-NO" sz="2200" dirty="0"/>
          </a:p>
          <a:p>
            <a:r>
              <a:rPr lang="ps-AF" sz="2200" dirty="0"/>
              <a:t>آسانه ده چې ووایې “فکر پری مه کوه”</a:t>
            </a:r>
            <a:endParaRPr lang="nb-NO" sz="2200" dirty="0"/>
          </a:p>
          <a:p>
            <a:r>
              <a:rPr lang="ps-AF" sz="2200" dirty="0"/>
              <a:t>ماشوم ته د ضرورت په وخت ووایې چه معذرت غواړم</a:t>
            </a:r>
            <a:endParaRPr lang="nb-NO" sz="2200" dirty="0"/>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r>
              <a:rPr lang="ps-AF" sz="4800" dirty="0">
                <a:solidFill>
                  <a:schemeClr val="tx2"/>
                </a:solidFill>
              </a:rPr>
              <a:t>په عمومي غوڼډه کې د بحث کارونه</a:t>
            </a:r>
            <a:endParaRPr lang="nb-NO" sz="4800" dirty="0">
              <a:solidFill>
                <a:schemeClr val="tx2"/>
              </a:solidFill>
            </a:endParaRP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ps-AF" dirty="0">
                <a:solidFill>
                  <a:schemeClr val="tx2"/>
                </a:solidFill>
              </a:rPr>
              <a:t>څرنګه مونږ کولاې شو په ښه توګه هغه ماشومان وګورو چې سخت وخت تیروي؟</a:t>
            </a:r>
            <a:endParaRPr lang="nb-NO" dirty="0">
              <a:solidFill>
                <a:schemeClr val="tx2"/>
              </a:solidFill>
            </a:endParaRP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600" dirty="0"/>
              <a:t>د هغه ماشوم سره کتنه چې په درد کې وي</a:t>
            </a:r>
            <a:endParaRPr lang="en-US" sz="46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000" dirty="0"/>
              <a:t>د ماشوم د ابتکار مراقبت وکړې </a:t>
            </a:r>
            <a:endParaRPr lang="en-US" sz="2000" dirty="0"/>
          </a:p>
          <a:p>
            <a:r>
              <a:rPr lang="ps-AF" sz="2000" dirty="0"/>
              <a:t>د هغه څه په اړه خبری کول چې ستونزمن وي، اکثراً د ماشومانو لپاره ګټور وي</a:t>
            </a:r>
            <a:endParaRPr lang="en-US" sz="2000" dirty="0"/>
          </a:p>
          <a:p>
            <a:r>
              <a:rPr lang="ps-AF" sz="2000" dirty="0"/>
              <a:t>د هر هغه څه په هکله چې ستونزمن وي د خبرو کولو لپاره مرسته </a:t>
            </a:r>
            <a:endParaRPr lang="en-US" sz="2000" dirty="0"/>
          </a:p>
          <a:p>
            <a:r>
              <a:rPr lang="ps-AF" sz="2000" dirty="0"/>
              <a:t>اکثراً د لوبو په اوږدو کې خبری وکړې</a:t>
            </a:r>
            <a:endParaRPr lang="en-US" sz="2000" dirty="0"/>
          </a:p>
          <a:p>
            <a:pPr>
              <a:lnSpc>
                <a:spcPct val="100000"/>
              </a:lnSpc>
            </a:pPr>
            <a:r>
              <a:rPr lang="ps-AF" sz="2000" dirty="0"/>
              <a:t>ماشوم په مکرر ډول ډاډ ته اړتیا لري چې دا د دوی ګناه نه ده</a:t>
            </a:r>
          </a:p>
          <a:p>
            <a:endParaRPr lang="en-US" sz="2000" dirty="0"/>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ماشوم څه ته ضرورت لري؟</a:t>
            </a:r>
            <a:endParaRPr lang="en-US" sz="5400" dirty="0"/>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a:r>
              <a:rPr lang="ps-AF" sz="1700" dirty="0"/>
              <a:t>په فزیکی ډول نږدې اوسیدل</a:t>
            </a:r>
            <a:endParaRPr lang="nb-NO" dirty="0"/>
          </a:p>
          <a:p>
            <a:pPr lvl="2"/>
            <a:r>
              <a:rPr lang="ps-AF" sz="1700" dirty="0"/>
              <a:t>حوصله</a:t>
            </a:r>
          </a:p>
          <a:p>
            <a:pPr lvl="2"/>
            <a:r>
              <a:rPr lang="ps-AF" sz="1700" dirty="0"/>
              <a:t>حدود، نه جزا </a:t>
            </a:r>
          </a:p>
          <a:p>
            <a:pPr lvl="2"/>
            <a:r>
              <a:rPr lang="ps-AF" sz="1700" dirty="0"/>
              <a:t>تشریح کول د هر هغه څه په هکله چې هلته پیښ کیږي</a:t>
            </a:r>
          </a:p>
          <a:p>
            <a:pPr lvl="2"/>
            <a:r>
              <a:rPr lang="ps-AF" sz="1700" dirty="0"/>
              <a:t>لارښودونه، عادوتونه چې هغوې ورسره عادت لري</a:t>
            </a:r>
          </a:p>
          <a:p>
            <a:pPr lvl="2"/>
            <a:r>
              <a:rPr lang="ps-AF" sz="1700" dirty="0"/>
              <a:t>ناز، سره له دې چې ماشوم ته وړې دندې سپارل کیږي</a:t>
            </a:r>
          </a:p>
          <a:p>
            <a:pPr lvl="2"/>
            <a:r>
              <a:rPr lang="ps-AF" sz="1700" dirty="0"/>
              <a:t>مذهبی او کلتوری مراسمو کې ونډه اخیستل</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ماشوم څه ته ضرورت لري؟</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pPr lvl="2"/>
            <a:r>
              <a:rPr lang="ps-AF" sz="2200" dirty="0"/>
              <a:t>په لوبو کې مرسته</a:t>
            </a:r>
          </a:p>
          <a:p>
            <a:pPr lvl="2"/>
            <a:r>
              <a:rPr lang="ps-AF" sz="2200" dirty="0"/>
              <a:t>د ماشومانو خبرو ته غوږ نیول</a:t>
            </a:r>
          </a:p>
          <a:p>
            <a:pPr lvl="2"/>
            <a:r>
              <a:rPr lang="ps-AF" sz="2200" dirty="0"/>
              <a:t>د خپل تجربې د هغوې سره شریکه کړې</a:t>
            </a:r>
          </a:p>
          <a:p>
            <a:pPr lvl="2"/>
            <a:r>
              <a:rPr lang="ps-AF" sz="2200" dirty="0"/>
              <a:t>هغو ته وښایی چې تاسو هغو ته دلچسپی لرې</a:t>
            </a:r>
          </a:p>
          <a:p>
            <a:pPr lvl="2"/>
            <a:r>
              <a:rPr lang="ps-AF" sz="2200" dirty="0"/>
              <a:t>هر هغه څه چې دوې ته مهمه دي هغه رسم کړې</a:t>
            </a:r>
          </a:p>
          <a:p>
            <a:pPr lvl="2"/>
            <a:r>
              <a:rPr lang="ps-AF" sz="2200" dirty="0"/>
              <a:t>هغوې ته کیسې او سندرې ووایې</a:t>
            </a:r>
          </a:p>
          <a:p>
            <a:pPr lvl="2"/>
            <a:r>
              <a:rPr lang="ps-AF" sz="2200" dirty="0"/>
              <a:t>ورځنې کتاب</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400" dirty="0"/>
              <a:t>ماشوم څه ته ضرورت لري؟</a:t>
            </a:r>
            <a:br>
              <a:rPr lang="ps-AF" sz="4400" dirty="0"/>
            </a:br>
            <a:r>
              <a:rPr lang="ps-AF" sz="4400" dirty="0"/>
              <a:t>خلاصه</a:t>
            </a:r>
            <a:endParaRPr lang="en-US" sz="42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r>
              <a:rPr lang="ps-AF" sz="2200" dirty="0"/>
              <a:t>مصئون مشران چې ښه وي او د ضرورت په وخت کې د مرستې غوښتنه کوي</a:t>
            </a:r>
          </a:p>
          <a:p>
            <a:pPr lvl="1"/>
            <a:r>
              <a:rPr lang="ps-AF" sz="2200" dirty="0"/>
              <a:t>امید ورکړې</a:t>
            </a:r>
          </a:p>
          <a:p>
            <a:pPr lvl="1"/>
            <a:r>
              <a:rPr lang="ps-AF" sz="2200" dirty="0"/>
              <a:t>هیڅ څوک نه شي کولاې چې د ماشومانو ستونزی په کامل توګه رفع کړي</a:t>
            </a:r>
            <a:endParaRPr lang="nb-NO" sz="2200" dirty="0"/>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کورنې کار</a:t>
            </a:r>
            <a:br>
              <a:rPr lang="ps-AF" sz="5400" dirty="0"/>
            </a:br>
            <a:r>
              <a:rPr lang="ps-AF" sz="5400" dirty="0"/>
              <a:t>دریمه غوڼده:</a:t>
            </a:r>
            <a:endParaRPr lang="en-US" sz="5400" dirty="0"/>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ps-AF" sz="2200" dirty="0"/>
              <a:t>د تاسو ماشومان څنګه اظهار کوي چې هغوې ښه نه دي؟</a:t>
            </a:r>
          </a:p>
          <a:p>
            <a:pPr marL="0" indent="0">
              <a:buNone/>
            </a:pPr>
            <a:r>
              <a:rPr lang="ps-AF" sz="2200" dirty="0"/>
              <a:t>کله چې د تاسو ماشومان اکثراً ښه نه وي تاسو هغوې ته څنګه ناز ورکوې؟</a:t>
            </a:r>
          </a:p>
          <a:p>
            <a:pPr marL="0" indent="0">
              <a:buNone/>
            </a:pPr>
            <a:r>
              <a:rPr lang="ps-AF" sz="2200" dirty="0"/>
              <a:t>داسې څه شته چې مونږ د هغه په هکله خبرې وکړو او تاسو هغه په کور کې وکاروې؟</a:t>
            </a:r>
            <a:endParaRPr lang="en-US" sz="2200" dirty="0"/>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ps-AF" dirty="0"/>
              <a:t>ګټور لینکونه او آدرسونه</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p>
          <a:p>
            <a:r>
              <a:rPr lang="nb-NO" dirty="0"/>
              <a:t>(</a:t>
            </a:r>
            <a:r>
              <a:rPr lang="ps-AF" b="0" i="0" dirty="0">
                <a:solidFill>
                  <a:srgbClr val="3C4043"/>
                </a:solidFill>
                <a:effectLst/>
                <a:latin typeface="Noto Naskh Arabic"/>
              </a:rPr>
              <a:t>اړونده تلیفون شمیرې، لینکونه او پتې ولیکې</a:t>
            </a:r>
            <a:r>
              <a:rPr lang="nb-NO" dirty="0"/>
              <a:t>)</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r>
              <a:rPr lang="ps-AF" dirty="0"/>
              <a:t>دریمې غونډې لپاره منابع:</a:t>
            </a:r>
            <a:endParaRPr lang="nb-NO" dirty="0"/>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838200" y="2477811"/>
            <a:ext cx="99982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s-AF" sz="1600" b="1" dirty="0">
                <a:solidFill>
                  <a:srgbClr val="000000"/>
                </a:solidFill>
                <a:ea typeface="Calibri" panose="020F0502020204030204" pitchFamily="34" charset="0"/>
                <a:cs typeface="Calibri" panose="020F0502020204030204" pitchFamily="34" charset="0"/>
              </a:rPr>
              <a:t>په ماشومانو او لویانو کې د سترس، بدلون، مهاجرت او تیښتې په اړه او د عام غبرګون په اړه رواني زده کړه:</a:t>
            </a:r>
            <a:endParaRPr lang="nb-NO" altLang="nb-NO" sz="1600" b="1" dirty="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dirty="0">
                <a:ln>
                  <a:noFill/>
                </a:ln>
                <a:solidFill>
                  <a:srgbClr val="008080"/>
                </a:solidFill>
                <a:effectLst/>
                <a:ea typeface="Calibri" panose="020F0502020204030204" pitchFamily="34" charset="0"/>
                <a:cs typeface="Calibri" panose="020F0502020204030204" pitchFamily="34" charset="0"/>
              </a:rPr>
              <a:t>- </a:t>
            </a:r>
            <a:r>
              <a:rPr kumimoji="0" lang="ps-AF"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hlinkClick r:id="rId3"/>
              </a:rPr>
              <a:t>د کډوال مور او پلار لپاره لارښود او اپلیکیشن</a:t>
            </a:r>
            <a:endParaRPr kumimoji="0" lang="nb-NO" altLang="nb-NO"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dirty="0">
                <a:ln>
                  <a:noFill/>
                </a:ln>
                <a:solidFill>
                  <a:srgbClr val="008080"/>
                </a:solidFill>
                <a:effectLst/>
                <a:ea typeface="Calibri" panose="020F0502020204030204" pitchFamily="34" charset="0"/>
                <a:cs typeface="Arial" panose="020B0604020202020204" pitchFamily="34" charset="0"/>
              </a:rPr>
              <a:t>-</a:t>
            </a:r>
            <a:r>
              <a:rPr kumimoji="0" lang="nb-NO" altLang="nb-NO" sz="16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4"/>
              </a:rPr>
              <a:t>Flyktning.net: </a:t>
            </a:r>
            <a:r>
              <a:rPr kumimoji="0" lang="ar-SA" altLang="nb-NO" sz="16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4"/>
              </a:rPr>
              <a:t>د هغه کارکوونکو لپاره معلومات چې د مهاجرو سره کار کوي</a:t>
            </a:r>
            <a:endParaRPr lang="ps-AF" altLang="nb-NO" sz="1600" u="sng" dirty="0">
              <a:solidFill>
                <a:srgbClr val="008080"/>
              </a:solidFill>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s-AF" altLang="nb-NO" sz="16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5"/>
              </a:rPr>
              <a:t>دلته د هری موضوع په هکله یو سایت پیدا کولې شې، د والدینو لارښود، رواني او اجتماعی مراقبتونه، د تردید په مقابل کې عکس العمل او داسې نور</a:t>
            </a:r>
            <a:endParaRPr kumimoji="0" lang="nb-NO" altLang="nb-NO" sz="1600" b="0" i="0" u="sng" strike="noStrike" cap="none" normalizeH="0" baseline="0" dirty="0">
              <a:ln>
                <a:noFill/>
              </a:ln>
              <a:solidFill>
                <a:srgbClr val="008080"/>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dirty="0">
                <a:ln>
                  <a:noFill/>
                </a:ln>
                <a:effectLst/>
                <a:ea typeface="Calibri" panose="020F0502020204030204" pitchFamily="34" charset="0"/>
                <a:cs typeface="Arial"/>
              </a:rPr>
              <a:t>-</a:t>
            </a:r>
            <a:r>
              <a:rPr kumimoji="0" lang="nb-NO" altLang="nb-NO" sz="1600" b="0" i="0" u="none" strike="noStrike" cap="none" normalizeH="0" baseline="0" dirty="0">
                <a:ln>
                  <a:noFill/>
                </a:ln>
                <a:effectLst/>
                <a:ea typeface="Calibri" panose="020F0502020204030204" pitchFamily="34" charset="0"/>
                <a:cs typeface="Arial"/>
                <a:hlinkClick r:id="rId6"/>
              </a:rPr>
              <a:t> (NKVTS) </a:t>
            </a:r>
            <a:r>
              <a:rPr kumimoji="0" lang="ps-AF" altLang="nb-NO" sz="1600" b="0" i="0" u="none" strike="noStrike" cap="none" normalizeH="0" baseline="0" dirty="0">
                <a:ln>
                  <a:noFill/>
                </a:ln>
                <a:effectLst/>
                <a:ea typeface="Calibri" panose="020F0502020204030204" pitchFamily="34" charset="0"/>
                <a:cs typeface="Arial"/>
                <a:hlinkClick r:id="rId6"/>
              </a:rPr>
              <a:t>د جکړې او تیښتې په مقابل کې معمولي عکس العملونه</a:t>
            </a:r>
            <a:endParaRPr kumimoji="0" lang="nb-NO" altLang="nb-NO" sz="1600" b="0" i="0" u="none" strike="noStrike" cap="none" normalizeH="0" baseline="0" dirty="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lang="ps-AF" altLang="nb-NO" sz="1600" b="1" dirty="0">
                <a:solidFill>
                  <a:srgbClr val="000000"/>
                </a:solidFill>
                <a:ea typeface="Calibri" panose="020F0502020204030204" pitchFamily="34" charset="0"/>
                <a:cs typeface="Calibri" panose="020F0502020204030204" pitchFamily="34" charset="0"/>
              </a:rPr>
              <a:t>په یوه نوی کلتور کې د ماشوم د پالنې او تطابق د ماشوم د اړتیاو پر بنسټ:</a:t>
            </a:r>
            <a:endParaRPr lang="nb-NO" altLang="nb-NO" sz="1600" b="1" dirty="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600" b="0" i="0" u="sng" strike="noStrike" cap="none" normalizeH="0" baseline="0" dirty="0">
                <a:ln>
                  <a:noFill/>
                </a:ln>
                <a:solidFill>
                  <a:srgbClr val="0563C1"/>
                </a:solidFill>
                <a:effectLst/>
                <a:ea typeface="Calibri" panose="020F0502020204030204" pitchFamily="34" charset="0"/>
                <a:cs typeface="Calibri" panose="020F0502020204030204" pitchFamily="34" charset="0"/>
              </a:rPr>
              <a:t>-</a:t>
            </a:r>
            <a:r>
              <a:rPr kumimoji="0" lang="ps-AF" altLang="nb-NO" sz="16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7"/>
              </a:rPr>
              <a:t> د موضوعاتو مجله او فلم: مختلف الکلتوری ماشومان او تنکي ځوانان</a:t>
            </a:r>
            <a:r>
              <a:rPr kumimoji="0" lang="nn-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a:t>
            </a:r>
            <a:r>
              <a:rPr kumimoji="0" lang="nn-NO" altLang="nb-NO" sz="1600" b="0" i="0" u="none" strike="noStrike" cap="none" normalizeH="0" baseline="0" dirty="0" err="1">
                <a:ln>
                  <a:noFill/>
                </a:ln>
                <a:solidFill>
                  <a:srgbClr val="000000"/>
                </a:solidFill>
                <a:effectLst/>
                <a:ea typeface="Calibri" panose="020F0502020204030204" pitchFamily="34" charset="0"/>
                <a:cs typeface="Calibri" panose="020F0502020204030204" pitchFamily="34" charset="0"/>
              </a:rPr>
              <a:t>Bufetat</a:t>
            </a:r>
            <a:r>
              <a:rPr kumimoji="0" lang="nn-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nb-NO" sz="16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8"/>
              </a:rPr>
              <a:t>- د مختلفو کلتورونو سره ژوند کول</a:t>
            </a: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(RVTS)</a:t>
            </a:r>
            <a:endParaRPr kumimoji="0" lang="nb-NO" altLang="nb-NO"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dirty="0">
                <a:ln>
                  <a:noFill/>
                </a:ln>
                <a:solidFill>
                  <a:srgbClr val="0563C1"/>
                </a:solidFill>
                <a:effectLst/>
                <a:ea typeface="Calibri" panose="020F0502020204030204" pitchFamily="34" charset="0"/>
                <a:cs typeface="Calibri" panose="020F0502020204030204" pitchFamily="34" charset="0"/>
              </a:rPr>
              <a:t>-</a:t>
            </a:r>
            <a:r>
              <a:rPr kumimoji="0" lang="ar-SA" altLang="nb-NO" sz="16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9"/>
              </a:rPr>
              <a:t>مختلفه کلتوره پلار</a:t>
            </a:r>
            <a:r>
              <a:rPr kumimoji="0" lang="nb-NO" altLang="nb-NO"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nb-NO" altLang="nb-NO" sz="16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dirty="0" err="1">
                <a:ln>
                  <a:noFill/>
                </a:ln>
                <a:solidFill>
                  <a:schemeClr val="tx1"/>
                </a:solidFill>
                <a:effectLst/>
                <a:ea typeface="Calibri" panose="020F0502020204030204" pitchFamily="34" charset="0"/>
                <a:cs typeface="Calibri" panose="020F0502020204030204" pitchFamily="34" charset="0"/>
              </a:rPr>
              <a:t>Flexid</a:t>
            </a:r>
            <a:r>
              <a:rPr kumimoji="0" lang="nb-NO" altLang="nb-NO" sz="16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r>
              <a:rPr kumimoji="0" lang="ps-AF" altLang="nb-NO" sz="1600" b="0" i="0" u="none" strike="noStrike" cap="none" normalizeH="0" baseline="0" dirty="0">
                <a:ln>
                  <a:noFill/>
                </a:ln>
                <a:solidFill>
                  <a:schemeClr val="tx1"/>
                </a:solidFill>
                <a:effectLst/>
                <a:ea typeface="Calibri" panose="020F0502020204030204" pitchFamily="34" charset="0"/>
                <a:cs typeface="Calibri" panose="020F0502020204030204" pitchFamily="34" charset="0"/>
                <a:hlinkClick r:id="rId10"/>
              </a:rPr>
              <a:t> مختلف الکلتوره ماشومان او د ښوونځي او کور تر مینځ همکاري </a:t>
            </a: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dirty="0" err="1">
                <a:ln>
                  <a:noFill/>
                </a:ln>
                <a:solidFill>
                  <a:srgbClr val="000000"/>
                </a:solidFill>
                <a:effectLst/>
                <a:ea typeface="Calibri" panose="020F0502020204030204" pitchFamily="34" charset="0"/>
                <a:cs typeface="Calibri" panose="020F0502020204030204" pitchFamily="34" charset="0"/>
              </a:rPr>
              <a:t>Udir</a:t>
            </a: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ps-AF" sz="1600" b="1" dirty="0">
                <a:solidFill>
                  <a:srgbClr val="000000"/>
                </a:solidFill>
                <a:ea typeface="Calibri" panose="020F0502020204030204" pitchFamily="34" charset="0"/>
                <a:cs typeface="Calibri" panose="020F0502020204030204" pitchFamily="34" charset="0"/>
              </a:rPr>
              <a:t>پالونکي او ماشوم تر منځ د احساساتي اړیکو مثبت پرمختګ:</a:t>
            </a:r>
            <a:endParaRPr lang="nb-NO" altLang="nb-NO" sz="1600" b="1" dirty="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r>
              <a:rPr kumimoji="0" lang="ps-AF" altLang="nb-NO" sz="1600" b="0" i="0" u="none" strike="noStrike" cap="none" normalizeH="0" baseline="0" dirty="0">
                <a:ln>
                  <a:noFill/>
                </a:ln>
                <a:solidFill>
                  <a:schemeClr val="tx1"/>
                </a:solidFill>
                <a:effectLst/>
                <a:ea typeface="Calibri" panose="020F0502020204030204" pitchFamily="34" charset="0"/>
                <a:cs typeface="Calibri" panose="020F0502020204030204" pitchFamily="34" charset="0"/>
                <a:hlinkClick r:id="rId11"/>
              </a:rPr>
              <a:t>د والدینو ورځنې ژوند - مصئون مشوره د تاسو لپاره چې ماشومان لرې</a:t>
            </a: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dirty="0" err="1">
                <a:ln>
                  <a:noFill/>
                </a:ln>
                <a:solidFill>
                  <a:srgbClr val="000000"/>
                </a:solidFill>
                <a:effectLst/>
                <a:ea typeface="Calibri" panose="020F0502020204030204" pitchFamily="34" charset="0"/>
                <a:cs typeface="Calibri" panose="020F0502020204030204" pitchFamily="34" charset="0"/>
              </a:rPr>
              <a:t>Bufdir</a:t>
            </a:r>
            <a:r>
              <a:rPr kumimoji="0" lang="nb-NO" altLang="nb-NO" sz="16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600" dirty="0"/>
              <a:t>کورنې کار</a:t>
            </a:r>
            <a:endParaRPr lang="nb-NO" sz="4600" dirty="0"/>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1700" dirty="0"/>
              <a:t>په ناروی کې په وړکتون، ښوونځي او په نورو فعالیتو د ماشوم مراقبت تاسو څرنګه تجربه کوې؟ آیا دا د تاسو له هیواد څخه توپیر لري؟</a:t>
            </a:r>
            <a:endParaRPr lang="nb-NO" sz="1700" dirty="0"/>
          </a:p>
          <a:p>
            <a:r>
              <a:rPr lang="ps-AF" sz="1700" b="0" i="0" dirty="0">
                <a:effectLst/>
                <a:highlight>
                  <a:srgbClr val="FFFFFF"/>
                </a:highlight>
              </a:rPr>
              <a:t>د خپل د ضرورتون</a:t>
            </a:r>
            <a:r>
              <a:rPr lang="ps-AF" sz="1700" dirty="0">
                <a:highlight>
                  <a:srgbClr val="FFFFFF"/>
                </a:highlight>
              </a:rPr>
              <a:t>و په هکله فکر وکړې. آیا داسې خدمات شته چې تاسو د هغه په هکله نورو معلوماتو ته ضرورت لرې او یا ډیره مرستې ته ضرورت لرې؟</a:t>
            </a:r>
            <a:endParaRPr lang="nb-NO" sz="1700" b="0" i="0" dirty="0">
              <a:effectLst/>
              <a:highlight>
                <a:srgbClr val="FFFFFF"/>
              </a:highlight>
            </a:endParaRPr>
          </a:p>
          <a:p>
            <a:r>
              <a:rPr lang="ps-AF" sz="1700" dirty="0"/>
              <a:t>آیا تاسو د هغه خدماتو په هکله چې تاسو یې کاروې او یا په آینده کې به وکاروې، تشویش لرې؟</a:t>
            </a:r>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ps-AF" sz="5400" dirty="0"/>
              <a:t>د نن ورځې آجندا </a:t>
            </a:r>
            <a:endParaRPr lang="en-US" sz="5400" dirty="0"/>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ps-AF" sz="2200" dirty="0"/>
              <a:t>ماشومان کومو مشترکه کارونو ته ضرورت لري</a:t>
            </a:r>
            <a:endParaRPr lang="en-US" sz="2200" dirty="0"/>
          </a:p>
          <a:p>
            <a:r>
              <a:rPr lang="ps-AF" sz="2200" dirty="0"/>
              <a:t>مختلف الکلتور ماشومان</a:t>
            </a:r>
            <a:endParaRPr lang="en-US" sz="2200" dirty="0"/>
          </a:p>
          <a:p>
            <a:r>
              <a:rPr lang="ps-AF" sz="2200" dirty="0"/>
              <a:t>د مهاجرت سترس او تردیدونه</a:t>
            </a:r>
            <a:endParaRPr lang="en-US" sz="2200" dirty="0"/>
          </a:p>
          <a:p>
            <a:r>
              <a:rPr lang="ps-AF" sz="2200" dirty="0"/>
              <a:t>د ماشوم عکس العملونه او څرنګه هغوې سره باید چلند وشي</a:t>
            </a:r>
            <a:endParaRPr lang="en-US" sz="2200" dirty="0"/>
          </a:p>
          <a:p>
            <a:r>
              <a:rPr lang="ps-AF" sz="2200" dirty="0"/>
              <a:t>مشترکه یا ګډه کارونه</a:t>
            </a:r>
            <a:endParaRPr lang="en-US" sz="2200" dirty="0"/>
          </a:p>
          <a:p>
            <a:r>
              <a:rPr lang="ps-AF" sz="2200" dirty="0"/>
              <a:t>کورنې کار</a:t>
            </a:r>
            <a:endParaRPr lang="en-US" sz="2200" dirty="0"/>
          </a:p>
          <a:p>
            <a:endParaRPr lang="en-US"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marL="342900" indent="-342900"/>
            <a:r>
              <a:rPr lang="ps-AF" sz="5400" dirty="0"/>
              <a:t>ټول ماشومان څه شیانو ته ضرورت لري؟</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مینه ، امنیت ، پالنه</a:t>
            </a:r>
            <a:endParaRPr lang="en-US" sz="2200" dirty="0"/>
          </a:p>
          <a:p>
            <a:r>
              <a:rPr lang="ps-AF" sz="2200" dirty="0"/>
              <a:t>ضرورت لري چې د هغوې عمل ولیدل شي او د هغوې خبری واوریدل شي</a:t>
            </a:r>
            <a:endParaRPr lang="en-US" sz="2200" dirty="0"/>
          </a:p>
          <a:p>
            <a:r>
              <a:rPr lang="ps-AF" sz="2200" dirty="0"/>
              <a:t>یو چا ته اړتیا لري چې هغه ته خپل ضرورت ووایي</a:t>
            </a:r>
            <a:endParaRPr lang="en-US" sz="2200" dirty="0"/>
          </a:p>
          <a:p>
            <a:r>
              <a:rPr lang="ps-AF" sz="2200" dirty="0"/>
              <a:t>تړاو ته ضرورت لري</a:t>
            </a:r>
            <a:endParaRPr lang="en-US" sz="2200" dirty="0"/>
          </a:p>
          <a:p>
            <a:pPr marL="0"/>
            <a:r>
              <a:rPr lang="ps-AF" sz="2200" dirty="0"/>
              <a:t>حدونو ته ضرورت لري</a:t>
            </a:r>
            <a:endParaRPr lang="en-US" sz="2200" dirty="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algn="r" rtl="1"/>
            <a:br>
              <a:rPr lang="ps-AF" sz="5400" dirty="0"/>
            </a:br>
            <a:r>
              <a:rPr lang="ps-AF" sz="5400" dirty="0"/>
              <a:t>په مختلفه کلتوری ټولنه کې ماشوم پاتې کیدل</a:t>
            </a:r>
            <a:endParaRPr lang="nb-NO" sz="5400" dirty="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منابع</a:t>
            </a:r>
            <a:endParaRPr lang="nb-NO" sz="2200" dirty="0"/>
          </a:p>
          <a:p>
            <a:r>
              <a:rPr lang="ps-AF" sz="2200" dirty="0"/>
              <a:t>ستونزمنه حالتونه</a:t>
            </a:r>
            <a:endParaRPr lang="nb-NO" sz="2200" dirty="0"/>
          </a:p>
          <a:p>
            <a:pPr algn="l">
              <a:lnSpc>
                <a:spcPct val="107000"/>
              </a:lnSpc>
              <a:spcAft>
                <a:spcPts val="800"/>
              </a:spcAft>
            </a:pPr>
            <a:r>
              <a:rPr lang="ps-AF" sz="2200" dirty="0"/>
              <a:t>داسې مشرانو ته ضرورت لیدل کیږي چې هغوې په ضرورت پوه شي او هغه حمایت کړي او سربیره پر دې د خپل هویت په دواړه کلتورونو کې وساتي</a:t>
            </a:r>
            <a:endParaRPr lang="nb-NO" sz="2200" dirty="0"/>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ar-SA" sz="4600" dirty="0"/>
              <a:t>استرس، مهاجرت و تروما</a:t>
            </a:r>
            <a:endParaRPr lang="en-US" sz="4600" dirty="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a:r>
              <a:rPr lang="ps-AF" dirty="0"/>
              <a:t>ډیری ماشومان او </a:t>
            </a:r>
            <a:r>
              <a:rPr lang="ar-SA" dirty="0"/>
              <a:t>مشران</a:t>
            </a:r>
            <a:r>
              <a:rPr lang="ps-AF" dirty="0"/>
              <a:t> چې راځي </a:t>
            </a:r>
            <a:r>
              <a:rPr lang="ar-SA" dirty="0"/>
              <a:t>هغوې هم له سترس څخه ډک</a:t>
            </a:r>
            <a:r>
              <a:rPr lang="ps-AF" dirty="0"/>
              <a:t> فشار</a:t>
            </a:r>
            <a:r>
              <a:rPr lang="ar-SA" dirty="0"/>
              <a:t>ونه او ویره </a:t>
            </a:r>
            <a:r>
              <a:rPr lang="ps-AF" dirty="0"/>
              <a:t>لرونکي، ډارونکي او دردناک حالتونه تجربه کړي</a:t>
            </a:r>
            <a:endParaRPr lang="nb-NO" dirty="0"/>
          </a:p>
          <a:p>
            <a:pPr algn="r"/>
            <a:r>
              <a:rPr lang="ps-AF" dirty="0"/>
              <a:t>سره له دې چې دوې '' مصئون '' دي د دوې فشارونه نه دي ختم شوي.</a:t>
            </a:r>
            <a:endParaRPr lang="nb-NO" dirty="0"/>
          </a:p>
          <a:p>
            <a:pPr algn="r" rtl="1"/>
            <a:endParaRPr lang="en-US"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ps-AF" sz="3200" kern="1200" dirty="0">
                <a:solidFill>
                  <a:srgbClr val="FFFFFF"/>
                </a:solidFill>
                <a:latin typeface="+mj-lt"/>
                <a:ea typeface="+mj-ea"/>
                <a:cs typeface="+mj-cs"/>
              </a:rPr>
              <a:t>د ماشوم ژبه</a:t>
            </a:r>
            <a:endParaRPr lang="en-US" sz="3200" kern="1200" dirty="0">
              <a:solidFill>
                <a:srgbClr val="FFFFFF"/>
              </a:solidFill>
              <a:latin typeface="+mj-lt"/>
              <a:ea typeface="+mj-ea"/>
              <a:cs typeface="+mj-cs"/>
            </a:endParaRP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r>
              <a:rPr lang="ps-AF" sz="1800" dirty="0">
                <a:solidFill>
                  <a:srgbClr val="FFFFFF"/>
                </a:solidFill>
              </a:rPr>
              <a:t>هغوې ته اکثراً هغه څه چې دوې تجربه کوي په هکله خبری وکړې</a:t>
            </a:r>
            <a:endParaRPr lang="en-US" sz="1800" dirty="0">
              <a:solidFill>
                <a:srgbClr val="FFFFFF"/>
              </a:solidFill>
            </a:endParaRPr>
          </a:p>
          <a:p>
            <a:pPr algn="l">
              <a:lnSpc>
                <a:spcPct val="107000"/>
              </a:lnSpc>
              <a:spcAft>
                <a:spcPts val="800"/>
              </a:spcAft>
            </a:pPr>
            <a:r>
              <a:rPr lang="ps-AF" sz="1800" kern="100" dirty="0">
                <a:effectLst/>
                <a:latin typeface="Calibri" panose="020F0502020204030204" pitchFamily="34" charset="0"/>
                <a:ea typeface="Calibri" panose="020F0502020204030204" pitchFamily="34" charset="0"/>
                <a:cs typeface="Arial" panose="020B0604020202020204" pitchFamily="34" charset="0"/>
              </a:rPr>
              <a:t>د غیر معمولي پیښو لپاره نورمال عکس العمل</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solidFill>
                <a:srgbClr val="FFFFFF"/>
              </a:solidFill>
            </a:endParaRPr>
          </a:p>
          <a:p>
            <a:pPr marL="0"/>
            <a:endParaRPr lang="en-US"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2.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267</TotalTime>
  <Words>3179</Words>
  <Application>Microsoft Office PowerPoint</Application>
  <PresentationFormat>Widescreen</PresentationFormat>
  <Paragraphs>226</Paragraphs>
  <Slides>18</Slides>
  <Notes>17</Notes>
  <HiddenSlides>0</HiddenSlides>
  <MMClips>2</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18</vt:i4>
      </vt:variant>
    </vt:vector>
  </HeadingPairs>
  <TitlesOfParts>
    <vt:vector size="29" baseType="lpstr">
      <vt:lpstr>Aptos</vt:lpstr>
      <vt:lpstr>Aptos Display</vt:lpstr>
      <vt:lpstr>Arial</vt:lpstr>
      <vt:lpstr>Calibri</vt:lpstr>
      <vt:lpstr>Courier New,monospace</vt:lpstr>
      <vt:lpstr>Helvetica</vt:lpstr>
      <vt:lpstr>Noto Naskh Arabic</vt:lpstr>
      <vt:lpstr>Open Sans</vt:lpstr>
      <vt:lpstr>Roboto</vt:lpstr>
      <vt:lpstr>Office-tema</vt:lpstr>
      <vt:lpstr>1_Office-tema</vt:lpstr>
      <vt:lpstr>دریمه غونډه</vt:lpstr>
      <vt:lpstr>کورنې کار</vt:lpstr>
      <vt:lpstr>د نن ورځې آجندا </vt:lpstr>
      <vt:lpstr>ټول ماشومان څه شیانو ته ضرورت لري؟</vt:lpstr>
      <vt:lpstr>PowerPoint-presentasjon</vt:lpstr>
      <vt:lpstr> په مختلفه کلتوری ټولنه کې ماشوم پاتې کیدل</vt:lpstr>
      <vt:lpstr>استرس، مهاجرت و تروما</vt:lpstr>
      <vt:lpstr>د ماشوم ژبه</vt:lpstr>
      <vt:lpstr>PowerPoint-presentasjon</vt:lpstr>
      <vt:lpstr>د هغه ماشوم سره کتنه چې هغوې دردونه لري کله چې یو تن پخپله دردونه ولري</vt:lpstr>
      <vt:lpstr>په عمومي غوڼډه کې د بحث کارونه</vt:lpstr>
      <vt:lpstr>د هغه ماشوم سره کتنه چې په درد کې وي</vt:lpstr>
      <vt:lpstr>ماشوم څه ته ضرورت لري؟</vt:lpstr>
      <vt:lpstr>ماشوم څه ته ضرورت لري؟</vt:lpstr>
      <vt:lpstr>ماشوم څه ته ضرورت لري؟ خلاصه</vt:lpstr>
      <vt:lpstr>کورنې کار دریمه غوڼده:</vt:lpstr>
      <vt:lpstr>ګټور لینکونه او آدرسونه</vt:lpstr>
      <vt:lpstr>دریمې غونډې لپاره منابع: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Fazel Ahmad Azizi</cp:lastModifiedBy>
  <cp:revision>32</cp:revision>
  <dcterms:created xsi:type="dcterms:W3CDTF">2024-03-19T09:13:48Z</dcterms:created>
  <dcterms:modified xsi:type="dcterms:W3CDTF">2024-05-27T17:54:20Z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