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78" r:id="rId5"/>
    <p:sldId id="279" r:id="rId6"/>
    <p:sldId id="280" r:id="rId7"/>
    <p:sldId id="287" r:id="rId8"/>
    <p:sldId id="284" r:id="rId9"/>
    <p:sldId id="281" r:id="rId10"/>
    <p:sldId id="276" r:id="rId11"/>
    <p:sldId id="275" r:id="rId12"/>
    <p:sldId id="277" r:id="rId13"/>
    <p:sldId id="285" r:id="rId14"/>
    <p:sldId id="288" r:id="rId15"/>
    <p:sldId id="289" r:id="rId16"/>
    <p:sldId id="283" r:id="rId17"/>
    <p:sldId id="286" r:id="rId18"/>
    <p:sldId id="282" r:id="rId19"/>
    <p:sldId id="310" r:id="rId20"/>
    <p:sldId id="273"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1B2579-36E8-45D5-9BC1-C51E0AED0B00}" v="1" dt="2024-05-21T05:42:33.8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7" autoAdjust="0"/>
    <p:restoredTop sz="94660"/>
  </p:normalViewPr>
  <p:slideViewPr>
    <p:cSldViewPr snapToGrid="0">
      <p:cViewPr varScale="1">
        <p:scale>
          <a:sx n="155" d="100"/>
          <a:sy n="155" d="100"/>
        </p:scale>
        <p:origin x="54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frid Krossbakken" userId="9e012093-0ee3-4f7b-8ab2-1d5e62e751de" providerId="ADAL" clId="{079DBEB2-A214-3342-8860-2292284FE349}"/>
    <pc:docChg chg="modSld">
      <pc:chgData name="Elfrid Krossbakken" userId="9e012093-0ee3-4f7b-8ab2-1d5e62e751de" providerId="ADAL" clId="{079DBEB2-A214-3342-8860-2292284FE349}" dt="2024-05-16T12:00:47.749" v="161" actId="2056"/>
      <pc:docMkLst>
        <pc:docMk/>
      </pc:docMkLst>
      <pc:sldChg chg="modSp mod">
        <pc:chgData name="Elfrid Krossbakken" userId="9e012093-0ee3-4f7b-8ab2-1d5e62e751de" providerId="ADAL" clId="{079DBEB2-A214-3342-8860-2292284FE349}" dt="2024-05-15T07:31:21.745" v="50" actId="20577"/>
        <pc:sldMkLst>
          <pc:docMk/>
          <pc:sldMk cId="3999826916" sldId="275"/>
        </pc:sldMkLst>
        <pc:spChg chg="mod">
          <ac:chgData name="Elfrid Krossbakken" userId="9e012093-0ee3-4f7b-8ab2-1d5e62e751de" providerId="ADAL" clId="{079DBEB2-A214-3342-8860-2292284FE349}" dt="2024-05-15T07:31:21.745" v="50" actId="20577"/>
          <ac:spMkLst>
            <pc:docMk/>
            <pc:sldMk cId="3999826916" sldId="275"/>
            <ac:spMk id="4" creationId="{7C5B4C62-34B1-D05A-C95B-13C3C6DA995C}"/>
          </ac:spMkLst>
        </pc:spChg>
      </pc:sldChg>
      <pc:sldChg chg="modSp mod">
        <pc:chgData name="Elfrid Krossbakken" userId="9e012093-0ee3-4f7b-8ab2-1d5e62e751de" providerId="ADAL" clId="{079DBEB2-A214-3342-8860-2292284FE349}" dt="2024-05-15T07:31:53.450" v="77" actId="20577"/>
        <pc:sldMkLst>
          <pc:docMk/>
          <pc:sldMk cId="3508751882" sldId="277"/>
        </pc:sldMkLst>
        <pc:spChg chg="mod">
          <ac:chgData name="Elfrid Krossbakken" userId="9e012093-0ee3-4f7b-8ab2-1d5e62e751de" providerId="ADAL" clId="{079DBEB2-A214-3342-8860-2292284FE349}" dt="2024-05-15T07:31:53.450" v="77" actId="20577"/>
          <ac:spMkLst>
            <pc:docMk/>
            <pc:sldMk cId="3508751882" sldId="277"/>
            <ac:spMk id="3" creationId="{C2456966-E890-E981-BD29-73AD3ADB1EA6}"/>
          </ac:spMkLst>
        </pc:spChg>
      </pc:sldChg>
      <pc:sldChg chg="modNotesTx">
        <pc:chgData name="Elfrid Krossbakken" userId="9e012093-0ee3-4f7b-8ab2-1d5e62e751de" providerId="ADAL" clId="{079DBEB2-A214-3342-8860-2292284FE349}" dt="2024-05-15T10:56:39.893" v="160" actId="20577"/>
        <pc:sldMkLst>
          <pc:docMk/>
          <pc:sldMk cId="3417225257" sldId="278"/>
        </pc:sldMkLst>
      </pc:sldChg>
      <pc:sldChg chg="modCm">
        <pc:chgData name="Elfrid Krossbakken" userId="9e012093-0ee3-4f7b-8ab2-1d5e62e751de" providerId="ADAL" clId="{079DBEB2-A214-3342-8860-2292284FE349}" dt="2024-05-16T12:00:47.749" v="161" actId="2056"/>
        <pc:sldMkLst>
          <pc:docMk/>
          <pc:sldMk cId="16174201" sldId="285"/>
        </pc:sldMkLst>
        <pc:extLst>
          <p:ext xmlns:p="http://schemas.openxmlformats.org/presentationml/2006/main" uri="{D6D511B9-2390-475A-947B-AFAB55BFBCF1}">
            <pc226:cmChg xmlns:pc226="http://schemas.microsoft.com/office/powerpoint/2022/06/main/command" chg="mod">
              <pc226:chgData name="Elfrid Krossbakken" userId="9e012093-0ee3-4f7b-8ab2-1d5e62e751de" providerId="ADAL" clId="{079DBEB2-A214-3342-8860-2292284FE349}" dt="2024-05-16T12:00:47.749" v="161" actId="2056"/>
              <pc2:cmMkLst xmlns:pc2="http://schemas.microsoft.com/office/powerpoint/2019/9/main/command">
                <pc:docMk/>
                <pc:sldMk cId="16174201" sldId="285"/>
                <pc2:cmMk id="{19CD8A90-0761-41A0-8D0C-C2E85097D760}"/>
              </pc2:cmMkLst>
            </pc226:cmChg>
          </p:ext>
        </pc:extLst>
      </pc:sldChg>
    </pc:docChg>
  </pc:docChgLst>
  <pc:docChgLst>
    <pc:chgData name="Elfrid Krossbakken" userId="S::elfrid.krossbakken@bufetat.no::9e012093-0ee3-4f7b-8ab2-1d5e62e751de" providerId="AD" clId="Web-{CACCE1F1-F0D2-07A1-AB6E-65EA24679B98}"/>
    <pc:docChg chg="addSld modSld">
      <pc:chgData name="Elfrid Krossbakken" userId="S::elfrid.krossbakken@bufetat.no::9e012093-0ee3-4f7b-8ab2-1d5e62e751de" providerId="AD" clId="Web-{CACCE1F1-F0D2-07A1-AB6E-65EA24679B98}" dt="2024-05-06T12:38:02.083" v="11" actId="20577"/>
      <pc:docMkLst>
        <pc:docMk/>
      </pc:docMkLst>
      <pc:sldChg chg="addSp modSp new mod modClrScheme chgLayout">
        <pc:chgData name="Elfrid Krossbakken" userId="S::elfrid.krossbakken@bufetat.no::9e012093-0ee3-4f7b-8ab2-1d5e62e751de" providerId="AD" clId="Web-{CACCE1F1-F0D2-07A1-AB6E-65EA24679B98}" dt="2024-05-06T12:37:41.536" v="4"/>
        <pc:sldMkLst>
          <pc:docMk/>
          <pc:sldMk cId="2194498896" sldId="279"/>
        </pc:sldMkLst>
        <pc:spChg chg="mod ord">
          <ac:chgData name="Elfrid Krossbakken" userId="S::elfrid.krossbakken@bufetat.no::9e012093-0ee3-4f7b-8ab2-1d5e62e751de" providerId="AD" clId="Web-{CACCE1F1-F0D2-07A1-AB6E-65EA24679B98}" dt="2024-05-06T12:37:41.536" v="4"/>
          <ac:spMkLst>
            <pc:docMk/>
            <pc:sldMk cId="2194498896" sldId="279"/>
            <ac:spMk id="2" creationId="{DC65E680-9110-FB54-F37A-E647B9B24A2F}"/>
          </ac:spMkLst>
        </pc:spChg>
        <pc:spChg chg="mod ord">
          <ac:chgData name="Elfrid Krossbakken" userId="S::elfrid.krossbakken@bufetat.no::9e012093-0ee3-4f7b-8ab2-1d5e62e751de" providerId="AD" clId="Web-{CACCE1F1-F0D2-07A1-AB6E-65EA24679B98}" dt="2024-05-06T12:37:41.536" v="4"/>
          <ac:spMkLst>
            <pc:docMk/>
            <pc:sldMk cId="2194498896" sldId="279"/>
            <ac:spMk id="3" creationId="{67891C5C-8CEA-9F8F-CBB1-0FC5498B63E6}"/>
          </ac:spMkLst>
        </pc:spChg>
        <pc:spChg chg="add mod ord">
          <ac:chgData name="Elfrid Krossbakken" userId="S::elfrid.krossbakken@bufetat.no::9e012093-0ee3-4f7b-8ab2-1d5e62e751de" providerId="AD" clId="Web-{CACCE1F1-F0D2-07A1-AB6E-65EA24679B98}" dt="2024-05-06T12:37:41.536" v="4"/>
          <ac:spMkLst>
            <pc:docMk/>
            <pc:sldMk cId="2194498896" sldId="279"/>
            <ac:spMk id="4" creationId="{6E80597C-05EC-363D-13E2-93E0741C14D4}"/>
          </ac:spMkLst>
        </pc:spChg>
      </pc:sldChg>
      <pc:sldChg chg="modSp new">
        <pc:chgData name="Elfrid Krossbakken" userId="S::elfrid.krossbakken@bufetat.no::9e012093-0ee3-4f7b-8ab2-1d5e62e751de" providerId="AD" clId="Web-{CACCE1F1-F0D2-07A1-AB6E-65EA24679B98}" dt="2024-05-06T12:38:02.083" v="11" actId="20577"/>
        <pc:sldMkLst>
          <pc:docMk/>
          <pc:sldMk cId="3224061599" sldId="280"/>
        </pc:sldMkLst>
        <pc:spChg chg="mod">
          <ac:chgData name="Elfrid Krossbakken" userId="S::elfrid.krossbakken@bufetat.no::9e012093-0ee3-4f7b-8ab2-1d5e62e751de" providerId="AD" clId="Web-{CACCE1F1-F0D2-07A1-AB6E-65EA24679B98}" dt="2024-05-06T12:38:02.083" v="11" actId="20577"/>
          <ac:spMkLst>
            <pc:docMk/>
            <pc:sldMk cId="3224061599" sldId="280"/>
            <ac:spMk id="2" creationId="{53D42C09-6567-143E-1F1B-8340B7C8FA24}"/>
          </ac:spMkLst>
        </pc:spChg>
      </pc:sldChg>
    </pc:docChg>
  </pc:docChgLst>
  <pc:docChgLst>
    <pc:chgData name="Ragnfrid Helene Steensnæs Nordbø" userId="S::ragnfrid.nordbo@bufetat.no::03b2ea5c-7579-4bff-b0f1-ee9643ec9cbc" providerId="AD" clId="Web-{5D045681-4CDC-AFC9-ABBC-BFB57C672527}"/>
    <pc:docChg chg="mod">
      <pc:chgData name="Ragnfrid Helene Steensnæs Nordbø" userId="S::ragnfrid.nordbo@bufetat.no::03b2ea5c-7579-4bff-b0f1-ee9643ec9cbc" providerId="AD" clId="Web-{5D045681-4CDC-AFC9-ABBC-BFB57C672527}" dt="2024-05-13T12:16:50.325" v="1"/>
      <pc:docMkLst>
        <pc:docMk/>
      </pc:docMkLst>
      <pc:sldChg chg="addCm">
        <pc:chgData name="Ragnfrid Helene Steensnæs Nordbø" userId="S::ragnfrid.nordbo@bufetat.no::03b2ea5c-7579-4bff-b0f1-ee9643ec9cbc" providerId="AD" clId="Web-{5D045681-4CDC-AFC9-ABBC-BFB57C672527}" dt="2024-05-13T12:16:50.325" v="1"/>
        <pc:sldMkLst>
          <pc:docMk/>
          <pc:sldMk cId="36631395" sldId="283"/>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5D045681-4CDC-AFC9-ABBC-BFB57C672527}" dt="2024-05-13T12:16:50.325" v="1"/>
              <pc2:cmMkLst xmlns:pc2="http://schemas.microsoft.com/office/powerpoint/2019/9/main/command">
                <pc:docMk/>
                <pc:sldMk cId="36631395" sldId="283"/>
                <pc2:cmMk id="{4A27EAF9-B8A4-4B18-ADAD-79433A2B3878}"/>
              </pc2:cmMkLst>
            </pc226:cmChg>
          </p:ext>
        </pc:extLst>
      </pc:sldChg>
    </pc:docChg>
  </pc:docChgLst>
  <pc:docChgLst>
    <pc:chgData name="Marianne Zetterstrøm Gulliksen" userId="a8892b64-d2a6-4197-8d58-3672f24d5061" providerId="ADAL" clId="{F6376DE6-AC27-429B-A60A-7C6006D17899}"/>
    <pc:docChg chg="undo custSel modSld">
      <pc:chgData name="Marianne Zetterstrøm Gulliksen" userId="a8892b64-d2a6-4197-8d58-3672f24d5061" providerId="ADAL" clId="{F6376DE6-AC27-429B-A60A-7C6006D17899}" dt="2024-05-13T13:44:31.655" v="83"/>
      <pc:docMkLst>
        <pc:docMk/>
      </pc:docMkLst>
      <pc:sldChg chg="modSp mod addCm">
        <pc:chgData name="Marianne Zetterstrøm Gulliksen" userId="a8892b64-d2a6-4197-8d58-3672f24d5061" providerId="ADAL" clId="{F6376DE6-AC27-429B-A60A-7C6006D17899}" dt="2024-05-13T13:35:54.527" v="1"/>
        <pc:sldMkLst>
          <pc:docMk/>
          <pc:sldMk cId="3999826916" sldId="275"/>
        </pc:sldMkLst>
        <pc:spChg chg="mod">
          <ac:chgData name="Marianne Zetterstrøm Gulliksen" userId="a8892b64-d2a6-4197-8d58-3672f24d5061" providerId="ADAL" clId="{F6376DE6-AC27-429B-A60A-7C6006D17899}" dt="2024-05-13T13:34:46.711" v="0" actId="790"/>
          <ac:spMkLst>
            <pc:docMk/>
            <pc:sldMk cId="3999826916" sldId="275"/>
            <ac:spMk id="4" creationId="{7C5B4C62-34B1-D05A-C95B-13C3C6DA995C}"/>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F6376DE6-AC27-429B-A60A-7C6006D17899}" dt="2024-05-13T13:35:54.527" v="1"/>
              <pc2:cmMkLst xmlns:pc2="http://schemas.microsoft.com/office/powerpoint/2019/9/main/command">
                <pc:docMk/>
                <pc:sldMk cId="3999826916" sldId="275"/>
                <pc2:cmMk id="{7757A6F0-675F-453C-9F62-5EABE0A1730A}"/>
              </pc2:cmMkLst>
            </pc226:cmChg>
          </p:ext>
        </pc:extLst>
      </pc:sldChg>
      <pc:sldChg chg="modSp mod addCm">
        <pc:chgData name="Marianne Zetterstrøm Gulliksen" userId="a8892b64-d2a6-4197-8d58-3672f24d5061" providerId="ADAL" clId="{F6376DE6-AC27-429B-A60A-7C6006D17899}" dt="2024-05-13T13:37:33.402" v="9"/>
        <pc:sldMkLst>
          <pc:docMk/>
          <pc:sldMk cId="3508751882" sldId="277"/>
        </pc:sldMkLst>
        <pc:spChg chg="mod">
          <ac:chgData name="Marianne Zetterstrøm Gulliksen" userId="a8892b64-d2a6-4197-8d58-3672f24d5061" providerId="ADAL" clId="{F6376DE6-AC27-429B-A60A-7C6006D17899}" dt="2024-05-13T13:36:46.375" v="8" actId="20577"/>
          <ac:spMkLst>
            <pc:docMk/>
            <pc:sldMk cId="3508751882" sldId="277"/>
            <ac:spMk id="3" creationId="{C2456966-E890-E981-BD29-73AD3ADB1EA6}"/>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F6376DE6-AC27-429B-A60A-7C6006D17899}" dt="2024-05-13T13:37:33.402" v="9"/>
              <pc2:cmMkLst xmlns:pc2="http://schemas.microsoft.com/office/powerpoint/2019/9/main/command">
                <pc:docMk/>
                <pc:sldMk cId="3508751882" sldId="277"/>
                <pc2:cmMk id="{68BEEAF6-CB9E-44AC-8856-9D137EF697FC}"/>
              </pc2:cmMkLst>
            </pc226:cmChg>
          </p:ext>
        </pc:extLst>
      </pc:sldChg>
      <pc:sldChg chg="modSp mod modNotesTx">
        <pc:chgData name="Marianne Zetterstrøm Gulliksen" userId="a8892b64-d2a6-4197-8d58-3672f24d5061" providerId="ADAL" clId="{F6376DE6-AC27-429B-A60A-7C6006D17899}" dt="2024-05-13T13:41:01.761" v="81" actId="20577"/>
        <pc:sldMkLst>
          <pc:docMk/>
          <pc:sldMk cId="3728874648" sldId="282"/>
        </pc:sldMkLst>
        <pc:picChg chg="mod">
          <ac:chgData name="Marianne Zetterstrøm Gulliksen" userId="a8892b64-d2a6-4197-8d58-3672f24d5061" providerId="ADAL" clId="{F6376DE6-AC27-429B-A60A-7C6006D17899}" dt="2024-05-13T13:40:21.579" v="14" actId="1076"/>
          <ac:picMkLst>
            <pc:docMk/>
            <pc:sldMk cId="3728874648" sldId="282"/>
            <ac:picMk id="5" creationId="{30163B99-734D-91D2-B17E-CFFF90DD3961}"/>
          </ac:picMkLst>
        </pc:picChg>
      </pc:sldChg>
      <pc:sldChg chg="modSp mod addCm">
        <pc:chgData name="Marianne Zetterstrøm Gulliksen" userId="a8892b64-d2a6-4197-8d58-3672f24d5061" providerId="ADAL" clId="{F6376DE6-AC27-429B-A60A-7C6006D17899}" dt="2024-05-13T13:39:22.410" v="12"/>
        <pc:sldMkLst>
          <pc:docMk/>
          <pc:sldMk cId="16174201" sldId="285"/>
        </pc:sldMkLst>
        <pc:spChg chg="mod">
          <ac:chgData name="Marianne Zetterstrøm Gulliksen" userId="a8892b64-d2a6-4197-8d58-3672f24d5061" providerId="ADAL" clId="{F6376DE6-AC27-429B-A60A-7C6006D17899}" dt="2024-05-13T13:38:30.504" v="11" actId="20577"/>
          <ac:spMkLst>
            <pc:docMk/>
            <pc:sldMk cId="16174201" sldId="285"/>
            <ac:spMk id="3" creationId="{EE252C25-2610-DD74-D8E9-5B8661CC324F}"/>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F6376DE6-AC27-429B-A60A-7C6006D17899}" dt="2024-05-13T13:39:22.410" v="12"/>
              <pc2:cmMkLst xmlns:pc2="http://schemas.microsoft.com/office/powerpoint/2019/9/main/command">
                <pc:docMk/>
                <pc:sldMk cId="16174201" sldId="285"/>
                <pc2:cmMk id="{19CD8A90-0761-41A0-8D0C-C2E85097D760}"/>
              </pc2:cmMkLst>
            </pc226:cmChg>
          </p:ext>
        </pc:extLst>
      </pc:sldChg>
      <pc:sldChg chg="addCm modNotesTx">
        <pc:chgData name="Marianne Zetterstrøm Gulliksen" userId="a8892b64-d2a6-4197-8d58-3672f24d5061" providerId="ADAL" clId="{F6376DE6-AC27-429B-A60A-7C6006D17899}" dt="2024-05-13T13:44:31.655" v="83"/>
        <pc:sldMkLst>
          <pc:docMk/>
          <pc:sldMk cId="1226269471" sldId="288"/>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F6376DE6-AC27-429B-A60A-7C6006D17899}" dt="2024-05-13T13:44:31.655" v="83"/>
              <pc2:cmMkLst xmlns:pc2="http://schemas.microsoft.com/office/powerpoint/2019/9/main/command">
                <pc:docMk/>
                <pc:sldMk cId="1226269471" sldId="288"/>
                <pc2:cmMk id="{44263991-192A-4E26-B6DC-002B6B3B8AF6}"/>
              </pc2:cmMkLst>
            </pc226:cmChg>
          </p:ext>
        </pc:extLst>
      </pc:sldChg>
    </pc:docChg>
  </pc:docChgLst>
  <pc:docChgLst>
    <pc:chgData name="Elfrid Krossbakken" userId="S::elfrid.krossbakken@bufetat.no::9e012093-0ee3-4f7b-8ab2-1d5e62e751de" providerId="AD" clId="Web-{D6FCEF41-BEC7-4F7E-9E4D-E65E3E56235D}"/>
    <pc:docChg chg="modSld">
      <pc:chgData name="Elfrid Krossbakken" userId="S::elfrid.krossbakken@bufetat.no::9e012093-0ee3-4f7b-8ab2-1d5e62e751de" providerId="AD" clId="Web-{D6FCEF41-BEC7-4F7E-9E4D-E65E3E56235D}" dt="2024-05-16T11:38:32.759" v="2"/>
      <pc:docMkLst>
        <pc:docMk/>
      </pc:docMkLst>
      <pc:sldChg chg="addSp delSp modSp mod setBg">
        <pc:chgData name="Elfrid Krossbakken" userId="S::elfrid.krossbakken@bufetat.no::9e012093-0ee3-4f7b-8ab2-1d5e62e751de" providerId="AD" clId="Web-{D6FCEF41-BEC7-4F7E-9E4D-E65E3E56235D}" dt="2024-05-16T11:38:32.759" v="2"/>
        <pc:sldMkLst>
          <pc:docMk/>
          <pc:sldMk cId="3417225257" sldId="278"/>
        </pc:sldMkLst>
        <pc:spChg chg="mod">
          <ac:chgData name="Elfrid Krossbakken" userId="S::elfrid.krossbakken@bufetat.no::9e012093-0ee3-4f7b-8ab2-1d5e62e751de" providerId="AD" clId="Web-{D6FCEF41-BEC7-4F7E-9E4D-E65E3E56235D}" dt="2024-05-16T11:38:32.759" v="2"/>
          <ac:spMkLst>
            <pc:docMk/>
            <pc:sldMk cId="3417225257" sldId="278"/>
            <ac:spMk id="2" creationId="{00000000-0000-0000-0000-000000000000}"/>
          </ac:spMkLst>
        </pc:spChg>
        <pc:spChg chg="mod">
          <ac:chgData name="Elfrid Krossbakken" userId="S::elfrid.krossbakken@bufetat.no::9e012093-0ee3-4f7b-8ab2-1d5e62e751de" providerId="AD" clId="Web-{D6FCEF41-BEC7-4F7E-9E4D-E65E3E56235D}" dt="2024-05-16T11:38:32.759" v="2"/>
          <ac:spMkLst>
            <pc:docMk/>
            <pc:sldMk cId="3417225257" sldId="278"/>
            <ac:spMk id="3" creationId="{00000000-0000-0000-0000-000000000000}"/>
          </ac:spMkLst>
        </pc:spChg>
        <pc:spChg chg="add">
          <ac:chgData name="Elfrid Krossbakken" userId="S::elfrid.krossbakken@bufetat.no::9e012093-0ee3-4f7b-8ab2-1d5e62e751de" providerId="AD" clId="Web-{D6FCEF41-BEC7-4F7E-9E4D-E65E3E56235D}" dt="2024-05-16T11:38:32.759" v="2"/>
          <ac:spMkLst>
            <pc:docMk/>
            <pc:sldMk cId="3417225257" sldId="278"/>
            <ac:spMk id="8" creationId="{815925C2-A704-4D47-B1C1-3FCA52512EC1}"/>
          </ac:spMkLst>
        </pc:spChg>
        <pc:spChg chg="add del">
          <ac:chgData name="Elfrid Krossbakken" userId="S::elfrid.krossbakken@bufetat.no::9e012093-0ee3-4f7b-8ab2-1d5e62e751de" providerId="AD" clId="Web-{D6FCEF41-BEC7-4F7E-9E4D-E65E3E56235D}" dt="2024-05-16T11:38:32.649" v="1"/>
          <ac:spMkLst>
            <pc:docMk/>
            <pc:sldMk cId="3417225257" sldId="278"/>
            <ac:spMk id="10" creationId="{A3363022-C969-41E9-8EB2-E4C94908C1FA}"/>
          </ac:spMkLst>
        </pc:spChg>
        <pc:spChg chg="add del">
          <ac:chgData name="Elfrid Krossbakken" userId="S::elfrid.krossbakken@bufetat.no::9e012093-0ee3-4f7b-8ab2-1d5e62e751de" providerId="AD" clId="Web-{D6FCEF41-BEC7-4F7E-9E4D-E65E3E56235D}" dt="2024-05-16T11:38:32.649" v="1"/>
          <ac:spMkLst>
            <pc:docMk/>
            <pc:sldMk cId="3417225257" sldId="278"/>
            <ac:spMk id="12" creationId="{8D1AD6B3-BE88-4CEB-BA17-790657CC4729}"/>
          </ac:spMkLst>
        </pc:spChg>
        <pc:spChg chg="add">
          <ac:chgData name="Elfrid Krossbakken" userId="S::elfrid.krossbakken@bufetat.no::9e012093-0ee3-4f7b-8ab2-1d5e62e751de" providerId="AD" clId="Web-{D6FCEF41-BEC7-4F7E-9E4D-E65E3E56235D}" dt="2024-05-16T11:38:32.759" v="2"/>
          <ac:spMkLst>
            <pc:docMk/>
            <pc:sldMk cId="3417225257" sldId="278"/>
            <ac:spMk id="24" creationId="{01D4315C-C23C-4FD3-98DF-08C29E2292A8}"/>
          </ac:spMkLst>
        </pc:spChg>
        <pc:grpChg chg="add del">
          <ac:chgData name="Elfrid Krossbakken" userId="S::elfrid.krossbakken@bufetat.no::9e012093-0ee3-4f7b-8ab2-1d5e62e751de" providerId="AD" clId="Web-{D6FCEF41-BEC7-4F7E-9E4D-E65E3E56235D}" dt="2024-05-16T11:38:32.649" v="1"/>
          <ac:grpSpMkLst>
            <pc:docMk/>
            <pc:sldMk cId="3417225257" sldId="278"/>
            <ac:grpSpMk id="14" creationId="{89D1390B-7E13-4B4F-9CB2-391063412E54}"/>
          </ac:grpSpMkLst>
        </pc:grpChg>
        <pc:grpChg chg="add">
          <ac:chgData name="Elfrid Krossbakken" userId="S::elfrid.krossbakken@bufetat.no::9e012093-0ee3-4f7b-8ab2-1d5e62e751de" providerId="AD" clId="Web-{D6FCEF41-BEC7-4F7E-9E4D-E65E3E56235D}" dt="2024-05-16T11:38:32.759" v="2"/>
          <ac:grpSpMkLst>
            <pc:docMk/>
            <pc:sldMk cId="3417225257" sldId="278"/>
            <ac:grpSpMk id="16" creationId="{43F5E015-E085-4624-B431-B42414448684}"/>
          </ac:grpSpMkLst>
        </pc:grpChg>
        <pc:grpChg chg="add">
          <ac:chgData name="Elfrid Krossbakken" userId="S::elfrid.krossbakken@bufetat.no::9e012093-0ee3-4f7b-8ab2-1d5e62e751de" providerId="AD" clId="Web-{D6FCEF41-BEC7-4F7E-9E4D-E65E3E56235D}" dt="2024-05-16T11:38:32.759" v="2"/>
          <ac:grpSpMkLst>
            <pc:docMk/>
            <pc:sldMk cId="3417225257" sldId="278"/>
            <ac:grpSpMk id="25" creationId="{5E6B47BC-43FD-4C91-8BFF-B41B99A8A39E}"/>
          </ac:grpSpMkLst>
        </pc:grpChg>
        <pc:picChg chg="add del">
          <ac:chgData name="Elfrid Krossbakken" userId="S::elfrid.krossbakken@bufetat.no::9e012093-0ee3-4f7b-8ab2-1d5e62e751de" providerId="AD" clId="Web-{D6FCEF41-BEC7-4F7E-9E4D-E65E3E56235D}" dt="2024-05-16T11:38:32.649" v="1"/>
          <ac:picMkLst>
            <pc:docMk/>
            <pc:sldMk cId="3417225257" sldId="278"/>
            <ac:picMk id="7" creationId="{2862F529-23ED-96B4-9FF3-F22FF8A0E20D}"/>
          </ac:picMkLst>
        </pc:picChg>
      </pc:sldChg>
    </pc:docChg>
  </pc:docChgLst>
  <pc:docChgLst>
    <pc:chgData name="Stian Tandberg" userId="S::stian.tandberg@bufetat.no::04e3da4d-8e9d-479a-b565-4021ad334c0a" providerId="AD" clId="Web-{A0D74FAA-1853-0985-CA11-FC04CE52C7FB}"/>
    <pc:docChg chg="modSld">
      <pc:chgData name="Stian Tandberg" userId="S::stian.tandberg@bufetat.no::04e3da4d-8e9d-479a-b565-4021ad334c0a" providerId="AD" clId="Web-{A0D74FAA-1853-0985-CA11-FC04CE52C7FB}" dt="2024-05-13T09:45:29.698" v="30"/>
      <pc:docMkLst>
        <pc:docMk/>
      </pc:docMkLst>
      <pc:sldChg chg="addSp delSp modSp mod setBg">
        <pc:chgData name="Stian Tandberg" userId="S::stian.tandberg@bufetat.no::04e3da4d-8e9d-479a-b565-4021ad334c0a" providerId="AD" clId="Web-{A0D74FAA-1853-0985-CA11-FC04CE52C7FB}" dt="2024-05-13T09:44:49.791" v="28"/>
        <pc:sldMkLst>
          <pc:docMk/>
          <pc:sldMk cId="2194498896" sldId="279"/>
        </pc:sldMkLst>
        <pc:spChg chg="mod">
          <ac:chgData name="Stian Tandberg" userId="S::stian.tandberg@bufetat.no::04e3da4d-8e9d-479a-b565-4021ad334c0a" providerId="AD" clId="Web-{A0D74FAA-1853-0985-CA11-FC04CE52C7FB}" dt="2024-05-13T09:44:49.791" v="28"/>
          <ac:spMkLst>
            <pc:docMk/>
            <pc:sldMk cId="2194498896" sldId="279"/>
            <ac:spMk id="2" creationId="{DC65E680-9110-FB54-F37A-E647B9B24A2F}"/>
          </ac:spMkLst>
        </pc:spChg>
        <pc:spChg chg="mod">
          <ac:chgData name="Stian Tandberg" userId="S::stian.tandberg@bufetat.no::04e3da4d-8e9d-479a-b565-4021ad334c0a" providerId="AD" clId="Web-{A0D74FAA-1853-0985-CA11-FC04CE52C7FB}" dt="2024-05-13T09:44:49.791" v="28"/>
          <ac:spMkLst>
            <pc:docMk/>
            <pc:sldMk cId="2194498896" sldId="279"/>
            <ac:spMk id="3" creationId="{67891C5C-8CEA-9F8F-CBB1-0FC5498B63E6}"/>
          </ac:spMkLst>
        </pc:spChg>
        <pc:spChg chg="del">
          <ac:chgData name="Stian Tandberg" userId="S::stian.tandberg@bufetat.no::04e3da4d-8e9d-479a-b565-4021ad334c0a" providerId="AD" clId="Web-{A0D74FAA-1853-0985-CA11-FC04CE52C7FB}" dt="2024-05-13T07:57:41.181" v="0"/>
          <ac:spMkLst>
            <pc:docMk/>
            <pc:sldMk cId="2194498896" sldId="279"/>
            <ac:spMk id="4" creationId="{6E80597C-05EC-363D-13E2-93E0741C14D4}"/>
          </ac:spMkLst>
        </pc:spChg>
        <pc:spChg chg="add del">
          <ac:chgData name="Stian Tandberg" userId="S::stian.tandberg@bufetat.no::04e3da4d-8e9d-479a-b565-4021ad334c0a" providerId="AD" clId="Web-{A0D74FAA-1853-0985-CA11-FC04CE52C7FB}" dt="2024-05-13T09:44:49.791" v="27"/>
          <ac:spMkLst>
            <pc:docMk/>
            <pc:sldMk cId="2194498896" sldId="279"/>
            <ac:spMk id="10" creationId="{F13C74B1-5B17-4795-BED0-7140497B445A}"/>
          </ac:spMkLst>
        </pc:spChg>
        <pc:spChg chg="add del">
          <ac:chgData name="Stian Tandberg" userId="S::stian.tandberg@bufetat.no::04e3da4d-8e9d-479a-b565-4021ad334c0a" providerId="AD" clId="Web-{A0D74FAA-1853-0985-CA11-FC04CE52C7FB}" dt="2024-05-13T09:44:49.791" v="27"/>
          <ac:spMkLst>
            <pc:docMk/>
            <pc:sldMk cId="2194498896" sldId="279"/>
            <ac:spMk id="12" creationId="{D4974D33-8DC5-464E-8C6D-BE58F0669C17}"/>
          </ac:spMkLst>
        </pc:spChg>
        <pc:spChg chg="add">
          <ac:chgData name="Stian Tandberg" userId="S::stian.tandberg@bufetat.no::04e3da4d-8e9d-479a-b565-4021ad334c0a" providerId="AD" clId="Web-{A0D74FAA-1853-0985-CA11-FC04CE52C7FB}" dt="2024-05-13T09:44:49.791" v="28"/>
          <ac:spMkLst>
            <pc:docMk/>
            <pc:sldMk cId="2194498896" sldId="279"/>
            <ac:spMk id="14" creationId="{04812C46-200A-4DEB-A05E-3ED6C68C2387}"/>
          </ac:spMkLst>
        </pc:spChg>
        <pc:spChg chg="add">
          <ac:chgData name="Stian Tandberg" userId="S::stian.tandberg@bufetat.no::04e3da4d-8e9d-479a-b565-4021ad334c0a" providerId="AD" clId="Web-{A0D74FAA-1853-0985-CA11-FC04CE52C7FB}" dt="2024-05-13T09:44:49.791" v="28"/>
          <ac:spMkLst>
            <pc:docMk/>
            <pc:sldMk cId="2194498896" sldId="279"/>
            <ac:spMk id="15" creationId="{D1EA859B-E555-4109-94F3-6700E046E008}"/>
          </ac:spMkLst>
        </pc:spChg>
        <pc:picChg chg="add mod ord">
          <ac:chgData name="Stian Tandberg" userId="S::stian.tandberg@bufetat.no::04e3da4d-8e9d-479a-b565-4021ad334c0a" providerId="AD" clId="Web-{A0D74FAA-1853-0985-CA11-FC04CE52C7FB}" dt="2024-05-13T09:44:49.791" v="28"/>
          <ac:picMkLst>
            <pc:docMk/>
            <pc:sldMk cId="2194498896" sldId="279"/>
            <ac:picMk id="5" creationId="{69057CA5-460B-17D4-3003-A75CE47D44B2}"/>
          </ac:picMkLst>
        </pc:picChg>
      </pc:sldChg>
      <pc:sldChg chg="addSp delSp modSp mod setBg">
        <pc:chgData name="Stian Tandberg" userId="S::stian.tandberg@bufetat.no::04e3da4d-8e9d-479a-b565-4021ad334c0a" providerId="AD" clId="Web-{A0D74FAA-1853-0985-CA11-FC04CE52C7FB}" dt="2024-05-13T09:44:41.244" v="25"/>
        <pc:sldMkLst>
          <pc:docMk/>
          <pc:sldMk cId="3224061599" sldId="280"/>
        </pc:sldMkLst>
        <pc:spChg chg="mod">
          <ac:chgData name="Stian Tandberg" userId="S::stian.tandberg@bufetat.no::04e3da4d-8e9d-479a-b565-4021ad334c0a" providerId="AD" clId="Web-{A0D74FAA-1853-0985-CA11-FC04CE52C7FB}" dt="2024-05-13T09:44:41.244" v="25"/>
          <ac:spMkLst>
            <pc:docMk/>
            <pc:sldMk cId="3224061599" sldId="280"/>
            <ac:spMk id="2" creationId="{53D42C09-6567-143E-1F1B-8340B7C8FA24}"/>
          </ac:spMkLst>
        </pc:spChg>
        <pc:spChg chg="add del">
          <ac:chgData name="Stian Tandberg" userId="S::stian.tandberg@bufetat.no::04e3da4d-8e9d-479a-b565-4021ad334c0a" providerId="AD" clId="Web-{A0D74FAA-1853-0985-CA11-FC04CE52C7FB}" dt="2024-05-13T08:01:54.549" v="16"/>
          <ac:spMkLst>
            <pc:docMk/>
            <pc:sldMk cId="3224061599" sldId="280"/>
            <ac:spMk id="3" creationId="{2A2E55DA-01D5-18EC-827C-576BF40432D2}"/>
          </ac:spMkLst>
        </pc:spChg>
        <pc:spChg chg="mod">
          <ac:chgData name="Stian Tandberg" userId="S::stian.tandberg@bufetat.no::04e3da4d-8e9d-479a-b565-4021ad334c0a" providerId="AD" clId="Web-{A0D74FAA-1853-0985-CA11-FC04CE52C7FB}" dt="2024-05-13T09:44:41.244" v="25"/>
          <ac:spMkLst>
            <pc:docMk/>
            <pc:sldMk cId="3224061599" sldId="280"/>
            <ac:spMk id="4" creationId="{B3743834-5B7F-68B6-8300-CA07B7378012}"/>
          </ac:spMkLst>
        </pc:spChg>
        <pc:spChg chg="add">
          <ac:chgData name="Stian Tandberg" userId="S::stian.tandberg@bufetat.no::04e3da4d-8e9d-479a-b565-4021ad334c0a" providerId="AD" clId="Web-{A0D74FAA-1853-0985-CA11-FC04CE52C7FB}" dt="2024-05-13T09:44:41.244" v="25"/>
          <ac:spMkLst>
            <pc:docMk/>
            <pc:sldMk cId="3224061599" sldId="280"/>
            <ac:spMk id="11" creationId="{F13C74B1-5B17-4795-BED0-7140497B445A}"/>
          </ac:spMkLst>
        </pc:spChg>
        <pc:spChg chg="add">
          <ac:chgData name="Stian Tandberg" userId="S::stian.tandberg@bufetat.no::04e3da4d-8e9d-479a-b565-4021ad334c0a" providerId="AD" clId="Web-{A0D74FAA-1853-0985-CA11-FC04CE52C7FB}" dt="2024-05-13T09:44:41.244" v="25"/>
          <ac:spMkLst>
            <pc:docMk/>
            <pc:sldMk cId="3224061599" sldId="280"/>
            <ac:spMk id="13" creationId="{D4974D33-8DC5-464E-8C6D-BE58F0669C17}"/>
          </ac:spMkLst>
        </pc:spChg>
        <pc:picChg chg="add del mod ord">
          <ac:chgData name="Stian Tandberg" userId="S::stian.tandberg@bufetat.no::04e3da4d-8e9d-479a-b565-4021ad334c0a" providerId="AD" clId="Web-{A0D74FAA-1853-0985-CA11-FC04CE52C7FB}" dt="2024-05-13T08:01:41.689" v="15"/>
          <ac:picMkLst>
            <pc:docMk/>
            <pc:sldMk cId="3224061599" sldId="280"/>
            <ac:picMk id="5" creationId="{5460C724-3BB6-1C33-90C1-20CDD59863DE}"/>
          </ac:picMkLst>
        </pc:picChg>
        <pc:picChg chg="add mod ord">
          <ac:chgData name="Stian Tandberg" userId="S::stian.tandberg@bufetat.no::04e3da4d-8e9d-479a-b565-4021ad334c0a" providerId="AD" clId="Web-{A0D74FAA-1853-0985-CA11-FC04CE52C7FB}" dt="2024-05-13T09:44:41.244" v="25"/>
          <ac:picMkLst>
            <pc:docMk/>
            <pc:sldMk cId="3224061599" sldId="280"/>
            <ac:picMk id="6" creationId="{7B5CCFA2-FA17-D582-B008-FB160AD83065}"/>
          </ac:picMkLst>
        </pc:picChg>
      </pc:sldChg>
      <pc:sldChg chg="addSp delSp modSp mod setBg">
        <pc:chgData name="Stian Tandberg" userId="S::stian.tandberg@bufetat.no::04e3da4d-8e9d-479a-b565-4021ad334c0a" providerId="AD" clId="Web-{A0D74FAA-1853-0985-CA11-FC04CE52C7FB}" dt="2024-05-13T09:44:12.197" v="24"/>
        <pc:sldMkLst>
          <pc:docMk/>
          <pc:sldMk cId="3728874648" sldId="282"/>
        </pc:sldMkLst>
        <pc:spChg chg="mod">
          <ac:chgData name="Stian Tandberg" userId="S::stian.tandberg@bufetat.no::04e3da4d-8e9d-479a-b565-4021ad334c0a" providerId="AD" clId="Web-{A0D74FAA-1853-0985-CA11-FC04CE52C7FB}" dt="2024-05-13T09:44:12.197" v="24"/>
          <ac:spMkLst>
            <pc:docMk/>
            <pc:sldMk cId="3728874648" sldId="282"/>
            <ac:spMk id="2" creationId="{21CC3608-5F42-96C7-2DCF-2AFB074B41D0}"/>
          </ac:spMkLst>
        </pc:spChg>
        <pc:spChg chg="mod">
          <ac:chgData name="Stian Tandberg" userId="S::stian.tandberg@bufetat.no::04e3da4d-8e9d-479a-b565-4021ad334c0a" providerId="AD" clId="Web-{A0D74FAA-1853-0985-CA11-FC04CE52C7FB}" dt="2024-05-13T09:44:12.197" v="24"/>
          <ac:spMkLst>
            <pc:docMk/>
            <pc:sldMk cId="3728874648" sldId="282"/>
            <ac:spMk id="3" creationId="{B5EA5DB4-DE88-D34E-F071-AE4D1DEAB6B7}"/>
          </ac:spMkLst>
        </pc:spChg>
        <pc:spChg chg="del">
          <ac:chgData name="Stian Tandberg" userId="S::stian.tandberg@bufetat.no::04e3da4d-8e9d-479a-b565-4021ad334c0a" providerId="AD" clId="Web-{A0D74FAA-1853-0985-CA11-FC04CE52C7FB}" dt="2024-05-13T07:58:52.793" v="5"/>
          <ac:spMkLst>
            <pc:docMk/>
            <pc:sldMk cId="3728874648" sldId="282"/>
            <ac:spMk id="4" creationId="{58D4596A-507C-6045-2C51-2A3D685B4296}"/>
          </ac:spMkLst>
        </pc:spChg>
        <pc:spChg chg="add">
          <ac:chgData name="Stian Tandberg" userId="S::stian.tandberg@bufetat.no::04e3da4d-8e9d-479a-b565-4021ad334c0a" providerId="AD" clId="Web-{A0D74FAA-1853-0985-CA11-FC04CE52C7FB}" dt="2024-05-13T09:44:12.197" v="24"/>
          <ac:spMkLst>
            <pc:docMk/>
            <pc:sldMk cId="3728874648" sldId="282"/>
            <ac:spMk id="10" creationId="{F13C74B1-5B17-4795-BED0-7140497B445A}"/>
          </ac:spMkLst>
        </pc:spChg>
        <pc:spChg chg="add">
          <ac:chgData name="Stian Tandberg" userId="S::stian.tandberg@bufetat.no::04e3da4d-8e9d-479a-b565-4021ad334c0a" providerId="AD" clId="Web-{A0D74FAA-1853-0985-CA11-FC04CE52C7FB}" dt="2024-05-13T09:44:12.197" v="24"/>
          <ac:spMkLst>
            <pc:docMk/>
            <pc:sldMk cId="3728874648" sldId="282"/>
            <ac:spMk id="12" creationId="{D4974D33-8DC5-464E-8C6D-BE58F0669C17}"/>
          </ac:spMkLst>
        </pc:spChg>
        <pc:picChg chg="add mod ord">
          <ac:chgData name="Stian Tandberg" userId="S::stian.tandberg@bufetat.no::04e3da4d-8e9d-479a-b565-4021ad334c0a" providerId="AD" clId="Web-{A0D74FAA-1853-0985-CA11-FC04CE52C7FB}" dt="2024-05-13T09:44:12.197" v="24"/>
          <ac:picMkLst>
            <pc:docMk/>
            <pc:sldMk cId="3728874648" sldId="282"/>
            <ac:picMk id="5" creationId="{30163B99-734D-91D2-B17E-CFFF90DD3961}"/>
          </ac:picMkLst>
        </pc:picChg>
      </pc:sldChg>
      <pc:sldChg chg="addSp delSp modSp">
        <pc:chgData name="Stian Tandberg" userId="S::stian.tandberg@bufetat.no::04e3da4d-8e9d-479a-b565-4021ad334c0a" providerId="AD" clId="Web-{A0D74FAA-1853-0985-CA11-FC04CE52C7FB}" dt="2024-05-13T09:45:29.698" v="30"/>
        <pc:sldMkLst>
          <pc:docMk/>
          <pc:sldMk cId="36631395" sldId="283"/>
        </pc:sldMkLst>
        <pc:spChg chg="mod">
          <ac:chgData name="Stian Tandberg" userId="S::stian.tandberg@bufetat.no::04e3da4d-8e9d-479a-b565-4021ad334c0a" providerId="AD" clId="Web-{A0D74FAA-1853-0985-CA11-FC04CE52C7FB}" dt="2024-05-13T09:45:29.698" v="30"/>
          <ac:spMkLst>
            <pc:docMk/>
            <pc:sldMk cId="36631395" sldId="283"/>
            <ac:spMk id="2" creationId="{8FC1CE3A-E08C-EF27-A459-AE1FB3F9116C}"/>
          </ac:spMkLst>
        </pc:spChg>
        <pc:spChg chg="mod">
          <ac:chgData name="Stian Tandberg" userId="S::stian.tandberg@bufetat.no::04e3da4d-8e9d-479a-b565-4021ad334c0a" providerId="AD" clId="Web-{A0D74FAA-1853-0985-CA11-FC04CE52C7FB}" dt="2024-05-13T09:45:29.698" v="30"/>
          <ac:spMkLst>
            <pc:docMk/>
            <pc:sldMk cId="36631395" sldId="283"/>
            <ac:spMk id="3" creationId="{7B6F954A-B98B-A1F0-F5CE-D1D7ADD0E77F}"/>
          </ac:spMkLst>
        </pc:spChg>
        <pc:spChg chg="del">
          <ac:chgData name="Stian Tandberg" userId="S::stian.tandberg@bufetat.no::04e3da4d-8e9d-479a-b565-4021ad334c0a" providerId="AD" clId="Web-{A0D74FAA-1853-0985-CA11-FC04CE52C7FB}" dt="2024-05-13T09:45:29.698" v="30"/>
          <ac:spMkLst>
            <pc:docMk/>
            <pc:sldMk cId="36631395" sldId="283"/>
            <ac:spMk id="21" creationId="{99192C51-B764-4A9B-9587-5EF8B628B8D9}"/>
          </ac:spMkLst>
        </pc:spChg>
        <pc:spChg chg="add">
          <ac:chgData name="Stian Tandberg" userId="S::stian.tandberg@bufetat.no::04e3da4d-8e9d-479a-b565-4021ad334c0a" providerId="AD" clId="Web-{A0D74FAA-1853-0985-CA11-FC04CE52C7FB}" dt="2024-05-13T09:45:29.698" v="30"/>
          <ac:spMkLst>
            <pc:docMk/>
            <pc:sldMk cId="36631395" sldId="283"/>
            <ac:spMk id="26" creationId="{F13C74B1-5B17-4795-BED0-7140497B445A}"/>
          </ac:spMkLst>
        </pc:spChg>
        <pc:spChg chg="add">
          <ac:chgData name="Stian Tandberg" userId="S::stian.tandberg@bufetat.no::04e3da4d-8e9d-479a-b565-4021ad334c0a" providerId="AD" clId="Web-{A0D74FAA-1853-0985-CA11-FC04CE52C7FB}" dt="2024-05-13T09:45:29.698" v="30"/>
          <ac:spMkLst>
            <pc:docMk/>
            <pc:sldMk cId="36631395" sldId="283"/>
            <ac:spMk id="28" creationId="{D4974D33-8DC5-464E-8C6D-BE58F0669C17}"/>
          </ac:spMkLst>
        </pc:spChg>
        <pc:picChg chg="mod">
          <ac:chgData name="Stian Tandberg" userId="S::stian.tandberg@bufetat.no::04e3da4d-8e9d-479a-b565-4021ad334c0a" providerId="AD" clId="Web-{A0D74FAA-1853-0985-CA11-FC04CE52C7FB}" dt="2024-05-13T09:45:29.698" v="30"/>
          <ac:picMkLst>
            <pc:docMk/>
            <pc:sldMk cId="36631395" sldId="283"/>
            <ac:picMk id="6" creationId="{80D87F2E-38C2-B8E6-FE4A-9A6EBC100E4C}"/>
          </ac:picMkLst>
        </pc:picChg>
      </pc:sldChg>
      <pc:sldChg chg="addSp delSp modSp mod setBg">
        <pc:chgData name="Stian Tandberg" userId="S::stian.tandberg@bufetat.no::04e3da4d-8e9d-479a-b565-4021ad334c0a" providerId="AD" clId="Web-{A0D74FAA-1853-0985-CA11-FC04CE52C7FB}" dt="2024-05-13T09:45:13.010" v="29"/>
        <pc:sldMkLst>
          <pc:docMk/>
          <pc:sldMk cId="276473342" sldId="287"/>
        </pc:sldMkLst>
        <pc:spChg chg="mod">
          <ac:chgData name="Stian Tandberg" userId="S::stian.tandberg@bufetat.no::04e3da4d-8e9d-479a-b565-4021ad334c0a" providerId="AD" clId="Web-{A0D74FAA-1853-0985-CA11-FC04CE52C7FB}" dt="2024-05-13T09:45:13.010" v="29"/>
          <ac:spMkLst>
            <pc:docMk/>
            <pc:sldMk cId="276473342" sldId="287"/>
            <ac:spMk id="2" creationId="{AA4ACDA3-BF8A-BA02-51DE-A18B4CFE4F1D}"/>
          </ac:spMkLst>
        </pc:spChg>
        <pc:spChg chg="mod">
          <ac:chgData name="Stian Tandberg" userId="S::stian.tandberg@bufetat.no::04e3da4d-8e9d-479a-b565-4021ad334c0a" providerId="AD" clId="Web-{A0D74FAA-1853-0985-CA11-FC04CE52C7FB}" dt="2024-05-13T09:45:13.010" v="29"/>
          <ac:spMkLst>
            <pc:docMk/>
            <pc:sldMk cId="276473342" sldId="287"/>
            <ac:spMk id="3" creationId="{D42A74D0-839E-3257-5A27-E2422D429B8F}"/>
          </ac:spMkLst>
        </pc:spChg>
        <pc:spChg chg="del">
          <ac:chgData name="Stian Tandberg" userId="S::stian.tandberg@bufetat.no::04e3da4d-8e9d-479a-b565-4021ad334c0a" providerId="AD" clId="Web-{A0D74FAA-1853-0985-CA11-FC04CE52C7FB}" dt="2024-05-13T08:07:27.637" v="20"/>
          <ac:spMkLst>
            <pc:docMk/>
            <pc:sldMk cId="276473342" sldId="287"/>
            <ac:spMk id="4" creationId="{E120F7EF-0037-2A33-5BE8-BBFEBC5D991E}"/>
          </ac:spMkLst>
        </pc:spChg>
        <pc:spChg chg="add">
          <ac:chgData name="Stian Tandberg" userId="S::stian.tandberg@bufetat.no::04e3da4d-8e9d-479a-b565-4021ad334c0a" providerId="AD" clId="Web-{A0D74FAA-1853-0985-CA11-FC04CE52C7FB}" dt="2024-05-13T09:45:13.010" v="29"/>
          <ac:spMkLst>
            <pc:docMk/>
            <pc:sldMk cId="276473342" sldId="287"/>
            <ac:spMk id="10" creationId="{9B7AD9F6-8CE7-4299-8FC6-328F4DCD3FF9}"/>
          </ac:spMkLst>
        </pc:spChg>
        <pc:spChg chg="add">
          <ac:chgData name="Stian Tandberg" userId="S::stian.tandberg@bufetat.no::04e3da4d-8e9d-479a-b565-4021ad334c0a" providerId="AD" clId="Web-{A0D74FAA-1853-0985-CA11-FC04CE52C7FB}" dt="2024-05-13T09:45:13.010" v="29"/>
          <ac:spMkLst>
            <pc:docMk/>
            <pc:sldMk cId="276473342" sldId="287"/>
            <ac:spMk id="12" creationId="{F49775AF-8896-43EE-92C6-83497D6DC56F}"/>
          </ac:spMkLst>
        </pc:spChg>
        <pc:picChg chg="add mod ord">
          <ac:chgData name="Stian Tandberg" userId="S::stian.tandberg@bufetat.no::04e3da4d-8e9d-479a-b565-4021ad334c0a" providerId="AD" clId="Web-{A0D74FAA-1853-0985-CA11-FC04CE52C7FB}" dt="2024-05-13T09:45:13.010" v="29"/>
          <ac:picMkLst>
            <pc:docMk/>
            <pc:sldMk cId="276473342" sldId="287"/>
            <ac:picMk id="5" creationId="{CBB40747-101B-7FA5-0F33-59F0029B0A7E}"/>
          </ac:picMkLst>
        </pc:picChg>
      </pc:sldChg>
      <pc:sldChg chg="addSp delSp modSp mod setBg">
        <pc:chgData name="Stian Tandberg" userId="S::stian.tandberg@bufetat.no::04e3da4d-8e9d-479a-b565-4021ad334c0a" providerId="AD" clId="Web-{A0D74FAA-1853-0985-CA11-FC04CE52C7FB}" dt="2024-05-13T09:43:49.869" v="23"/>
        <pc:sldMkLst>
          <pc:docMk/>
          <pc:sldMk cId="1226269471" sldId="288"/>
        </pc:sldMkLst>
        <pc:spChg chg="mod">
          <ac:chgData name="Stian Tandberg" userId="S::stian.tandberg@bufetat.no::04e3da4d-8e9d-479a-b565-4021ad334c0a" providerId="AD" clId="Web-{A0D74FAA-1853-0985-CA11-FC04CE52C7FB}" dt="2024-05-13T09:43:49.869" v="23"/>
          <ac:spMkLst>
            <pc:docMk/>
            <pc:sldMk cId="1226269471" sldId="288"/>
            <ac:spMk id="2" creationId="{8619894A-E713-12EE-F7AF-4E6FA4D79841}"/>
          </ac:spMkLst>
        </pc:spChg>
        <pc:spChg chg="mod">
          <ac:chgData name="Stian Tandberg" userId="S::stian.tandberg@bufetat.no::04e3da4d-8e9d-479a-b565-4021ad334c0a" providerId="AD" clId="Web-{A0D74FAA-1853-0985-CA11-FC04CE52C7FB}" dt="2024-05-13T09:43:49.869" v="23"/>
          <ac:spMkLst>
            <pc:docMk/>
            <pc:sldMk cId="1226269471" sldId="288"/>
            <ac:spMk id="3" creationId="{E0CB9C61-697E-2088-37CC-B8AA5778A9A2}"/>
          </ac:spMkLst>
        </pc:spChg>
        <pc:spChg chg="del">
          <ac:chgData name="Stian Tandberg" userId="S::stian.tandberg@bufetat.no::04e3da4d-8e9d-479a-b565-4021ad334c0a" providerId="AD" clId="Web-{A0D74FAA-1853-0985-CA11-FC04CE52C7FB}" dt="2024-05-13T09:43:25.962" v="21"/>
          <ac:spMkLst>
            <pc:docMk/>
            <pc:sldMk cId="1226269471" sldId="288"/>
            <ac:spMk id="4" creationId="{C27148E4-CA53-059D-9459-F61F83CC6444}"/>
          </ac:spMkLst>
        </pc:spChg>
        <pc:spChg chg="add del">
          <ac:chgData name="Stian Tandberg" userId="S::stian.tandberg@bufetat.no::04e3da4d-8e9d-479a-b565-4021ad334c0a" providerId="AD" clId="Web-{A0D74FAA-1853-0985-CA11-FC04CE52C7FB}" dt="2024-05-13T09:43:49.869" v="23"/>
          <ac:spMkLst>
            <pc:docMk/>
            <pc:sldMk cId="1226269471" sldId="288"/>
            <ac:spMk id="10" creationId="{0671A8AE-40A1-4631-A6B8-581AFF065482}"/>
          </ac:spMkLst>
        </pc:spChg>
        <pc:spChg chg="add del">
          <ac:chgData name="Stian Tandberg" userId="S::stian.tandberg@bufetat.no::04e3da4d-8e9d-479a-b565-4021ad334c0a" providerId="AD" clId="Web-{A0D74FAA-1853-0985-CA11-FC04CE52C7FB}" dt="2024-05-13T09:43:49.869" v="23"/>
          <ac:spMkLst>
            <pc:docMk/>
            <pc:sldMk cId="1226269471" sldId="288"/>
            <ac:spMk id="12" creationId="{AB58EF07-17C2-48CF-ABB0-EEF1F17CB8F0}"/>
          </ac:spMkLst>
        </pc:spChg>
        <pc:spChg chg="add del">
          <ac:chgData name="Stian Tandberg" userId="S::stian.tandberg@bufetat.no::04e3da4d-8e9d-479a-b565-4021ad334c0a" providerId="AD" clId="Web-{A0D74FAA-1853-0985-CA11-FC04CE52C7FB}" dt="2024-05-13T09:43:49.869" v="23"/>
          <ac:spMkLst>
            <pc:docMk/>
            <pc:sldMk cId="1226269471" sldId="288"/>
            <ac:spMk id="14" creationId="{AF2F604E-43BE-4DC3-B983-E071523364F8}"/>
          </ac:spMkLst>
        </pc:spChg>
        <pc:spChg chg="add del">
          <ac:chgData name="Stian Tandberg" userId="S::stian.tandberg@bufetat.no::04e3da4d-8e9d-479a-b565-4021ad334c0a" providerId="AD" clId="Web-{A0D74FAA-1853-0985-CA11-FC04CE52C7FB}" dt="2024-05-13T09:43:49.869" v="23"/>
          <ac:spMkLst>
            <pc:docMk/>
            <pc:sldMk cId="1226269471" sldId="288"/>
            <ac:spMk id="16" creationId="{08C9B587-E65E-4B52-B37C-ABEBB6E87928}"/>
          </ac:spMkLst>
        </pc:spChg>
        <pc:spChg chg="add">
          <ac:chgData name="Stian Tandberg" userId="S::stian.tandberg@bufetat.no::04e3da4d-8e9d-479a-b565-4021ad334c0a" providerId="AD" clId="Web-{A0D74FAA-1853-0985-CA11-FC04CE52C7FB}" dt="2024-05-13T09:43:49.869" v="23"/>
          <ac:spMkLst>
            <pc:docMk/>
            <pc:sldMk cId="1226269471" sldId="288"/>
            <ac:spMk id="21" creationId="{E91DC736-0EF8-4F87-9146-EBF1D2EE4D3D}"/>
          </ac:spMkLst>
        </pc:spChg>
        <pc:spChg chg="add">
          <ac:chgData name="Stian Tandberg" userId="S::stian.tandberg@bufetat.no::04e3da4d-8e9d-479a-b565-4021ad334c0a" providerId="AD" clId="Web-{A0D74FAA-1853-0985-CA11-FC04CE52C7FB}" dt="2024-05-13T09:43:49.869" v="23"/>
          <ac:spMkLst>
            <pc:docMk/>
            <pc:sldMk cId="1226269471" sldId="288"/>
            <ac:spMk id="23" creationId="{097CD68E-23E3-4007-8847-CD0944C4F7BE}"/>
          </ac:spMkLst>
        </pc:spChg>
        <pc:spChg chg="add">
          <ac:chgData name="Stian Tandberg" userId="S::stian.tandberg@bufetat.no::04e3da4d-8e9d-479a-b565-4021ad334c0a" providerId="AD" clId="Web-{A0D74FAA-1853-0985-CA11-FC04CE52C7FB}" dt="2024-05-13T09:43:49.869" v="23"/>
          <ac:spMkLst>
            <pc:docMk/>
            <pc:sldMk cId="1226269471" sldId="288"/>
            <ac:spMk id="25" creationId="{AF2F604E-43BE-4DC3-B983-E071523364F8}"/>
          </ac:spMkLst>
        </pc:spChg>
        <pc:spChg chg="add">
          <ac:chgData name="Stian Tandberg" userId="S::stian.tandberg@bufetat.no::04e3da4d-8e9d-479a-b565-4021ad334c0a" providerId="AD" clId="Web-{A0D74FAA-1853-0985-CA11-FC04CE52C7FB}" dt="2024-05-13T09:43:49.869" v="23"/>
          <ac:spMkLst>
            <pc:docMk/>
            <pc:sldMk cId="1226269471" sldId="288"/>
            <ac:spMk id="27" creationId="{08C9B587-E65E-4B52-B37C-ABEBB6E87928}"/>
          </ac:spMkLst>
        </pc:spChg>
        <pc:picChg chg="add mod ord">
          <ac:chgData name="Stian Tandberg" userId="S::stian.tandberg@bufetat.no::04e3da4d-8e9d-479a-b565-4021ad334c0a" providerId="AD" clId="Web-{A0D74FAA-1853-0985-CA11-FC04CE52C7FB}" dt="2024-05-13T09:43:37.853" v="22"/>
          <ac:picMkLst>
            <pc:docMk/>
            <pc:sldMk cId="1226269471" sldId="288"/>
            <ac:picMk id="5" creationId="{FB165A86-CF70-448B-D762-B4B113F825D3}"/>
          </ac:picMkLst>
        </pc:picChg>
      </pc:sldChg>
    </pc:docChg>
  </pc:docChgLst>
  <pc:docChgLst>
    <pc:chgData name="Elfrid Krossbakken" userId="9e012093-0ee3-4f7b-8ab2-1d5e62e751de" providerId="ADAL" clId="{291B2579-36E8-45D5-9BC1-C51E0AED0B00}"/>
    <pc:docChg chg="undo redo custSel addSld delSld modSld sldOrd">
      <pc:chgData name="Elfrid Krossbakken" userId="9e012093-0ee3-4f7b-8ab2-1d5e62e751de" providerId="ADAL" clId="{291B2579-36E8-45D5-9BC1-C51E0AED0B00}" dt="2024-05-21T05:38:45.963" v="7340" actId="20577"/>
      <pc:docMkLst>
        <pc:docMk/>
      </pc:docMkLst>
      <pc:sldChg chg="del">
        <pc:chgData name="Elfrid Krossbakken" userId="9e012093-0ee3-4f7b-8ab2-1d5e62e751de" providerId="ADAL" clId="{291B2579-36E8-45D5-9BC1-C51E0AED0B00}" dt="2024-05-07T12:24:24.548" v="3969" actId="2696"/>
        <pc:sldMkLst>
          <pc:docMk/>
          <pc:sldMk cId="524301392" sldId="256"/>
        </pc:sldMkLst>
      </pc:sldChg>
      <pc:sldChg chg="addSp modSp mod setBg">
        <pc:chgData name="Elfrid Krossbakken" userId="9e012093-0ee3-4f7b-8ab2-1d5e62e751de" providerId="ADAL" clId="{291B2579-36E8-45D5-9BC1-C51E0AED0B00}" dt="2024-05-16T11:50:22.526" v="5543" actId="2711"/>
        <pc:sldMkLst>
          <pc:docMk/>
          <pc:sldMk cId="1457913866" sldId="273"/>
        </pc:sldMkLst>
        <pc:spChg chg="mod">
          <ac:chgData name="Elfrid Krossbakken" userId="9e012093-0ee3-4f7b-8ab2-1d5e62e751de" providerId="ADAL" clId="{291B2579-36E8-45D5-9BC1-C51E0AED0B00}" dt="2024-05-16T11:49:59.961" v="5542" actId="26606"/>
          <ac:spMkLst>
            <pc:docMk/>
            <pc:sldMk cId="1457913866" sldId="273"/>
            <ac:spMk id="2" creationId="{171625D0-830F-10C1-2EB4-39027B25876F}"/>
          </ac:spMkLst>
        </pc:spChg>
        <pc:spChg chg="mod">
          <ac:chgData name="Elfrid Krossbakken" userId="9e012093-0ee3-4f7b-8ab2-1d5e62e751de" providerId="ADAL" clId="{291B2579-36E8-45D5-9BC1-C51E0AED0B00}" dt="2024-05-16T11:50:22.526" v="5543" actId="2711"/>
          <ac:spMkLst>
            <pc:docMk/>
            <pc:sldMk cId="1457913866" sldId="273"/>
            <ac:spMk id="4" creationId="{E7F829CD-03D8-7F79-AA23-8EC328650AE7}"/>
          </ac:spMkLst>
        </pc:spChg>
        <pc:spChg chg="add">
          <ac:chgData name="Elfrid Krossbakken" userId="9e012093-0ee3-4f7b-8ab2-1d5e62e751de" providerId="ADAL" clId="{291B2579-36E8-45D5-9BC1-C51E0AED0B00}" dt="2024-05-16T11:49:59.961" v="5542" actId="26606"/>
          <ac:spMkLst>
            <pc:docMk/>
            <pc:sldMk cId="1457913866" sldId="273"/>
            <ac:spMk id="9" creationId="{18873D23-2DCF-4B31-A009-95721C06E8E1}"/>
          </ac:spMkLst>
        </pc:spChg>
        <pc:spChg chg="add">
          <ac:chgData name="Elfrid Krossbakken" userId="9e012093-0ee3-4f7b-8ab2-1d5e62e751de" providerId="ADAL" clId="{291B2579-36E8-45D5-9BC1-C51E0AED0B00}" dt="2024-05-16T11:49:59.961" v="5542" actId="26606"/>
          <ac:spMkLst>
            <pc:docMk/>
            <pc:sldMk cId="1457913866" sldId="273"/>
            <ac:spMk id="11" creationId="{C13EF075-D4EF-4929-ADBC-91B27DA19955}"/>
          </ac:spMkLst>
        </pc:spChg>
        <pc:grpChg chg="add">
          <ac:chgData name="Elfrid Krossbakken" userId="9e012093-0ee3-4f7b-8ab2-1d5e62e751de" providerId="ADAL" clId="{291B2579-36E8-45D5-9BC1-C51E0AED0B00}" dt="2024-05-16T11:49:59.961" v="5542" actId="26606"/>
          <ac:grpSpMkLst>
            <pc:docMk/>
            <pc:sldMk cId="1457913866" sldId="273"/>
            <ac:grpSpMk id="13" creationId="{DAA26DFA-AAB2-4973-9C17-16D587C7B198}"/>
          </ac:grpSpMkLst>
        </pc:grpChg>
      </pc:sldChg>
      <pc:sldChg chg="addSp delSp modSp del mod ord modClrScheme chgLayout">
        <pc:chgData name="Elfrid Krossbakken" userId="9e012093-0ee3-4f7b-8ab2-1d5e62e751de" providerId="ADAL" clId="{291B2579-36E8-45D5-9BC1-C51E0AED0B00}" dt="2024-05-07T12:18:48.994" v="3053" actId="2696"/>
        <pc:sldMkLst>
          <pc:docMk/>
          <pc:sldMk cId="4205976877" sldId="274"/>
        </pc:sldMkLst>
        <pc:spChg chg="mod ord">
          <ac:chgData name="Elfrid Krossbakken" userId="9e012093-0ee3-4f7b-8ab2-1d5e62e751de" providerId="ADAL" clId="{291B2579-36E8-45D5-9BC1-C51E0AED0B00}" dt="2024-05-07T11:29:24.400" v="2063" actId="20577"/>
          <ac:spMkLst>
            <pc:docMk/>
            <pc:sldMk cId="4205976877" sldId="274"/>
            <ac:spMk id="2" creationId="{AFAEC48E-5DEA-E492-5712-EEE3019CA929}"/>
          </ac:spMkLst>
        </pc:spChg>
        <pc:spChg chg="del mod ord">
          <ac:chgData name="Elfrid Krossbakken" userId="9e012093-0ee3-4f7b-8ab2-1d5e62e751de" providerId="ADAL" clId="{291B2579-36E8-45D5-9BC1-C51E0AED0B00}" dt="2024-05-07T11:19:31.233" v="1907" actId="700"/>
          <ac:spMkLst>
            <pc:docMk/>
            <pc:sldMk cId="4205976877" sldId="274"/>
            <ac:spMk id="3" creationId="{F4E6E456-CBBC-E447-8185-379F4C07890A}"/>
          </ac:spMkLst>
        </pc:spChg>
        <pc:spChg chg="add mod ord">
          <ac:chgData name="Elfrid Krossbakken" userId="9e012093-0ee3-4f7b-8ab2-1d5e62e751de" providerId="ADAL" clId="{291B2579-36E8-45D5-9BC1-C51E0AED0B00}" dt="2024-05-07T11:32:11.585" v="2367" actId="20577"/>
          <ac:spMkLst>
            <pc:docMk/>
            <pc:sldMk cId="4205976877" sldId="274"/>
            <ac:spMk id="4" creationId="{8F146893-8D4E-BB24-D812-E7AC432FFFE6}"/>
          </ac:spMkLst>
        </pc:spChg>
        <pc:spChg chg="add mod ord">
          <ac:chgData name="Elfrid Krossbakken" userId="9e012093-0ee3-4f7b-8ab2-1d5e62e751de" providerId="ADAL" clId="{291B2579-36E8-45D5-9BC1-C51E0AED0B00}" dt="2024-05-07T11:19:31.233" v="1907" actId="700"/>
          <ac:spMkLst>
            <pc:docMk/>
            <pc:sldMk cId="4205976877" sldId="274"/>
            <ac:spMk id="5" creationId="{3A33B4B1-D659-AB43-0351-E62E6E93E97D}"/>
          </ac:spMkLst>
        </pc:spChg>
      </pc:sldChg>
      <pc:sldChg chg="addSp delSp modSp mod ord setBg modClrScheme delCm chgLayout modNotesTx">
        <pc:chgData name="Elfrid Krossbakken" userId="9e012093-0ee3-4f7b-8ab2-1d5e62e751de" providerId="ADAL" clId="{291B2579-36E8-45D5-9BC1-C51E0AED0B00}" dt="2024-05-21T05:37:19.191" v="7291"/>
        <pc:sldMkLst>
          <pc:docMk/>
          <pc:sldMk cId="3999826916" sldId="275"/>
        </pc:sldMkLst>
        <pc:spChg chg="mod ord">
          <ac:chgData name="Elfrid Krossbakken" userId="9e012093-0ee3-4f7b-8ab2-1d5e62e751de" providerId="ADAL" clId="{291B2579-36E8-45D5-9BC1-C51E0AED0B00}" dt="2024-05-07T12:52:05.506" v="3976" actId="26606"/>
          <ac:spMkLst>
            <pc:docMk/>
            <pc:sldMk cId="3999826916" sldId="275"/>
            <ac:spMk id="2" creationId="{FA5C19F9-4E53-F75F-4868-F78AEB981D34}"/>
          </ac:spMkLst>
        </pc:spChg>
        <pc:spChg chg="del mod ord">
          <ac:chgData name="Elfrid Krossbakken" userId="9e012093-0ee3-4f7b-8ab2-1d5e62e751de" providerId="ADAL" clId="{291B2579-36E8-45D5-9BC1-C51E0AED0B00}" dt="2024-05-07T11:17:14.242" v="1404" actId="700"/>
          <ac:spMkLst>
            <pc:docMk/>
            <pc:sldMk cId="3999826916" sldId="275"/>
            <ac:spMk id="3" creationId="{34135EE3-DDEE-AB21-4ED8-74C7036EF4C5}"/>
          </ac:spMkLst>
        </pc:spChg>
        <pc:spChg chg="add mod ord">
          <ac:chgData name="Elfrid Krossbakken" userId="9e012093-0ee3-4f7b-8ab2-1d5e62e751de" providerId="ADAL" clId="{291B2579-36E8-45D5-9BC1-C51E0AED0B00}" dt="2024-05-16T13:15:22.157" v="7175" actId="20577"/>
          <ac:spMkLst>
            <pc:docMk/>
            <pc:sldMk cId="3999826916" sldId="275"/>
            <ac:spMk id="4" creationId="{7C5B4C62-34B1-D05A-C95B-13C3C6DA995C}"/>
          </ac:spMkLst>
        </pc:spChg>
        <pc:spChg chg="add del mod ord">
          <ac:chgData name="Elfrid Krossbakken" userId="9e012093-0ee3-4f7b-8ab2-1d5e62e751de" providerId="ADAL" clId="{291B2579-36E8-45D5-9BC1-C51E0AED0B00}" dt="2024-05-07T12:52:02.325" v="3973" actId="931"/>
          <ac:spMkLst>
            <pc:docMk/>
            <pc:sldMk cId="3999826916" sldId="275"/>
            <ac:spMk id="5" creationId="{3D541359-06C6-F56F-F2EF-364C68CF0D02}"/>
          </ac:spMkLst>
        </pc:spChg>
        <pc:spChg chg="add del">
          <ac:chgData name="Elfrid Krossbakken" userId="9e012093-0ee3-4f7b-8ab2-1d5e62e751de" providerId="ADAL" clId="{291B2579-36E8-45D5-9BC1-C51E0AED0B00}" dt="2024-05-16T12:19:58.153" v="5611" actId="26606"/>
          <ac:spMkLst>
            <pc:docMk/>
            <pc:sldMk cId="3999826916" sldId="275"/>
            <ac:spMk id="12" creationId="{F13C74B1-5B17-4795-BED0-7140497B445A}"/>
          </ac:spMkLst>
        </pc:spChg>
        <pc:spChg chg="add del">
          <ac:chgData name="Elfrid Krossbakken" userId="9e012093-0ee3-4f7b-8ab2-1d5e62e751de" providerId="ADAL" clId="{291B2579-36E8-45D5-9BC1-C51E0AED0B00}" dt="2024-05-16T12:19:58.153" v="5611" actId="26606"/>
          <ac:spMkLst>
            <pc:docMk/>
            <pc:sldMk cId="3999826916" sldId="275"/>
            <ac:spMk id="14" creationId="{D4974D33-8DC5-464E-8C6D-BE58F0669C17}"/>
          </ac:spMkLst>
        </pc:spChg>
        <pc:spChg chg="add">
          <ac:chgData name="Elfrid Krossbakken" userId="9e012093-0ee3-4f7b-8ab2-1d5e62e751de" providerId="ADAL" clId="{291B2579-36E8-45D5-9BC1-C51E0AED0B00}" dt="2024-05-16T12:19:58.153" v="5611" actId="26606"/>
          <ac:spMkLst>
            <pc:docMk/>
            <pc:sldMk cId="3999826916" sldId="275"/>
            <ac:spMk id="19" creationId="{F13C74B1-5B17-4795-BED0-7140497B445A}"/>
          </ac:spMkLst>
        </pc:spChg>
        <pc:spChg chg="add">
          <ac:chgData name="Elfrid Krossbakken" userId="9e012093-0ee3-4f7b-8ab2-1d5e62e751de" providerId="ADAL" clId="{291B2579-36E8-45D5-9BC1-C51E0AED0B00}" dt="2024-05-16T12:19:58.153" v="5611" actId="26606"/>
          <ac:spMkLst>
            <pc:docMk/>
            <pc:sldMk cId="3999826916" sldId="275"/>
            <ac:spMk id="21" creationId="{D4974D33-8DC5-464E-8C6D-BE58F0669C17}"/>
          </ac:spMkLst>
        </pc:spChg>
        <pc:picChg chg="add mod">
          <ac:chgData name="Elfrid Krossbakken" userId="9e012093-0ee3-4f7b-8ab2-1d5e62e751de" providerId="ADAL" clId="{291B2579-36E8-45D5-9BC1-C51E0AED0B00}" dt="2024-05-07T12:52:05.506" v="3976" actId="26606"/>
          <ac:picMkLst>
            <pc:docMk/>
            <pc:sldMk cId="3999826916" sldId="275"/>
            <ac:picMk id="7" creationId="{1F04E604-9AF6-77D0-DE38-C51AA907A57D}"/>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291B2579-36E8-45D5-9BC1-C51E0AED0B00}" dt="2024-05-21T05:37:19.191" v="7291"/>
              <pc2:cmMkLst xmlns:pc2="http://schemas.microsoft.com/office/powerpoint/2019/9/main/command">
                <pc:docMk/>
                <pc:sldMk cId="3999826916" sldId="275"/>
                <pc2:cmMk id="{7757A6F0-675F-453C-9F62-5EABE0A1730A}"/>
              </pc2:cmMkLst>
            </pc226:cmChg>
          </p:ext>
        </pc:extLst>
      </pc:sldChg>
      <pc:sldChg chg="addSp delSp modSp mod ord setBg modClrScheme chgLayout">
        <pc:chgData name="Elfrid Krossbakken" userId="9e012093-0ee3-4f7b-8ab2-1d5e62e751de" providerId="ADAL" clId="{291B2579-36E8-45D5-9BC1-C51E0AED0B00}" dt="2024-05-16T12:19:51.393" v="5610" actId="20577"/>
        <pc:sldMkLst>
          <pc:docMk/>
          <pc:sldMk cId="1714340898" sldId="276"/>
        </pc:sldMkLst>
        <pc:spChg chg="mod ord">
          <ac:chgData name="Elfrid Krossbakken" userId="9e012093-0ee3-4f7b-8ab2-1d5e62e751de" providerId="ADAL" clId="{291B2579-36E8-45D5-9BC1-C51E0AED0B00}" dt="2024-05-07T13:19:01.144" v="4123" actId="26606"/>
          <ac:spMkLst>
            <pc:docMk/>
            <pc:sldMk cId="1714340898" sldId="276"/>
            <ac:spMk id="2" creationId="{8563708E-AADB-B27B-8357-1E9CE2B4D345}"/>
          </ac:spMkLst>
        </pc:spChg>
        <pc:spChg chg="mod ord">
          <ac:chgData name="Elfrid Krossbakken" userId="9e012093-0ee3-4f7b-8ab2-1d5e62e751de" providerId="ADAL" clId="{291B2579-36E8-45D5-9BC1-C51E0AED0B00}" dt="2024-05-16T12:19:51.393" v="5610" actId="20577"/>
          <ac:spMkLst>
            <pc:docMk/>
            <pc:sldMk cId="1714340898" sldId="276"/>
            <ac:spMk id="3" creationId="{816C56FC-118C-183E-5A3A-2B864C72E54D}"/>
          </ac:spMkLst>
        </pc:spChg>
        <pc:spChg chg="add del mod ord">
          <ac:chgData name="Elfrid Krossbakken" userId="9e012093-0ee3-4f7b-8ab2-1d5e62e751de" providerId="ADAL" clId="{291B2579-36E8-45D5-9BC1-C51E0AED0B00}" dt="2024-05-07T13:18:58.543" v="4120" actId="931"/>
          <ac:spMkLst>
            <pc:docMk/>
            <pc:sldMk cId="1714340898" sldId="276"/>
            <ac:spMk id="4" creationId="{915ED640-0E8B-9844-E3FC-C60D3558441C}"/>
          </ac:spMkLst>
        </pc:spChg>
        <pc:spChg chg="add">
          <ac:chgData name="Elfrid Krossbakken" userId="9e012093-0ee3-4f7b-8ab2-1d5e62e751de" providerId="ADAL" clId="{291B2579-36E8-45D5-9BC1-C51E0AED0B00}" dt="2024-05-07T13:19:01.144" v="4123" actId="26606"/>
          <ac:spMkLst>
            <pc:docMk/>
            <pc:sldMk cId="1714340898" sldId="276"/>
            <ac:spMk id="11" creationId="{743AA782-23D1-4521-8CAD-47662984AA08}"/>
          </ac:spMkLst>
        </pc:spChg>
        <pc:spChg chg="add">
          <ac:chgData name="Elfrid Krossbakken" userId="9e012093-0ee3-4f7b-8ab2-1d5e62e751de" providerId="ADAL" clId="{291B2579-36E8-45D5-9BC1-C51E0AED0B00}" dt="2024-05-07T13:19:01.144" v="4123" actId="26606"/>
          <ac:spMkLst>
            <pc:docMk/>
            <pc:sldMk cId="1714340898" sldId="276"/>
            <ac:spMk id="13" creationId="{650D18FE-0824-4A46-B22C-A86B52E5780A}"/>
          </ac:spMkLst>
        </pc:spChg>
        <pc:picChg chg="add mod">
          <ac:chgData name="Elfrid Krossbakken" userId="9e012093-0ee3-4f7b-8ab2-1d5e62e751de" providerId="ADAL" clId="{291B2579-36E8-45D5-9BC1-C51E0AED0B00}" dt="2024-05-07T13:19:01.144" v="4123" actId="26606"/>
          <ac:picMkLst>
            <pc:docMk/>
            <pc:sldMk cId="1714340898" sldId="276"/>
            <ac:picMk id="6" creationId="{8F48FC98-2312-FE9D-FC5E-CCD5FC53268C}"/>
          </ac:picMkLst>
        </pc:picChg>
      </pc:sldChg>
      <pc:sldChg chg="addSp delSp modSp mod ord setBg modClrScheme delCm chgLayout">
        <pc:chgData name="Elfrid Krossbakken" userId="9e012093-0ee3-4f7b-8ab2-1d5e62e751de" providerId="ADAL" clId="{291B2579-36E8-45D5-9BC1-C51E0AED0B00}" dt="2024-05-21T05:37:27.547" v="7292"/>
        <pc:sldMkLst>
          <pc:docMk/>
          <pc:sldMk cId="3508751882" sldId="277"/>
        </pc:sldMkLst>
        <pc:spChg chg="mod ord">
          <ac:chgData name="Elfrid Krossbakken" userId="9e012093-0ee3-4f7b-8ab2-1d5e62e751de" providerId="ADAL" clId="{291B2579-36E8-45D5-9BC1-C51E0AED0B00}" dt="2024-05-07T13:08:47.072" v="3991" actId="26606"/>
          <ac:spMkLst>
            <pc:docMk/>
            <pc:sldMk cId="3508751882" sldId="277"/>
            <ac:spMk id="2" creationId="{36495121-2CCA-5549-9631-87DB904B3E07}"/>
          </ac:spMkLst>
        </pc:spChg>
        <pc:spChg chg="mod ord">
          <ac:chgData name="Elfrid Krossbakken" userId="9e012093-0ee3-4f7b-8ab2-1d5e62e751de" providerId="ADAL" clId="{291B2579-36E8-45D5-9BC1-C51E0AED0B00}" dt="2024-05-07T13:08:47.072" v="3991" actId="26606"/>
          <ac:spMkLst>
            <pc:docMk/>
            <pc:sldMk cId="3508751882" sldId="277"/>
            <ac:spMk id="3" creationId="{C2456966-E890-E981-BD29-73AD3ADB1EA6}"/>
          </ac:spMkLst>
        </pc:spChg>
        <pc:spChg chg="add del mod ord">
          <ac:chgData name="Elfrid Krossbakken" userId="9e012093-0ee3-4f7b-8ab2-1d5e62e751de" providerId="ADAL" clId="{291B2579-36E8-45D5-9BC1-C51E0AED0B00}" dt="2024-05-07T13:03:38.474" v="3977" actId="931"/>
          <ac:spMkLst>
            <pc:docMk/>
            <pc:sldMk cId="3508751882" sldId="277"/>
            <ac:spMk id="4" creationId="{C3AEC76F-DA04-BADE-1A3F-EFFEBE5CFED1}"/>
          </ac:spMkLst>
        </pc:spChg>
        <pc:spChg chg="add del mod">
          <ac:chgData name="Elfrid Krossbakken" userId="9e012093-0ee3-4f7b-8ab2-1d5e62e751de" providerId="ADAL" clId="{291B2579-36E8-45D5-9BC1-C51E0AED0B00}" dt="2024-05-07T13:08:43.839" v="3988" actId="931"/>
          <ac:spMkLst>
            <pc:docMk/>
            <pc:sldMk cId="3508751882" sldId="277"/>
            <ac:spMk id="8" creationId="{7AC0B4D5-4D43-4F42-C146-A681C9B9B13C}"/>
          </ac:spMkLst>
        </pc:spChg>
        <pc:spChg chg="add del">
          <ac:chgData name="Elfrid Krossbakken" userId="9e012093-0ee3-4f7b-8ab2-1d5e62e751de" providerId="ADAL" clId="{291B2579-36E8-45D5-9BC1-C51E0AED0B00}" dt="2024-05-07T13:08:47.072" v="3991" actId="26606"/>
          <ac:spMkLst>
            <pc:docMk/>
            <pc:sldMk cId="3508751882" sldId="277"/>
            <ac:spMk id="11" creationId="{743AA782-23D1-4521-8CAD-47662984AA08}"/>
          </ac:spMkLst>
        </pc:spChg>
        <pc:spChg chg="add del">
          <ac:chgData name="Elfrid Krossbakken" userId="9e012093-0ee3-4f7b-8ab2-1d5e62e751de" providerId="ADAL" clId="{291B2579-36E8-45D5-9BC1-C51E0AED0B00}" dt="2024-05-07T13:08:47.072" v="3991" actId="26606"/>
          <ac:spMkLst>
            <pc:docMk/>
            <pc:sldMk cId="3508751882" sldId="277"/>
            <ac:spMk id="13" creationId="{71877DBC-BB60-40F0-AC93-2ACDBAAE60CE}"/>
          </ac:spMkLst>
        </pc:spChg>
        <pc:spChg chg="add">
          <ac:chgData name="Elfrid Krossbakken" userId="9e012093-0ee3-4f7b-8ab2-1d5e62e751de" providerId="ADAL" clId="{291B2579-36E8-45D5-9BC1-C51E0AED0B00}" dt="2024-05-07T13:08:47.072" v="3991" actId="26606"/>
          <ac:spMkLst>
            <pc:docMk/>
            <pc:sldMk cId="3508751882" sldId="277"/>
            <ac:spMk id="18" creationId="{F94AA2BD-2E3F-4B1D-8127-5744B8115311}"/>
          </ac:spMkLst>
        </pc:spChg>
        <pc:spChg chg="add">
          <ac:chgData name="Elfrid Krossbakken" userId="9e012093-0ee3-4f7b-8ab2-1d5e62e751de" providerId="ADAL" clId="{291B2579-36E8-45D5-9BC1-C51E0AED0B00}" dt="2024-05-07T13:08:47.072" v="3991" actId="26606"/>
          <ac:spMkLst>
            <pc:docMk/>
            <pc:sldMk cId="3508751882" sldId="277"/>
            <ac:spMk id="20" creationId="{4BD02261-2DC8-4AA8-9E16-7751AE892445}"/>
          </ac:spMkLst>
        </pc:spChg>
        <pc:spChg chg="add">
          <ac:chgData name="Elfrid Krossbakken" userId="9e012093-0ee3-4f7b-8ab2-1d5e62e751de" providerId="ADAL" clId="{291B2579-36E8-45D5-9BC1-C51E0AED0B00}" dt="2024-05-07T13:08:47.072" v="3991" actId="26606"/>
          <ac:spMkLst>
            <pc:docMk/>
            <pc:sldMk cId="3508751882" sldId="277"/>
            <ac:spMk id="22" creationId="{3D752CF2-2291-40B5-B462-C17B174C10BC}"/>
          </ac:spMkLst>
        </pc:spChg>
        <pc:picChg chg="add del mod">
          <ac:chgData name="Elfrid Krossbakken" userId="9e012093-0ee3-4f7b-8ab2-1d5e62e751de" providerId="ADAL" clId="{291B2579-36E8-45D5-9BC1-C51E0AED0B00}" dt="2024-05-07T13:03:57.779" v="3981" actId="478"/>
          <ac:picMkLst>
            <pc:docMk/>
            <pc:sldMk cId="3508751882" sldId="277"/>
            <ac:picMk id="6" creationId="{97281E0B-665F-301B-2881-7CFC62A84DC6}"/>
          </ac:picMkLst>
        </pc:picChg>
        <pc:picChg chg="add mod">
          <ac:chgData name="Elfrid Krossbakken" userId="9e012093-0ee3-4f7b-8ab2-1d5e62e751de" providerId="ADAL" clId="{291B2579-36E8-45D5-9BC1-C51E0AED0B00}" dt="2024-05-07T13:08:47.072" v="3991" actId="26606"/>
          <ac:picMkLst>
            <pc:docMk/>
            <pc:sldMk cId="3508751882" sldId="277"/>
            <ac:picMk id="10" creationId="{B3A61B5D-B8E0-E645-4946-41423153B3F3}"/>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291B2579-36E8-45D5-9BC1-C51E0AED0B00}" dt="2024-05-21T05:37:27.547" v="7292"/>
              <pc2:cmMkLst xmlns:pc2="http://schemas.microsoft.com/office/powerpoint/2019/9/main/command">
                <pc:docMk/>
                <pc:sldMk cId="3508751882" sldId="277"/>
                <pc2:cmMk id="{68BEEAF6-CB9E-44AC-8856-9D137EF697FC}"/>
              </pc2:cmMkLst>
            </pc226:cmChg>
          </p:ext>
        </pc:extLst>
      </pc:sldChg>
      <pc:sldChg chg="addSp delSp modSp mod">
        <pc:chgData name="Elfrid Krossbakken" userId="9e012093-0ee3-4f7b-8ab2-1d5e62e751de" providerId="ADAL" clId="{291B2579-36E8-45D5-9BC1-C51E0AED0B00}" dt="2024-05-16T11:39:17.863" v="5347" actId="26606"/>
        <pc:sldMkLst>
          <pc:docMk/>
          <pc:sldMk cId="3417225257" sldId="278"/>
        </pc:sldMkLst>
        <pc:spChg chg="mod">
          <ac:chgData name="Elfrid Krossbakken" userId="9e012093-0ee3-4f7b-8ab2-1d5e62e751de" providerId="ADAL" clId="{291B2579-36E8-45D5-9BC1-C51E0AED0B00}" dt="2024-05-16T11:39:17.863" v="5347" actId="26606"/>
          <ac:spMkLst>
            <pc:docMk/>
            <pc:sldMk cId="3417225257" sldId="278"/>
            <ac:spMk id="2" creationId="{00000000-0000-0000-0000-000000000000}"/>
          </ac:spMkLst>
        </pc:spChg>
        <pc:spChg chg="mod">
          <ac:chgData name="Elfrid Krossbakken" userId="9e012093-0ee3-4f7b-8ab2-1d5e62e751de" providerId="ADAL" clId="{291B2579-36E8-45D5-9BC1-C51E0AED0B00}" dt="2024-05-16T11:39:17.863" v="5347" actId="26606"/>
          <ac:spMkLst>
            <pc:docMk/>
            <pc:sldMk cId="3417225257" sldId="278"/>
            <ac:spMk id="3" creationId="{00000000-0000-0000-0000-000000000000}"/>
          </ac:spMkLst>
        </pc:spChg>
        <pc:spChg chg="del">
          <ac:chgData name="Elfrid Krossbakken" userId="9e012093-0ee3-4f7b-8ab2-1d5e62e751de" providerId="ADAL" clId="{291B2579-36E8-45D5-9BC1-C51E0AED0B00}" dt="2024-05-16T11:39:17.863" v="5347" actId="26606"/>
          <ac:spMkLst>
            <pc:docMk/>
            <pc:sldMk cId="3417225257" sldId="278"/>
            <ac:spMk id="8" creationId="{815925C2-A704-4D47-B1C1-3FCA52512EC1}"/>
          </ac:spMkLst>
        </pc:spChg>
        <pc:spChg chg="del">
          <ac:chgData name="Elfrid Krossbakken" userId="9e012093-0ee3-4f7b-8ab2-1d5e62e751de" providerId="ADAL" clId="{291B2579-36E8-45D5-9BC1-C51E0AED0B00}" dt="2024-05-16T11:39:17.863" v="5347" actId="26606"/>
          <ac:spMkLst>
            <pc:docMk/>
            <pc:sldMk cId="3417225257" sldId="278"/>
            <ac:spMk id="24" creationId="{01D4315C-C23C-4FD3-98DF-08C29E2292A8}"/>
          </ac:spMkLst>
        </pc:spChg>
        <pc:spChg chg="add">
          <ac:chgData name="Elfrid Krossbakken" userId="9e012093-0ee3-4f7b-8ab2-1d5e62e751de" providerId="ADAL" clId="{291B2579-36E8-45D5-9BC1-C51E0AED0B00}" dt="2024-05-16T11:39:17.863" v="5347" actId="26606"/>
          <ac:spMkLst>
            <pc:docMk/>
            <pc:sldMk cId="3417225257" sldId="278"/>
            <ac:spMk id="31" creationId="{18873D23-2DCF-4B31-A009-95721C06E8E1}"/>
          </ac:spMkLst>
        </pc:spChg>
        <pc:spChg chg="add">
          <ac:chgData name="Elfrid Krossbakken" userId="9e012093-0ee3-4f7b-8ab2-1d5e62e751de" providerId="ADAL" clId="{291B2579-36E8-45D5-9BC1-C51E0AED0B00}" dt="2024-05-16T11:39:17.863" v="5347" actId="26606"/>
          <ac:spMkLst>
            <pc:docMk/>
            <pc:sldMk cId="3417225257" sldId="278"/>
            <ac:spMk id="33" creationId="{C13EF075-D4EF-4929-ADBC-91B27DA19955}"/>
          </ac:spMkLst>
        </pc:spChg>
        <pc:grpChg chg="del">
          <ac:chgData name="Elfrid Krossbakken" userId="9e012093-0ee3-4f7b-8ab2-1d5e62e751de" providerId="ADAL" clId="{291B2579-36E8-45D5-9BC1-C51E0AED0B00}" dt="2024-05-16T11:39:17.863" v="5347" actId="26606"/>
          <ac:grpSpMkLst>
            <pc:docMk/>
            <pc:sldMk cId="3417225257" sldId="278"/>
            <ac:grpSpMk id="16" creationId="{43F5E015-E085-4624-B431-B42414448684}"/>
          </ac:grpSpMkLst>
        </pc:grpChg>
        <pc:grpChg chg="del">
          <ac:chgData name="Elfrid Krossbakken" userId="9e012093-0ee3-4f7b-8ab2-1d5e62e751de" providerId="ADAL" clId="{291B2579-36E8-45D5-9BC1-C51E0AED0B00}" dt="2024-05-16T11:39:17.863" v="5347" actId="26606"/>
          <ac:grpSpMkLst>
            <pc:docMk/>
            <pc:sldMk cId="3417225257" sldId="278"/>
            <ac:grpSpMk id="25" creationId="{5E6B47BC-43FD-4C91-8BFF-B41B99A8A39E}"/>
          </ac:grpSpMkLst>
        </pc:grpChg>
        <pc:grpChg chg="add">
          <ac:chgData name="Elfrid Krossbakken" userId="9e012093-0ee3-4f7b-8ab2-1d5e62e751de" providerId="ADAL" clId="{291B2579-36E8-45D5-9BC1-C51E0AED0B00}" dt="2024-05-16T11:39:17.863" v="5347" actId="26606"/>
          <ac:grpSpMkLst>
            <pc:docMk/>
            <pc:sldMk cId="3417225257" sldId="278"/>
            <ac:grpSpMk id="35" creationId="{DAA26DFA-AAB2-4973-9C17-16D587C7B198}"/>
          </ac:grpSpMkLst>
        </pc:grpChg>
      </pc:sldChg>
      <pc:sldChg chg="modSp mod">
        <pc:chgData name="Elfrid Krossbakken" userId="9e012093-0ee3-4f7b-8ab2-1d5e62e751de" providerId="ADAL" clId="{291B2579-36E8-45D5-9BC1-C51E0AED0B00}" dt="2024-05-16T14:00:55.332" v="7247" actId="12"/>
        <pc:sldMkLst>
          <pc:docMk/>
          <pc:sldMk cId="2194498896" sldId="279"/>
        </pc:sldMkLst>
        <pc:spChg chg="mod">
          <ac:chgData name="Elfrid Krossbakken" userId="9e012093-0ee3-4f7b-8ab2-1d5e62e751de" providerId="ADAL" clId="{291B2579-36E8-45D5-9BC1-C51E0AED0B00}" dt="2024-05-16T14:00:55.332" v="7247" actId="12"/>
          <ac:spMkLst>
            <pc:docMk/>
            <pc:sldMk cId="2194498896" sldId="279"/>
            <ac:spMk id="3" creationId="{67891C5C-8CEA-9F8F-CBB1-0FC5498B63E6}"/>
          </ac:spMkLst>
        </pc:spChg>
      </pc:sldChg>
      <pc:sldChg chg="modNotesTx">
        <pc:chgData name="Elfrid Krossbakken" userId="9e012093-0ee3-4f7b-8ab2-1d5e62e751de" providerId="ADAL" clId="{291B2579-36E8-45D5-9BC1-C51E0AED0B00}" dt="2024-05-21T05:36:49.740" v="7290" actId="20577"/>
        <pc:sldMkLst>
          <pc:docMk/>
          <pc:sldMk cId="3224061599" sldId="280"/>
        </pc:sldMkLst>
      </pc:sldChg>
      <pc:sldChg chg="addSp delSp modSp new mod ord setBg modNotesTx">
        <pc:chgData name="Elfrid Krossbakken" userId="9e012093-0ee3-4f7b-8ab2-1d5e62e751de" providerId="ADAL" clId="{291B2579-36E8-45D5-9BC1-C51E0AED0B00}" dt="2024-05-16T12:36:51.195" v="6435" actId="20577"/>
        <pc:sldMkLst>
          <pc:docMk/>
          <pc:sldMk cId="1477924826" sldId="281"/>
        </pc:sldMkLst>
        <pc:spChg chg="mod">
          <ac:chgData name="Elfrid Krossbakken" userId="9e012093-0ee3-4f7b-8ab2-1d5e62e751de" providerId="ADAL" clId="{291B2579-36E8-45D5-9BC1-C51E0AED0B00}" dt="2024-05-07T13:16:32.242" v="4086" actId="26606"/>
          <ac:spMkLst>
            <pc:docMk/>
            <pc:sldMk cId="1477924826" sldId="281"/>
            <ac:spMk id="2" creationId="{3CCC2CEE-D759-3B95-6C30-002D97FD4D44}"/>
          </ac:spMkLst>
        </pc:spChg>
        <pc:spChg chg="mod">
          <ac:chgData name="Elfrid Krossbakken" userId="9e012093-0ee3-4f7b-8ab2-1d5e62e751de" providerId="ADAL" clId="{291B2579-36E8-45D5-9BC1-C51E0AED0B00}" dt="2024-05-16T12:36:51.195" v="6435" actId="20577"/>
          <ac:spMkLst>
            <pc:docMk/>
            <pc:sldMk cId="1477924826" sldId="281"/>
            <ac:spMk id="3" creationId="{D55D178F-A3C5-C217-DB52-3E5C34C5ADF3}"/>
          </ac:spMkLst>
        </pc:spChg>
        <pc:spChg chg="del mod">
          <ac:chgData name="Elfrid Krossbakken" userId="9e012093-0ee3-4f7b-8ab2-1d5e62e751de" providerId="ADAL" clId="{291B2579-36E8-45D5-9BC1-C51E0AED0B00}" dt="2024-05-07T13:16:23.205" v="4083" actId="931"/>
          <ac:spMkLst>
            <pc:docMk/>
            <pc:sldMk cId="1477924826" sldId="281"/>
            <ac:spMk id="4" creationId="{869FA123-1E3F-6B82-B7D7-E43FA890E0F9}"/>
          </ac:spMkLst>
        </pc:spChg>
        <pc:spChg chg="add del mod">
          <ac:chgData name="Elfrid Krossbakken" userId="9e012093-0ee3-4f7b-8ab2-1d5e62e751de" providerId="ADAL" clId="{291B2579-36E8-45D5-9BC1-C51E0AED0B00}" dt="2024-05-07T13:18:20.330" v="4088" actId="931"/>
          <ac:spMkLst>
            <pc:docMk/>
            <pc:sldMk cId="1477924826" sldId="281"/>
            <ac:spMk id="8" creationId="{A8FE8E79-8EE5-3EE6-9160-245E4EA4B81D}"/>
          </ac:spMkLst>
        </pc:spChg>
        <pc:spChg chg="add del">
          <ac:chgData name="Elfrid Krossbakken" userId="9e012093-0ee3-4f7b-8ab2-1d5e62e751de" providerId="ADAL" clId="{291B2579-36E8-45D5-9BC1-C51E0AED0B00}" dt="2024-05-07T13:18:25.001" v="4091" actId="26606"/>
          <ac:spMkLst>
            <pc:docMk/>
            <pc:sldMk cId="1477924826" sldId="281"/>
            <ac:spMk id="11" creationId="{743AA782-23D1-4521-8CAD-47662984AA08}"/>
          </ac:spMkLst>
        </pc:spChg>
        <pc:spChg chg="add del">
          <ac:chgData name="Elfrid Krossbakken" userId="9e012093-0ee3-4f7b-8ab2-1d5e62e751de" providerId="ADAL" clId="{291B2579-36E8-45D5-9BC1-C51E0AED0B00}" dt="2024-05-07T13:18:25.001" v="4091" actId="26606"/>
          <ac:spMkLst>
            <pc:docMk/>
            <pc:sldMk cId="1477924826" sldId="281"/>
            <ac:spMk id="13" creationId="{650D18FE-0824-4A46-B22C-A86B52E5780A}"/>
          </ac:spMkLst>
        </pc:spChg>
        <pc:spChg chg="add">
          <ac:chgData name="Elfrid Krossbakken" userId="9e012093-0ee3-4f7b-8ab2-1d5e62e751de" providerId="ADAL" clId="{291B2579-36E8-45D5-9BC1-C51E0AED0B00}" dt="2024-05-07T13:18:25.001" v="4091" actId="26606"/>
          <ac:spMkLst>
            <pc:docMk/>
            <pc:sldMk cId="1477924826" sldId="281"/>
            <ac:spMk id="18" creationId="{743AA782-23D1-4521-8CAD-47662984AA08}"/>
          </ac:spMkLst>
        </pc:spChg>
        <pc:spChg chg="add">
          <ac:chgData name="Elfrid Krossbakken" userId="9e012093-0ee3-4f7b-8ab2-1d5e62e751de" providerId="ADAL" clId="{291B2579-36E8-45D5-9BC1-C51E0AED0B00}" dt="2024-05-07T13:18:25.001" v="4091" actId="26606"/>
          <ac:spMkLst>
            <pc:docMk/>
            <pc:sldMk cId="1477924826" sldId="281"/>
            <ac:spMk id="20" creationId="{650D18FE-0824-4A46-B22C-A86B52E5780A}"/>
          </ac:spMkLst>
        </pc:spChg>
        <pc:picChg chg="add del mod">
          <ac:chgData name="Elfrid Krossbakken" userId="9e012093-0ee3-4f7b-8ab2-1d5e62e751de" providerId="ADAL" clId="{291B2579-36E8-45D5-9BC1-C51E0AED0B00}" dt="2024-05-07T13:16:45.300" v="4087" actId="21"/>
          <ac:picMkLst>
            <pc:docMk/>
            <pc:sldMk cId="1477924826" sldId="281"/>
            <ac:picMk id="6" creationId="{7612A957-1B6A-3F93-32A8-5F7D4B34E768}"/>
          </ac:picMkLst>
        </pc:picChg>
        <pc:picChg chg="add mod">
          <ac:chgData name="Elfrid Krossbakken" userId="9e012093-0ee3-4f7b-8ab2-1d5e62e751de" providerId="ADAL" clId="{291B2579-36E8-45D5-9BC1-C51E0AED0B00}" dt="2024-05-07T13:18:25.001" v="4091" actId="26606"/>
          <ac:picMkLst>
            <pc:docMk/>
            <pc:sldMk cId="1477924826" sldId="281"/>
            <ac:picMk id="10" creationId="{D7B8B9E6-FF4F-1ECB-2534-DD7E87B2150A}"/>
          </ac:picMkLst>
        </pc:picChg>
      </pc:sldChg>
      <pc:sldChg chg="modSp new mod">
        <pc:chgData name="Elfrid Krossbakken" userId="9e012093-0ee3-4f7b-8ab2-1d5e62e751de" providerId="ADAL" clId="{291B2579-36E8-45D5-9BC1-C51E0AED0B00}" dt="2024-05-21T05:38:20.127" v="7326" actId="20577"/>
        <pc:sldMkLst>
          <pc:docMk/>
          <pc:sldMk cId="3728874648" sldId="282"/>
        </pc:sldMkLst>
        <pc:spChg chg="mod">
          <ac:chgData name="Elfrid Krossbakken" userId="9e012093-0ee3-4f7b-8ab2-1d5e62e751de" providerId="ADAL" clId="{291B2579-36E8-45D5-9BC1-C51E0AED0B00}" dt="2024-05-07T11:18:25.085" v="1698" actId="20577"/>
          <ac:spMkLst>
            <pc:docMk/>
            <pc:sldMk cId="3728874648" sldId="282"/>
            <ac:spMk id="2" creationId="{21CC3608-5F42-96C7-2DCF-2AFB074B41D0}"/>
          </ac:spMkLst>
        </pc:spChg>
        <pc:spChg chg="mod">
          <ac:chgData name="Elfrid Krossbakken" userId="9e012093-0ee3-4f7b-8ab2-1d5e62e751de" providerId="ADAL" clId="{291B2579-36E8-45D5-9BC1-C51E0AED0B00}" dt="2024-05-21T05:38:20.127" v="7326" actId="20577"/>
          <ac:spMkLst>
            <pc:docMk/>
            <pc:sldMk cId="3728874648" sldId="282"/>
            <ac:spMk id="3" creationId="{B5EA5DB4-DE88-D34E-F071-AE4D1DEAB6B7}"/>
          </ac:spMkLst>
        </pc:spChg>
      </pc:sldChg>
      <pc:sldChg chg="addSp delSp modSp new mod setBg delCm modNotesTx">
        <pc:chgData name="Elfrid Krossbakken" userId="9e012093-0ee3-4f7b-8ab2-1d5e62e751de" providerId="ADAL" clId="{291B2579-36E8-45D5-9BC1-C51E0AED0B00}" dt="2024-05-21T05:37:52.399" v="7295"/>
        <pc:sldMkLst>
          <pc:docMk/>
          <pc:sldMk cId="36631395" sldId="283"/>
        </pc:sldMkLst>
        <pc:spChg chg="mod">
          <ac:chgData name="Elfrid Krossbakken" userId="9e012093-0ee3-4f7b-8ab2-1d5e62e751de" providerId="ADAL" clId="{291B2579-36E8-45D5-9BC1-C51E0AED0B00}" dt="2024-05-16T13:59:47.523" v="7200" actId="26606"/>
          <ac:spMkLst>
            <pc:docMk/>
            <pc:sldMk cId="36631395" sldId="283"/>
            <ac:spMk id="2" creationId="{8FC1CE3A-E08C-EF27-A459-AE1FB3F9116C}"/>
          </ac:spMkLst>
        </pc:spChg>
        <pc:spChg chg="mod">
          <ac:chgData name="Elfrid Krossbakken" userId="9e012093-0ee3-4f7b-8ab2-1d5e62e751de" providerId="ADAL" clId="{291B2579-36E8-45D5-9BC1-C51E0AED0B00}" dt="2024-05-16T13:59:47.507" v="7199" actId="26606"/>
          <ac:spMkLst>
            <pc:docMk/>
            <pc:sldMk cId="36631395" sldId="283"/>
            <ac:spMk id="3" creationId="{7B6F954A-B98B-A1F0-F5CE-D1D7ADD0E77F}"/>
          </ac:spMkLst>
        </pc:spChg>
        <pc:spChg chg="del">
          <ac:chgData name="Elfrid Krossbakken" userId="9e012093-0ee3-4f7b-8ab2-1d5e62e751de" providerId="ADAL" clId="{291B2579-36E8-45D5-9BC1-C51E0AED0B00}" dt="2024-05-07T13:07:27.171" v="3982" actId="931"/>
          <ac:spMkLst>
            <pc:docMk/>
            <pc:sldMk cId="36631395" sldId="283"/>
            <ac:spMk id="4" creationId="{182C3356-EA0A-C43A-2DD5-F3B954313B08}"/>
          </ac:spMkLst>
        </pc:spChg>
        <pc:spChg chg="add del mod">
          <ac:chgData name="Elfrid Krossbakken" userId="9e012093-0ee3-4f7b-8ab2-1d5e62e751de" providerId="ADAL" clId="{291B2579-36E8-45D5-9BC1-C51E0AED0B00}" dt="2024-05-16T13:18:56.383" v="7178" actId="931"/>
          <ac:spMkLst>
            <pc:docMk/>
            <pc:sldMk cId="36631395" sldId="283"/>
            <ac:spMk id="5" creationId="{335D5E67-C07D-0E2E-B8CB-C9A4272FB235}"/>
          </ac:spMkLst>
        </pc:spChg>
        <pc:spChg chg="add del mod">
          <ac:chgData name="Elfrid Krossbakken" userId="9e012093-0ee3-4f7b-8ab2-1d5e62e751de" providerId="ADAL" clId="{291B2579-36E8-45D5-9BC1-C51E0AED0B00}" dt="2024-05-16T13:29:00.054" v="7183" actId="931"/>
          <ac:spMkLst>
            <pc:docMk/>
            <pc:sldMk cId="36631395" sldId="283"/>
            <ac:spMk id="10" creationId="{1613CD36-240A-91A2-56E1-8BE6880B165C}"/>
          </ac:spMkLst>
        </pc:spChg>
        <pc:spChg chg="add del">
          <ac:chgData name="Elfrid Krossbakken" userId="9e012093-0ee3-4f7b-8ab2-1d5e62e751de" providerId="ADAL" clId="{291B2579-36E8-45D5-9BC1-C51E0AED0B00}" dt="2024-05-07T13:07:34.154" v="3986" actId="26606"/>
          <ac:spMkLst>
            <pc:docMk/>
            <pc:sldMk cId="36631395" sldId="283"/>
            <ac:spMk id="11" creationId="{743AA782-23D1-4521-8CAD-47662984AA08}"/>
          </ac:spMkLst>
        </pc:spChg>
        <pc:spChg chg="add del">
          <ac:chgData name="Elfrid Krossbakken" userId="9e012093-0ee3-4f7b-8ab2-1d5e62e751de" providerId="ADAL" clId="{291B2579-36E8-45D5-9BC1-C51E0AED0B00}" dt="2024-05-07T13:07:34.154" v="3986" actId="26606"/>
          <ac:spMkLst>
            <pc:docMk/>
            <pc:sldMk cId="36631395" sldId="283"/>
            <ac:spMk id="13" creationId="{71877DBC-BB60-40F0-AC93-2ACDBAAE60CE}"/>
          </ac:spMkLst>
        </pc:spChg>
        <pc:spChg chg="add del mod">
          <ac:chgData name="Elfrid Krossbakken" userId="9e012093-0ee3-4f7b-8ab2-1d5e62e751de" providerId="ADAL" clId="{291B2579-36E8-45D5-9BC1-C51E0AED0B00}" dt="2024-05-16T13:33:20.477" v="7188" actId="931"/>
          <ac:spMkLst>
            <pc:docMk/>
            <pc:sldMk cId="36631395" sldId="283"/>
            <ac:spMk id="14" creationId="{07DAF7AE-8A96-C9A1-3633-668AF4510CB5}"/>
          </ac:spMkLst>
        </pc:spChg>
        <pc:spChg chg="add del">
          <ac:chgData name="Elfrid Krossbakken" userId="9e012093-0ee3-4f7b-8ab2-1d5e62e751de" providerId="ADAL" clId="{291B2579-36E8-45D5-9BC1-C51E0AED0B00}" dt="2024-05-07T13:09:00.818" v="3992" actId="26606"/>
          <ac:spMkLst>
            <pc:docMk/>
            <pc:sldMk cId="36631395" sldId="283"/>
            <ac:spMk id="15" creationId="{743AA782-23D1-4521-8CAD-47662984AA08}"/>
          </ac:spMkLst>
        </pc:spChg>
        <pc:spChg chg="add del">
          <ac:chgData name="Elfrid Krossbakken" userId="9e012093-0ee3-4f7b-8ab2-1d5e62e751de" providerId="ADAL" clId="{291B2579-36E8-45D5-9BC1-C51E0AED0B00}" dt="2024-05-07T13:09:00.818" v="3992" actId="26606"/>
          <ac:spMkLst>
            <pc:docMk/>
            <pc:sldMk cId="36631395" sldId="283"/>
            <ac:spMk id="16" creationId="{650D18FE-0824-4A46-B22C-A86B52E5780A}"/>
          </ac:spMkLst>
        </pc:spChg>
        <pc:spChg chg="add del mod">
          <ac:chgData name="Elfrid Krossbakken" userId="9e012093-0ee3-4f7b-8ab2-1d5e62e751de" providerId="ADAL" clId="{291B2579-36E8-45D5-9BC1-C51E0AED0B00}" dt="2024-05-16T13:59:29.416" v="7193" actId="931"/>
          <ac:spMkLst>
            <pc:docMk/>
            <pc:sldMk cId="36631395" sldId="283"/>
            <ac:spMk id="18" creationId="{42CFEBF4-C2B4-00F6-52DB-B9D7D5315BCC}"/>
          </ac:spMkLst>
        </pc:spChg>
        <pc:spChg chg="add">
          <ac:chgData name="Elfrid Krossbakken" userId="9e012093-0ee3-4f7b-8ab2-1d5e62e751de" providerId="ADAL" clId="{291B2579-36E8-45D5-9BC1-C51E0AED0B00}" dt="2024-05-07T13:09:00.818" v="3992" actId="26606"/>
          <ac:spMkLst>
            <pc:docMk/>
            <pc:sldMk cId="36631395" sldId="283"/>
            <ac:spMk id="21" creationId="{99192C51-B764-4A9B-9587-5EF8B628B8D9}"/>
          </ac:spMkLst>
        </pc:spChg>
        <pc:spChg chg="del">
          <ac:chgData name="Elfrid Krossbakken" userId="9e012093-0ee3-4f7b-8ab2-1d5e62e751de" providerId="ADAL" clId="{291B2579-36E8-45D5-9BC1-C51E0AED0B00}" dt="2024-05-16T13:18:59.365" v="7181" actId="26606"/>
          <ac:spMkLst>
            <pc:docMk/>
            <pc:sldMk cId="36631395" sldId="283"/>
            <ac:spMk id="26" creationId="{F13C74B1-5B17-4795-BED0-7140497B445A}"/>
          </ac:spMkLst>
        </pc:spChg>
        <pc:spChg chg="del">
          <ac:chgData name="Elfrid Krossbakken" userId="9e012093-0ee3-4f7b-8ab2-1d5e62e751de" providerId="ADAL" clId="{291B2579-36E8-45D5-9BC1-C51E0AED0B00}" dt="2024-05-16T13:18:59.365" v="7181" actId="26606"/>
          <ac:spMkLst>
            <pc:docMk/>
            <pc:sldMk cId="36631395" sldId="283"/>
            <ac:spMk id="28" creationId="{D4974D33-8DC5-464E-8C6D-BE58F0669C17}"/>
          </ac:spMkLst>
        </pc:spChg>
        <pc:spChg chg="add del">
          <ac:chgData name="Elfrid Krossbakken" userId="9e012093-0ee3-4f7b-8ab2-1d5e62e751de" providerId="ADAL" clId="{291B2579-36E8-45D5-9BC1-C51E0AED0B00}" dt="2024-05-16T13:29:05.780" v="7186" actId="26606"/>
          <ac:spMkLst>
            <pc:docMk/>
            <pc:sldMk cId="36631395" sldId="283"/>
            <ac:spMk id="33" creationId="{F13C74B1-5B17-4795-BED0-7140497B445A}"/>
          </ac:spMkLst>
        </pc:spChg>
        <pc:spChg chg="add del">
          <ac:chgData name="Elfrid Krossbakken" userId="9e012093-0ee3-4f7b-8ab2-1d5e62e751de" providerId="ADAL" clId="{291B2579-36E8-45D5-9BC1-C51E0AED0B00}" dt="2024-05-16T13:29:05.780" v="7186" actId="26606"/>
          <ac:spMkLst>
            <pc:docMk/>
            <pc:sldMk cId="36631395" sldId="283"/>
            <ac:spMk id="35" creationId="{D4974D33-8DC5-464E-8C6D-BE58F0669C17}"/>
          </ac:spMkLst>
        </pc:spChg>
        <pc:spChg chg="add del">
          <ac:chgData name="Elfrid Krossbakken" userId="9e012093-0ee3-4f7b-8ab2-1d5e62e751de" providerId="ADAL" clId="{291B2579-36E8-45D5-9BC1-C51E0AED0B00}" dt="2024-05-16T13:33:33.443" v="7191" actId="26606"/>
          <ac:spMkLst>
            <pc:docMk/>
            <pc:sldMk cId="36631395" sldId="283"/>
            <ac:spMk id="40" creationId="{04812C46-200A-4DEB-A05E-3ED6C68C2387}"/>
          </ac:spMkLst>
        </pc:spChg>
        <pc:spChg chg="add del">
          <ac:chgData name="Elfrid Krossbakken" userId="9e012093-0ee3-4f7b-8ab2-1d5e62e751de" providerId="ADAL" clId="{291B2579-36E8-45D5-9BC1-C51E0AED0B00}" dt="2024-05-16T13:33:33.443" v="7191" actId="26606"/>
          <ac:spMkLst>
            <pc:docMk/>
            <pc:sldMk cId="36631395" sldId="283"/>
            <ac:spMk id="42" creationId="{D1EA859B-E555-4109-94F3-6700E046E008}"/>
          </ac:spMkLst>
        </pc:spChg>
        <pc:spChg chg="add del">
          <ac:chgData name="Elfrid Krossbakken" userId="9e012093-0ee3-4f7b-8ab2-1d5e62e751de" providerId="ADAL" clId="{291B2579-36E8-45D5-9BC1-C51E0AED0B00}" dt="2024-05-16T13:59:47.523" v="7200" actId="26606"/>
          <ac:spMkLst>
            <pc:docMk/>
            <pc:sldMk cId="36631395" sldId="283"/>
            <ac:spMk id="47" creationId="{F13C74B1-5B17-4795-BED0-7140497B445A}"/>
          </ac:spMkLst>
        </pc:spChg>
        <pc:spChg chg="add del">
          <ac:chgData name="Elfrid Krossbakken" userId="9e012093-0ee3-4f7b-8ab2-1d5e62e751de" providerId="ADAL" clId="{291B2579-36E8-45D5-9BC1-C51E0AED0B00}" dt="2024-05-16T13:59:47.523" v="7200" actId="26606"/>
          <ac:spMkLst>
            <pc:docMk/>
            <pc:sldMk cId="36631395" sldId="283"/>
            <ac:spMk id="49" creationId="{D4974D33-8DC5-464E-8C6D-BE58F0669C17}"/>
          </ac:spMkLst>
        </pc:spChg>
        <pc:spChg chg="add del">
          <ac:chgData name="Elfrid Krossbakken" userId="9e012093-0ee3-4f7b-8ab2-1d5e62e751de" providerId="ADAL" clId="{291B2579-36E8-45D5-9BC1-C51E0AED0B00}" dt="2024-05-16T13:59:39.741" v="7197" actId="26606"/>
          <ac:spMkLst>
            <pc:docMk/>
            <pc:sldMk cId="36631395" sldId="283"/>
            <ac:spMk id="54" creationId="{F13C74B1-5B17-4795-BED0-7140497B445A}"/>
          </ac:spMkLst>
        </pc:spChg>
        <pc:spChg chg="add del">
          <ac:chgData name="Elfrid Krossbakken" userId="9e012093-0ee3-4f7b-8ab2-1d5e62e751de" providerId="ADAL" clId="{291B2579-36E8-45D5-9BC1-C51E0AED0B00}" dt="2024-05-16T13:59:39.741" v="7197" actId="26606"/>
          <ac:spMkLst>
            <pc:docMk/>
            <pc:sldMk cId="36631395" sldId="283"/>
            <ac:spMk id="56" creationId="{D4974D33-8DC5-464E-8C6D-BE58F0669C17}"/>
          </ac:spMkLst>
        </pc:spChg>
        <pc:spChg chg="add del">
          <ac:chgData name="Elfrid Krossbakken" userId="9e012093-0ee3-4f7b-8ab2-1d5e62e751de" providerId="ADAL" clId="{291B2579-36E8-45D5-9BC1-C51E0AED0B00}" dt="2024-05-16T13:59:47.507" v="7199" actId="26606"/>
          <ac:spMkLst>
            <pc:docMk/>
            <pc:sldMk cId="36631395" sldId="283"/>
            <ac:spMk id="58" creationId="{04812C46-200A-4DEB-A05E-3ED6C68C2387}"/>
          </ac:spMkLst>
        </pc:spChg>
        <pc:spChg chg="add del">
          <ac:chgData name="Elfrid Krossbakken" userId="9e012093-0ee3-4f7b-8ab2-1d5e62e751de" providerId="ADAL" clId="{291B2579-36E8-45D5-9BC1-C51E0AED0B00}" dt="2024-05-16T13:59:47.507" v="7199" actId="26606"/>
          <ac:spMkLst>
            <pc:docMk/>
            <pc:sldMk cId="36631395" sldId="283"/>
            <ac:spMk id="59" creationId="{D1EA859B-E555-4109-94F3-6700E046E008}"/>
          </ac:spMkLst>
        </pc:spChg>
        <pc:spChg chg="add">
          <ac:chgData name="Elfrid Krossbakken" userId="9e012093-0ee3-4f7b-8ab2-1d5e62e751de" providerId="ADAL" clId="{291B2579-36E8-45D5-9BC1-C51E0AED0B00}" dt="2024-05-16T13:59:47.523" v="7200" actId="26606"/>
          <ac:spMkLst>
            <pc:docMk/>
            <pc:sldMk cId="36631395" sldId="283"/>
            <ac:spMk id="61" creationId="{F13C74B1-5B17-4795-BED0-7140497B445A}"/>
          </ac:spMkLst>
        </pc:spChg>
        <pc:spChg chg="add">
          <ac:chgData name="Elfrid Krossbakken" userId="9e012093-0ee3-4f7b-8ab2-1d5e62e751de" providerId="ADAL" clId="{291B2579-36E8-45D5-9BC1-C51E0AED0B00}" dt="2024-05-16T13:59:47.523" v="7200" actId="26606"/>
          <ac:spMkLst>
            <pc:docMk/>
            <pc:sldMk cId="36631395" sldId="283"/>
            <ac:spMk id="62" creationId="{D4974D33-8DC5-464E-8C6D-BE58F0669C17}"/>
          </ac:spMkLst>
        </pc:spChg>
        <pc:picChg chg="add del mod">
          <ac:chgData name="Elfrid Krossbakken" userId="9e012093-0ee3-4f7b-8ab2-1d5e62e751de" providerId="ADAL" clId="{291B2579-36E8-45D5-9BC1-C51E0AED0B00}" dt="2024-05-16T13:18:46.900" v="7177" actId="21"/>
          <ac:picMkLst>
            <pc:docMk/>
            <pc:sldMk cId="36631395" sldId="283"/>
            <ac:picMk id="6" creationId="{80D87F2E-38C2-B8E6-FE4A-9A6EBC100E4C}"/>
          </ac:picMkLst>
        </pc:picChg>
        <pc:picChg chg="add del mod">
          <ac:chgData name="Elfrid Krossbakken" userId="9e012093-0ee3-4f7b-8ab2-1d5e62e751de" providerId="ADAL" clId="{291B2579-36E8-45D5-9BC1-C51E0AED0B00}" dt="2024-05-16T13:28:51.601" v="7182" actId="21"/>
          <ac:picMkLst>
            <pc:docMk/>
            <pc:sldMk cId="36631395" sldId="283"/>
            <ac:picMk id="8" creationId="{C0B3DAA2-2C86-E897-4FB9-E6504964055D}"/>
          </ac:picMkLst>
        </pc:picChg>
        <pc:picChg chg="add del mod ord">
          <ac:chgData name="Elfrid Krossbakken" userId="9e012093-0ee3-4f7b-8ab2-1d5e62e751de" providerId="ADAL" clId="{291B2579-36E8-45D5-9BC1-C51E0AED0B00}" dt="2024-05-16T13:32:49.835" v="7187" actId="21"/>
          <ac:picMkLst>
            <pc:docMk/>
            <pc:sldMk cId="36631395" sldId="283"/>
            <ac:picMk id="12" creationId="{BC431415-ABE9-500D-D89D-DB6F4FDE84F2}"/>
          </ac:picMkLst>
        </pc:picChg>
        <pc:picChg chg="add del mod">
          <ac:chgData name="Elfrid Krossbakken" userId="9e012093-0ee3-4f7b-8ab2-1d5e62e751de" providerId="ADAL" clId="{291B2579-36E8-45D5-9BC1-C51E0AED0B00}" dt="2024-05-16T13:34:10.844" v="7192" actId="21"/>
          <ac:picMkLst>
            <pc:docMk/>
            <pc:sldMk cId="36631395" sldId="283"/>
            <ac:picMk id="16" creationId="{410C9D54-4D58-74CF-7FEE-2CF887E344A6}"/>
          </ac:picMkLst>
        </pc:picChg>
        <pc:picChg chg="add mod ord">
          <ac:chgData name="Elfrid Krossbakken" userId="9e012093-0ee3-4f7b-8ab2-1d5e62e751de" providerId="ADAL" clId="{291B2579-36E8-45D5-9BC1-C51E0AED0B00}" dt="2024-05-16T13:59:47.523" v="7200" actId="26606"/>
          <ac:picMkLst>
            <pc:docMk/>
            <pc:sldMk cId="36631395" sldId="283"/>
            <ac:picMk id="20" creationId="{CA7BCE0E-4688-2491-64BE-AD188DBF8382}"/>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291B2579-36E8-45D5-9BC1-C51E0AED0B00}" dt="2024-05-21T05:37:52.399" v="7295"/>
              <pc2:cmMkLst xmlns:pc2="http://schemas.microsoft.com/office/powerpoint/2019/9/main/command">
                <pc:docMk/>
                <pc:sldMk cId="36631395" sldId="283"/>
                <pc2:cmMk id="{4A27EAF9-B8A4-4B18-ADAD-79433A2B3878}"/>
              </pc2:cmMkLst>
            </pc226:cmChg>
          </p:ext>
        </pc:extLst>
      </pc:sldChg>
      <pc:sldChg chg="addSp delSp modSp new mod ord setBg chgLayout">
        <pc:chgData name="Elfrid Krossbakken" userId="9e012093-0ee3-4f7b-8ab2-1d5e62e751de" providerId="ADAL" clId="{291B2579-36E8-45D5-9BC1-C51E0AED0B00}" dt="2024-05-10T07:21:31.994" v="4914"/>
        <pc:sldMkLst>
          <pc:docMk/>
          <pc:sldMk cId="958420594" sldId="284"/>
        </pc:sldMkLst>
        <pc:spChg chg="mod ord">
          <ac:chgData name="Elfrid Krossbakken" userId="9e012093-0ee3-4f7b-8ab2-1d5e62e751de" providerId="ADAL" clId="{291B2579-36E8-45D5-9BC1-C51E0AED0B00}" dt="2024-05-07T13:12:50.479" v="4077" actId="26606"/>
          <ac:spMkLst>
            <pc:docMk/>
            <pc:sldMk cId="958420594" sldId="284"/>
            <ac:spMk id="2" creationId="{FBB52E63-6C35-B7C9-C687-4BE791AA8D6D}"/>
          </ac:spMkLst>
        </pc:spChg>
        <pc:spChg chg="mod ord">
          <ac:chgData name="Elfrid Krossbakken" userId="9e012093-0ee3-4f7b-8ab2-1d5e62e751de" providerId="ADAL" clId="{291B2579-36E8-45D5-9BC1-C51E0AED0B00}" dt="2024-05-07T13:12:50.479" v="4077" actId="26606"/>
          <ac:spMkLst>
            <pc:docMk/>
            <pc:sldMk cId="958420594" sldId="284"/>
            <ac:spMk id="3" creationId="{05CD1C9C-0819-6091-281E-E0ABEC84776D}"/>
          </ac:spMkLst>
        </pc:spChg>
        <pc:spChg chg="del">
          <ac:chgData name="Elfrid Krossbakken" userId="9e012093-0ee3-4f7b-8ab2-1d5e62e751de" providerId="ADAL" clId="{291B2579-36E8-45D5-9BC1-C51E0AED0B00}" dt="2024-05-07T13:11:10.344" v="4017" actId="931"/>
          <ac:spMkLst>
            <pc:docMk/>
            <pc:sldMk cId="958420594" sldId="284"/>
            <ac:spMk id="4" creationId="{F8812BB5-FBAE-B975-E1C9-E6537B798229}"/>
          </ac:spMkLst>
        </pc:spChg>
        <pc:spChg chg="add del mod">
          <ac:chgData name="Elfrid Krossbakken" userId="9e012093-0ee3-4f7b-8ab2-1d5e62e751de" providerId="ADAL" clId="{291B2579-36E8-45D5-9BC1-C51E0AED0B00}" dt="2024-05-07T13:15:54.321" v="4079" actId="931"/>
          <ac:spMkLst>
            <pc:docMk/>
            <pc:sldMk cId="958420594" sldId="284"/>
            <ac:spMk id="8" creationId="{3CD85FC6-692B-5116-7434-2AB2D0565CCD}"/>
          </ac:spMkLst>
        </pc:spChg>
        <pc:spChg chg="add del">
          <ac:chgData name="Elfrid Krossbakken" userId="9e012093-0ee3-4f7b-8ab2-1d5e62e751de" providerId="ADAL" clId="{291B2579-36E8-45D5-9BC1-C51E0AED0B00}" dt="2024-05-07T13:15:57.699" v="4082" actId="26606"/>
          <ac:spMkLst>
            <pc:docMk/>
            <pc:sldMk cId="958420594" sldId="284"/>
            <ac:spMk id="11" creationId="{743AA782-23D1-4521-8CAD-47662984AA08}"/>
          </ac:spMkLst>
        </pc:spChg>
        <pc:spChg chg="add del">
          <ac:chgData name="Elfrid Krossbakken" userId="9e012093-0ee3-4f7b-8ab2-1d5e62e751de" providerId="ADAL" clId="{291B2579-36E8-45D5-9BC1-C51E0AED0B00}" dt="2024-05-07T13:15:57.699" v="4082" actId="26606"/>
          <ac:spMkLst>
            <pc:docMk/>
            <pc:sldMk cId="958420594" sldId="284"/>
            <ac:spMk id="13" creationId="{650D18FE-0824-4A46-B22C-A86B52E5780A}"/>
          </ac:spMkLst>
        </pc:spChg>
        <pc:spChg chg="add">
          <ac:chgData name="Elfrid Krossbakken" userId="9e012093-0ee3-4f7b-8ab2-1d5e62e751de" providerId="ADAL" clId="{291B2579-36E8-45D5-9BC1-C51E0AED0B00}" dt="2024-05-07T13:15:57.699" v="4082" actId="26606"/>
          <ac:spMkLst>
            <pc:docMk/>
            <pc:sldMk cId="958420594" sldId="284"/>
            <ac:spMk id="18" creationId="{743AA782-23D1-4521-8CAD-47662984AA08}"/>
          </ac:spMkLst>
        </pc:spChg>
        <pc:spChg chg="add">
          <ac:chgData name="Elfrid Krossbakken" userId="9e012093-0ee3-4f7b-8ab2-1d5e62e751de" providerId="ADAL" clId="{291B2579-36E8-45D5-9BC1-C51E0AED0B00}" dt="2024-05-07T13:15:57.699" v="4082" actId="26606"/>
          <ac:spMkLst>
            <pc:docMk/>
            <pc:sldMk cId="958420594" sldId="284"/>
            <ac:spMk id="20" creationId="{650D18FE-0824-4A46-B22C-A86B52E5780A}"/>
          </ac:spMkLst>
        </pc:spChg>
        <pc:picChg chg="add del mod ord">
          <ac:chgData name="Elfrid Krossbakken" userId="9e012093-0ee3-4f7b-8ab2-1d5e62e751de" providerId="ADAL" clId="{291B2579-36E8-45D5-9BC1-C51E0AED0B00}" dt="2024-05-07T13:15:44.659" v="4078" actId="21"/>
          <ac:picMkLst>
            <pc:docMk/>
            <pc:sldMk cId="958420594" sldId="284"/>
            <ac:picMk id="6" creationId="{89362ADC-AFC4-368F-81BD-929FA3E0799F}"/>
          </ac:picMkLst>
        </pc:picChg>
        <pc:picChg chg="add mod">
          <ac:chgData name="Elfrid Krossbakken" userId="9e012093-0ee3-4f7b-8ab2-1d5e62e751de" providerId="ADAL" clId="{291B2579-36E8-45D5-9BC1-C51E0AED0B00}" dt="2024-05-07T13:15:57.699" v="4082" actId="26606"/>
          <ac:picMkLst>
            <pc:docMk/>
            <pc:sldMk cId="958420594" sldId="284"/>
            <ac:picMk id="10" creationId="{4F730C03-6704-44A2-1CA7-0E44C2D1292D}"/>
          </ac:picMkLst>
        </pc:picChg>
      </pc:sldChg>
      <pc:sldChg chg="addSp delSp modSp new mod ord setBg delCm modCm modNotesTx">
        <pc:chgData name="Elfrid Krossbakken" userId="9e012093-0ee3-4f7b-8ab2-1d5e62e751de" providerId="ADAL" clId="{291B2579-36E8-45D5-9BC1-C51E0AED0B00}" dt="2024-05-21T05:37:32.265" v="7293"/>
        <pc:sldMkLst>
          <pc:docMk/>
          <pc:sldMk cId="16174201" sldId="285"/>
        </pc:sldMkLst>
        <pc:spChg chg="mod">
          <ac:chgData name="Elfrid Krossbakken" userId="9e012093-0ee3-4f7b-8ab2-1d5e62e751de" providerId="ADAL" clId="{291B2579-36E8-45D5-9BC1-C51E0AED0B00}" dt="2024-05-09T20:17:56.239" v="4329" actId="26606"/>
          <ac:spMkLst>
            <pc:docMk/>
            <pc:sldMk cId="16174201" sldId="285"/>
            <ac:spMk id="2" creationId="{B9E21A96-0200-62CD-CEDC-C718F6E050AE}"/>
          </ac:spMkLst>
        </pc:spChg>
        <pc:spChg chg="mod">
          <ac:chgData name="Elfrid Krossbakken" userId="9e012093-0ee3-4f7b-8ab2-1d5e62e751de" providerId="ADAL" clId="{291B2579-36E8-45D5-9BC1-C51E0AED0B00}" dt="2024-05-16T12:00:37.240" v="5549" actId="26606"/>
          <ac:spMkLst>
            <pc:docMk/>
            <pc:sldMk cId="16174201" sldId="285"/>
            <ac:spMk id="3" creationId="{EE252C25-2610-DD74-D8E9-5B8661CC324F}"/>
          </ac:spMkLst>
        </pc:spChg>
        <pc:spChg chg="del">
          <ac:chgData name="Elfrid Krossbakken" userId="9e012093-0ee3-4f7b-8ab2-1d5e62e751de" providerId="ADAL" clId="{291B2579-36E8-45D5-9BC1-C51E0AED0B00}" dt="2024-05-07T13:19:17.476" v="4124" actId="931"/>
          <ac:spMkLst>
            <pc:docMk/>
            <pc:sldMk cId="16174201" sldId="285"/>
            <ac:spMk id="4" creationId="{ED1C73A1-36FE-F33A-0B4C-0483685B2CD1}"/>
          </ac:spMkLst>
        </pc:spChg>
        <pc:spChg chg="add del mod">
          <ac:chgData name="Elfrid Krossbakken" userId="9e012093-0ee3-4f7b-8ab2-1d5e62e751de" providerId="ADAL" clId="{291B2579-36E8-45D5-9BC1-C51E0AED0B00}" dt="2024-05-09T20:17:53.187" v="4326" actId="931"/>
          <ac:spMkLst>
            <pc:docMk/>
            <pc:sldMk cId="16174201" sldId="285"/>
            <ac:spMk id="5" creationId="{7DC7910E-FB90-F347-FE3F-8C7932CA3BEA}"/>
          </ac:spMkLst>
        </pc:spChg>
        <pc:spChg chg="add del mod">
          <ac:chgData name="Elfrid Krossbakken" userId="9e012093-0ee3-4f7b-8ab2-1d5e62e751de" providerId="ADAL" clId="{291B2579-36E8-45D5-9BC1-C51E0AED0B00}" dt="2024-05-16T12:00:31.016" v="5546" actId="931"/>
          <ac:spMkLst>
            <pc:docMk/>
            <pc:sldMk cId="16174201" sldId="285"/>
            <ac:spMk id="5" creationId="{B1A49F78-E89A-FF1A-492A-EE1E12EC713D}"/>
          </ac:spMkLst>
        </pc:spChg>
        <pc:spChg chg="add del mod">
          <ac:chgData name="Elfrid Krossbakken" userId="9e012093-0ee3-4f7b-8ab2-1d5e62e751de" providerId="ADAL" clId="{291B2579-36E8-45D5-9BC1-C51E0AED0B00}" dt="2024-05-16T12:01:07.612" v="5551" actId="931"/>
          <ac:spMkLst>
            <pc:docMk/>
            <pc:sldMk cId="16174201" sldId="285"/>
            <ac:spMk id="10" creationId="{8B830D01-C33C-CED4-8F4A-8B6D6DA7E56F}"/>
          </ac:spMkLst>
        </pc:spChg>
        <pc:spChg chg="add del">
          <ac:chgData name="Elfrid Krossbakken" userId="9e012093-0ee3-4f7b-8ab2-1d5e62e751de" providerId="ADAL" clId="{291B2579-36E8-45D5-9BC1-C51E0AED0B00}" dt="2024-05-07T13:19:40.377" v="4159" actId="26606"/>
          <ac:spMkLst>
            <pc:docMk/>
            <pc:sldMk cId="16174201" sldId="285"/>
            <ac:spMk id="11" creationId="{F94AA2BD-2E3F-4B1D-8127-5744B8115311}"/>
          </ac:spMkLst>
        </pc:spChg>
        <pc:spChg chg="add del">
          <ac:chgData name="Elfrid Krossbakken" userId="9e012093-0ee3-4f7b-8ab2-1d5e62e751de" providerId="ADAL" clId="{291B2579-36E8-45D5-9BC1-C51E0AED0B00}" dt="2024-05-07T13:19:40.377" v="4159" actId="26606"/>
          <ac:spMkLst>
            <pc:docMk/>
            <pc:sldMk cId="16174201" sldId="285"/>
            <ac:spMk id="13" creationId="{4BD02261-2DC8-4AA8-9E16-7751AE892445}"/>
          </ac:spMkLst>
        </pc:spChg>
        <pc:spChg chg="add del">
          <ac:chgData name="Elfrid Krossbakken" userId="9e012093-0ee3-4f7b-8ab2-1d5e62e751de" providerId="ADAL" clId="{291B2579-36E8-45D5-9BC1-C51E0AED0B00}" dt="2024-05-07T13:19:40.377" v="4159" actId="26606"/>
          <ac:spMkLst>
            <pc:docMk/>
            <pc:sldMk cId="16174201" sldId="285"/>
            <ac:spMk id="15" creationId="{3D752CF2-2291-40B5-B462-C17B174C10BC}"/>
          </ac:spMkLst>
        </pc:spChg>
        <pc:spChg chg="add del">
          <ac:chgData name="Elfrid Krossbakken" userId="9e012093-0ee3-4f7b-8ab2-1d5e62e751de" providerId="ADAL" clId="{291B2579-36E8-45D5-9BC1-C51E0AED0B00}" dt="2024-05-07T13:20:32.870" v="4302" actId="26606"/>
          <ac:spMkLst>
            <pc:docMk/>
            <pc:sldMk cId="16174201" sldId="285"/>
            <ac:spMk id="20" creationId="{743AA782-23D1-4521-8CAD-47662984AA08}"/>
          </ac:spMkLst>
        </pc:spChg>
        <pc:spChg chg="add del">
          <ac:chgData name="Elfrid Krossbakken" userId="9e012093-0ee3-4f7b-8ab2-1d5e62e751de" providerId="ADAL" clId="{291B2579-36E8-45D5-9BC1-C51E0AED0B00}" dt="2024-05-07T13:20:32.870" v="4302" actId="26606"/>
          <ac:spMkLst>
            <pc:docMk/>
            <pc:sldMk cId="16174201" sldId="285"/>
            <ac:spMk id="22" creationId="{71877DBC-BB60-40F0-AC93-2ACDBAAE60CE}"/>
          </ac:spMkLst>
        </pc:spChg>
        <pc:spChg chg="add del">
          <ac:chgData name="Elfrid Krossbakken" userId="9e012093-0ee3-4f7b-8ab2-1d5e62e751de" providerId="ADAL" clId="{291B2579-36E8-45D5-9BC1-C51E0AED0B00}" dt="2024-05-09T20:17:56.239" v="4329" actId="26606"/>
          <ac:spMkLst>
            <pc:docMk/>
            <pc:sldMk cId="16174201" sldId="285"/>
            <ac:spMk id="27" creationId="{743AA782-23D1-4521-8CAD-47662984AA08}"/>
          </ac:spMkLst>
        </pc:spChg>
        <pc:spChg chg="add del">
          <ac:chgData name="Elfrid Krossbakken" userId="9e012093-0ee3-4f7b-8ab2-1d5e62e751de" providerId="ADAL" clId="{291B2579-36E8-45D5-9BC1-C51E0AED0B00}" dt="2024-05-09T20:17:56.239" v="4329" actId="26606"/>
          <ac:spMkLst>
            <pc:docMk/>
            <pc:sldMk cId="16174201" sldId="285"/>
            <ac:spMk id="29" creationId="{71877DBC-BB60-40F0-AC93-2ACDBAAE60CE}"/>
          </ac:spMkLst>
        </pc:spChg>
        <pc:spChg chg="add del">
          <ac:chgData name="Elfrid Krossbakken" userId="9e012093-0ee3-4f7b-8ab2-1d5e62e751de" providerId="ADAL" clId="{291B2579-36E8-45D5-9BC1-C51E0AED0B00}" dt="2024-05-16T12:00:37.240" v="5549" actId="26606"/>
          <ac:spMkLst>
            <pc:docMk/>
            <pc:sldMk cId="16174201" sldId="285"/>
            <ac:spMk id="34" creationId="{F13C74B1-5B17-4795-BED0-7140497B445A}"/>
          </ac:spMkLst>
        </pc:spChg>
        <pc:spChg chg="add del">
          <ac:chgData name="Elfrid Krossbakken" userId="9e012093-0ee3-4f7b-8ab2-1d5e62e751de" providerId="ADAL" clId="{291B2579-36E8-45D5-9BC1-C51E0AED0B00}" dt="2024-05-16T12:00:37.240" v="5549" actId="26606"/>
          <ac:spMkLst>
            <pc:docMk/>
            <pc:sldMk cId="16174201" sldId="285"/>
            <ac:spMk id="36" creationId="{D4974D33-8DC5-464E-8C6D-BE58F0669C17}"/>
          </ac:spMkLst>
        </pc:spChg>
        <pc:spChg chg="add del">
          <ac:chgData name="Elfrid Krossbakken" userId="9e012093-0ee3-4f7b-8ab2-1d5e62e751de" providerId="ADAL" clId="{291B2579-36E8-45D5-9BC1-C51E0AED0B00}" dt="2024-05-16T12:01:10.655" v="5554" actId="26606"/>
          <ac:spMkLst>
            <pc:docMk/>
            <pc:sldMk cId="16174201" sldId="285"/>
            <ac:spMk id="41" creationId="{F13C74B1-5B17-4795-BED0-7140497B445A}"/>
          </ac:spMkLst>
        </pc:spChg>
        <pc:spChg chg="add del">
          <ac:chgData name="Elfrid Krossbakken" userId="9e012093-0ee3-4f7b-8ab2-1d5e62e751de" providerId="ADAL" clId="{291B2579-36E8-45D5-9BC1-C51E0AED0B00}" dt="2024-05-16T12:01:10.655" v="5554" actId="26606"/>
          <ac:spMkLst>
            <pc:docMk/>
            <pc:sldMk cId="16174201" sldId="285"/>
            <ac:spMk id="43" creationId="{D4974D33-8DC5-464E-8C6D-BE58F0669C17}"/>
          </ac:spMkLst>
        </pc:spChg>
        <pc:spChg chg="add">
          <ac:chgData name="Elfrid Krossbakken" userId="9e012093-0ee3-4f7b-8ab2-1d5e62e751de" providerId="ADAL" clId="{291B2579-36E8-45D5-9BC1-C51E0AED0B00}" dt="2024-05-16T12:01:10.655" v="5554" actId="26606"/>
          <ac:spMkLst>
            <pc:docMk/>
            <pc:sldMk cId="16174201" sldId="285"/>
            <ac:spMk id="48" creationId="{F13C74B1-5B17-4795-BED0-7140497B445A}"/>
          </ac:spMkLst>
        </pc:spChg>
        <pc:spChg chg="add">
          <ac:chgData name="Elfrid Krossbakken" userId="9e012093-0ee3-4f7b-8ab2-1d5e62e751de" providerId="ADAL" clId="{291B2579-36E8-45D5-9BC1-C51E0AED0B00}" dt="2024-05-16T12:01:10.655" v="5554" actId="26606"/>
          <ac:spMkLst>
            <pc:docMk/>
            <pc:sldMk cId="16174201" sldId="285"/>
            <ac:spMk id="50" creationId="{D4974D33-8DC5-464E-8C6D-BE58F0669C17}"/>
          </ac:spMkLst>
        </pc:spChg>
        <pc:picChg chg="add del mod">
          <ac:chgData name="Elfrid Krossbakken" userId="9e012093-0ee3-4f7b-8ab2-1d5e62e751de" providerId="ADAL" clId="{291B2579-36E8-45D5-9BC1-C51E0AED0B00}" dt="2024-05-09T20:17:35.189" v="4325" actId="21"/>
          <ac:picMkLst>
            <pc:docMk/>
            <pc:sldMk cId="16174201" sldId="285"/>
            <ac:picMk id="6" creationId="{D8E27ABF-7F4D-5F6F-4FE8-C77704024A73}"/>
          </ac:picMkLst>
        </pc:picChg>
        <pc:picChg chg="add del mod">
          <ac:chgData name="Elfrid Krossbakken" userId="9e012093-0ee3-4f7b-8ab2-1d5e62e751de" providerId="ADAL" clId="{291B2579-36E8-45D5-9BC1-C51E0AED0B00}" dt="2024-05-16T12:00:45.316" v="5550" actId="21"/>
          <ac:picMkLst>
            <pc:docMk/>
            <pc:sldMk cId="16174201" sldId="285"/>
            <ac:picMk id="7" creationId="{05B315C0-216A-C6DE-C5C2-E2878AE49EC9}"/>
          </ac:picMkLst>
        </pc:picChg>
        <pc:picChg chg="add del mod">
          <ac:chgData name="Elfrid Krossbakken" userId="9e012093-0ee3-4f7b-8ab2-1d5e62e751de" providerId="ADAL" clId="{291B2579-36E8-45D5-9BC1-C51E0AED0B00}" dt="2024-05-16T12:00:02.957" v="5544" actId="21"/>
          <ac:picMkLst>
            <pc:docMk/>
            <pc:sldMk cId="16174201" sldId="285"/>
            <ac:picMk id="8" creationId="{69906ED9-1E6E-E744-2F6C-7BCA3C5994F3}"/>
          </ac:picMkLst>
        </pc:picChg>
        <pc:picChg chg="add mod">
          <ac:chgData name="Elfrid Krossbakken" userId="9e012093-0ee3-4f7b-8ab2-1d5e62e751de" providerId="ADAL" clId="{291B2579-36E8-45D5-9BC1-C51E0AED0B00}" dt="2024-05-16T12:01:10.655" v="5554" actId="26606"/>
          <ac:picMkLst>
            <pc:docMk/>
            <pc:sldMk cId="16174201" sldId="285"/>
            <ac:picMk id="12" creationId="{829FD1FB-1EF5-C36C-B46B-A684121364D8}"/>
          </ac:picMkLst>
        </pc:picChg>
        <pc:extLst>
          <p:ext xmlns:p="http://schemas.openxmlformats.org/presentationml/2006/main" uri="{D6D511B9-2390-475A-947B-AFAB55BFBCF1}">
            <pc226:cmChg xmlns:pc226="http://schemas.microsoft.com/office/powerpoint/2022/06/main/command" chg="del mod">
              <pc226:chgData name="Elfrid Krossbakken" userId="9e012093-0ee3-4f7b-8ab2-1d5e62e751de" providerId="ADAL" clId="{291B2579-36E8-45D5-9BC1-C51E0AED0B00}" dt="2024-05-21T05:37:32.265" v="7293"/>
              <pc2:cmMkLst xmlns:pc2="http://schemas.microsoft.com/office/powerpoint/2019/9/main/command">
                <pc:docMk/>
                <pc:sldMk cId="16174201" sldId="285"/>
                <pc2:cmMk id="{19CD8A90-0761-41A0-8D0C-C2E85097D760}"/>
              </pc2:cmMkLst>
            </pc226:cmChg>
          </p:ext>
        </pc:extLst>
      </pc:sldChg>
      <pc:sldChg chg="addSp delSp modSp new mod setBg modNotesTx">
        <pc:chgData name="Elfrid Krossbakken" userId="9e012093-0ee3-4f7b-8ab2-1d5e62e751de" providerId="ADAL" clId="{291B2579-36E8-45D5-9BC1-C51E0AED0B00}" dt="2024-05-21T05:38:45.963" v="7340" actId="20577"/>
        <pc:sldMkLst>
          <pc:docMk/>
          <pc:sldMk cId="879517412" sldId="286"/>
        </pc:sldMkLst>
        <pc:spChg chg="mod">
          <ac:chgData name="Elfrid Krossbakken" userId="9e012093-0ee3-4f7b-8ab2-1d5e62e751de" providerId="ADAL" clId="{291B2579-36E8-45D5-9BC1-C51E0AED0B00}" dt="2024-05-16T14:00:05.060" v="7201" actId="26606"/>
          <ac:spMkLst>
            <pc:docMk/>
            <pc:sldMk cId="879517412" sldId="286"/>
            <ac:spMk id="2" creationId="{DD57EE63-F5AC-26DE-78DD-7334A44A1AF6}"/>
          </ac:spMkLst>
        </pc:spChg>
        <pc:spChg chg="mod">
          <ac:chgData name="Elfrid Krossbakken" userId="9e012093-0ee3-4f7b-8ab2-1d5e62e751de" providerId="ADAL" clId="{291B2579-36E8-45D5-9BC1-C51E0AED0B00}" dt="2024-05-16T14:00:05.060" v="7201" actId="26606"/>
          <ac:spMkLst>
            <pc:docMk/>
            <pc:sldMk cId="879517412" sldId="286"/>
            <ac:spMk id="3" creationId="{BD98DF69-7A36-D503-F28E-A4A040B79E40}"/>
          </ac:spMkLst>
        </pc:spChg>
        <pc:spChg chg="del">
          <ac:chgData name="Elfrid Krossbakken" userId="9e012093-0ee3-4f7b-8ab2-1d5e62e751de" providerId="ADAL" clId="{291B2579-36E8-45D5-9BC1-C51E0AED0B00}" dt="2024-05-07T13:21:42.183" v="4303" actId="931"/>
          <ac:spMkLst>
            <pc:docMk/>
            <pc:sldMk cId="879517412" sldId="286"/>
            <ac:spMk id="4" creationId="{CA7BC369-ED55-30F7-970B-2AA8E41BC732}"/>
          </ac:spMkLst>
        </pc:spChg>
        <pc:spChg chg="add del mod">
          <ac:chgData name="Elfrid Krossbakken" userId="9e012093-0ee3-4f7b-8ab2-1d5e62e751de" providerId="ADAL" clId="{291B2579-36E8-45D5-9BC1-C51E0AED0B00}" dt="2024-05-07T13:25:08.752" v="4308" actId="931"/>
          <ac:spMkLst>
            <pc:docMk/>
            <pc:sldMk cId="879517412" sldId="286"/>
            <ac:spMk id="8" creationId="{0E3D720B-C2D0-6C50-EB42-9400200A0D9D}"/>
          </ac:spMkLst>
        </pc:spChg>
        <pc:spChg chg="add del">
          <ac:chgData name="Elfrid Krossbakken" userId="9e012093-0ee3-4f7b-8ab2-1d5e62e751de" providerId="ADAL" clId="{291B2579-36E8-45D5-9BC1-C51E0AED0B00}" dt="2024-05-07T13:25:11.120" v="4311" actId="26606"/>
          <ac:spMkLst>
            <pc:docMk/>
            <pc:sldMk cId="879517412" sldId="286"/>
            <ac:spMk id="11" creationId="{743AA782-23D1-4521-8CAD-47662984AA08}"/>
          </ac:spMkLst>
        </pc:spChg>
        <pc:spChg chg="add del">
          <ac:chgData name="Elfrid Krossbakken" userId="9e012093-0ee3-4f7b-8ab2-1d5e62e751de" providerId="ADAL" clId="{291B2579-36E8-45D5-9BC1-C51E0AED0B00}" dt="2024-05-07T13:25:11.120" v="4311" actId="26606"/>
          <ac:spMkLst>
            <pc:docMk/>
            <pc:sldMk cId="879517412" sldId="286"/>
            <ac:spMk id="13" creationId="{71877DBC-BB60-40F0-AC93-2ACDBAAE60CE}"/>
          </ac:spMkLst>
        </pc:spChg>
        <pc:spChg chg="add del">
          <ac:chgData name="Elfrid Krossbakken" userId="9e012093-0ee3-4f7b-8ab2-1d5e62e751de" providerId="ADAL" clId="{291B2579-36E8-45D5-9BC1-C51E0AED0B00}" dt="2024-05-16T14:00:05.060" v="7201" actId="26606"/>
          <ac:spMkLst>
            <pc:docMk/>
            <pc:sldMk cId="879517412" sldId="286"/>
            <ac:spMk id="18" creationId="{743AA782-23D1-4521-8CAD-47662984AA08}"/>
          </ac:spMkLst>
        </pc:spChg>
        <pc:spChg chg="add del">
          <ac:chgData name="Elfrid Krossbakken" userId="9e012093-0ee3-4f7b-8ab2-1d5e62e751de" providerId="ADAL" clId="{291B2579-36E8-45D5-9BC1-C51E0AED0B00}" dt="2024-05-16T14:00:05.060" v="7201" actId="26606"/>
          <ac:spMkLst>
            <pc:docMk/>
            <pc:sldMk cId="879517412" sldId="286"/>
            <ac:spMk id="20" creationId="{71877DBC-BB60-40F0-AC93-2ACDBAAE60CE}"/>
          </ac:spMkLst>
        </pc:spChg>
        <pc:spChg chg="add">
          <ac:chgData name="Elfrid Krossbakken" userId="9e012093-0ee3-4f7b-8ab2-1d5e62e751de" providerId="ADAL" clId="{291B2579-36E8-45D5-9BC1-C51E0AED0B00}" dt="2024-05-16T14:00:05.060" v="7201" actId="26606"/>
          <ac:spMkLst>
            <pc:docMk/>
            <pc:sldMk cId="879517412" sldId="286"/>
            <ac:spMk id="25" creationId="{F13C74B1-5B17-4795-BED0-7140497B445A}"/>
          </ac:spMkLst>
        </pc:spChg>
        <pc:spChg chg="add">
          <ac:chgData name="Elfrid Krossbakken" userId="9e012093-0ee3-4f7b-8ab2-1d5e62e751de" providerId="ADAL" clId="{291B2579-36E8-45D5-9BC1-C51E0AED0B00}" dt="2024-05-16T14:00:05.060" v="7201" actId="26606"/>
          <ac:spMkLst>
            <pc:docMk/>
            <pc:sldMk cId="879517412" sldId="286"/>
            <ac:spMk id="27" creationId="{D4974D33-8DC5-464E-8C6D-BE58F0669C17}"/>
          </ac:spMkLst>
        </pc:spChg>
        <pc:picChg chg="add del mod">
          <ac:chgData name="Elfrid Krossbakken" userId="9e012093-0ee3-4f7b-8ab2-1d5e62e751de" providerId="ADAL" clId="{291B2579-36E8-45D5-9BC1-C51E0AED0B00}" dt="2024-05-07T13:21:54.987" v="4307" actId="21"/>
          <ac:picMkLst>
            <pc:docMk/>
            <pc:sldMk cId="879517412" sldId="286"/>
            <ac:picMk id="6" creationId="{02B6BBC6-D99B-79AD-6F19-B39CFB88696E}"/>
          </ac:picMkLst>
        </pc:picChg>
        <pc:picChg chg="add mod">
          <ac:chgData name="Elfrid Krossbakken" userId="9e012093-0ee3-4f7b-8ab2-1d5e62e751de" providerId="ADAL" clId="{291B2579-36E8-45D5-9BC1-C51E0AED0B00}" dt="2024-05-16T14:00:05.060" v="7201" actId="26606"/>
          <ac:picMkLst>
            <pc:docMk/>
            <pc:sldMk cId="879517412" sldId="286"/>
            <ac:picMk id="10" creationId="{8D84446D-D665-8C41-ECC4-CB8B573F964A}"/>
          </ac:picMkLst>
        </pc:picChg>
      </pc:sldChg>
      <pc:sldChg chg="addSp delSp modSp new mod modNotesTx">
        <pc:chgData name="Elfrid Krossbakken" userId="9e012093-0ee3-4f7b-8ab2-1d5e62e751de" providerId="ADAL" clId="{291B2579-36E8-45D5-9BC1-C51E0AED0B00}" dt="2024-05-16T13:12:46.121" v="6876" actId="20577"/>
        <pc:sldMkLst>
          <pc:docMk/>
          <pc:sldMk cId="276473342" sldId="287"/>
        </pc:sldMkLst>
        <pc:spChg chg="mod">
          <ac:chgData name="Elfrid Krossbakken" userId="9e012093-0ee3-4f7b-8ab2-1d5e62e751de" providerId="ADAL" clId="{291B2579-36E8-45D5-9BC1-C51E0AED0B00}" dt="2024-05-16T12:18:51.159" v="5555" actId="26606"/>
          <ac:spMkLst>
            <pc:docMk/>
            <pc:sldMk cId="276473342" sldId="287"/>
            <ac:spMk id="2" creationId="{AA4ACDA3-BF8A-BA02-51DE-A18B4CFE4F1D}"/>
          </ac:spMkLst>
        </pc:spChg>
        <pc:spChg chg="mod">
          <ac:chgData name="Elfrid Krossbakken" userId="9e012093-0ee3-4f7b-8ab2-1d5e62e751de" providerId="ADAL" clId="{291B2579-36E8-45D5-9BC1-C51E0AED0B00}" dt="2024-05-16T12:18:51.159" v="5555" actId="26606"/>
          <ac:spMkLst>
            <pc:docMk/>
            <pc:sldMk cId="276473342" sldId="287"/>
            <ac:spMk id="3" creationId="{D42A74D0-839E-3257-5A27-E2422D429B8F}"/>
          </ac:spMkLst>
        </pc:spChg>
        <pc:spChg chg="del">
          <ac:chgData name="Elfrid Krossbakken" userId="9e012093-0ee3-4f7b-8ab2-1d5e62e751de" providerId="ADAL" clId="{291B2579-36E8-45D5-9BC1-C51E0AED0B00}" dt="2024-05-16T12:18:51.159" v="5555" actId="26606"/>
          <ac:spMkLst>
            <pc:docMk/>
            <pc:sldMk cId="276473342" sldId="287"/>
            <ac:spMk id="10" creationId="{9B7AD9F6-8CE7-4299-8FC6-328F4DCD3FF9}"/>
          </ac:spMkLst>
        </pc:spChg>
        <pc:spChg chg="del">
          <ac:chgData name="Elfrid Krossbakken" userId="9e012093-0ee3-4f7b-8ab2-1d5e62e751de" providerId="ADAL" clId="{291B2579-36E8-45D5-9BC1-C51E0AED0B00}" dt="2024-05-16T12:18:51.159" v="5555" actId="26606"/>
          <ac:spMkLst>
            <pc:docMk/>
            <pc:sldMk cId="276473342" sldId="287"/>
            <ac:spMk id="12" creationId="{F49775AF-8896-43EE-92C6-83497D6DC56F}"/>
          </ac:spMkLst>
        </pc:spChg>
        <pc:spChg chg="add">
          <ac:chgData name="Elfrid Krossbakken" userId="9e012093-0ee3-4f7b-8ab2-1d5e62e751de" providerId="ADAL" clId="{291B2579-36E8-45D5-9BC1-C51E0AED0B00}" dt="2024-05-16T12:18:51.159" v="5555" actId="26606"/>
          <ac:spMkLst>
            <pc:docMk/>
            <pc:sldMk cId="276473342" sldId="287"/>
            <ac:spMk id="17" creationId="{F13C74B1-5B17-4795-BED0-7140497B445A}"/>
          </ac:spMkLst>
        </pc:spChg>
        <pc:spChg chg="add">
          <ac:chgData name="Elfrid Krossbakken" userId="9e012093-0ee3-4f7b-8ab2-1d5e62e751de" providerId="ADAL" clId="{291B2579-36E8-45D5-9BC1-C51E0AED0B00}" dt="2024-05-16T12:18:51.159" v="5555" actId="26606"/>
          <ac:spMkLst>
            <pc:docMk/>
            <pc:sldMk cId="276473342" sldId="287"/>
            <ac:spMk id="19" creationId="{D4974D33-8DC5-464E-8C6D-BE58F0669C17}"/>
          </ac:spMkLst>
        </pc:spChg>
      </pc:sldChg>
      <pc:sldChg chg="addSp delSp modSp new mod delCm modNotesTx">
        <pc:chgData name="Elfrid Krossbakken" userId="9e012093-0ee3-4f7b-8ab2-1d5e62e751de" providerId="ADAL" clId="{291B2579-36E8-45D5-9BC1-C51E0AED0B00}" dt="2024-05-21T05:37:41.482" v="7294"/>
        <pc:sldMkLst>
          <pc:docMk/>
          <pc:sldMk cId="1226269471" sldId="288"/>
        </pc:sldMkLst>
        <pc:spChg chg="mod">
          <ac:chgData name="Elfrid Krossbakken" userId="9e012093-0ee3-4f7b-8ab2-1d5e62e751de" providerId="ADAL" clId="{291B2579-36E8-45D5-9BC1-C51E0AED0B00}" dt="2024-05-16T12:22:45.902" v="5628" actId="26606"/>
          <ac:spMkLst>
            <pc:docMk/>
            <pc:sldMk cId="1226269471" sldId="288"/>
            <ac:spMk id="2" creationId="{8619894A-E713-12EE-F7AF-4E6FA4D79841}"/>
          </ac:spMkLst>
        </pc:spChg>
        <pc:spChg chg="mod">
          <ac:chgData name="Elfrid Krossbakken" userId="9e012093-0ee3-4f7b-8ab2-1d5e62e751de" providerId="ADAL" clId="{291B2579-36E8-45D5-9BC1-C51E0AED0B00}" dt="2024-05-16T12:27:32.649" v="5886" actId="26606"/>
          <ac:spMkLst>
            <pc:docMk/>
            <pc:sldMk cId="1226269471" sldId="288"/>
            <ac:spMk id="3" creationId="{E0CB9C61-697E-2088-37CC-B8AA5778A9A2}"/>
          </ac:spMkLst>
        </pc:spChg>
        <pc:spChg chg="del">
          <ac:chgData name="Elfrid Krossbakken" userId="9e012093-0ee3-4f7b-8ab2-1d5e62e751de" providerId="ADAL" clId="{291B2579-36E8-45D5-9BC1-C51E0AED0B00}" dt="2024-05-16T12:22:45.902" v="5628" actId="26606"/>
          <ac:spMkLst>
            <pc:docMk/>
            <pc:sldMk cId="1226269471" sldId="288"/>
            <ac:spMk id="21" creationId="{E91DC736-0EF8-4F87-9146-EBF1D2EE4D3D}"/>
          </ac:spMkLst>
        </pc:spChg>
        <pc:spChg chg="del">
          <ac:chgData name="Elfrid Krossbakken" userId="9e012093-0ee3-4f7b-8ab2-1d5e62e751de" providerId="ADAL" clId="{291B2579-36E8-45D5-9BC1-C51E0AED0B00}" dt="2024-05-16T12:22:45.902" v="5628" actId="26606"/>
          <ac:spMkLst>
            <pc:docMk/>
            <pc:sldMk cId="1226269471" sldId="288"/>
            <ac:spMk id="23" creationId="{097CD68E-23E3-4007-8847-CD0944C4F7BE}"/>
          </ac:spMkLst>
        </pc:spChg>
        <pc:spChg chg="del">
          <ac:chgData name="Elfrid Krossbakken" userId="9e012093-0ee3-4f7b-8ab2-1d5e62e751de" providerId="ADAL" clId="{291B2579-36E8-45D5-9BC1-C51E0AED0B00}" dt="2024-05-16T12:22:45.902" v="5628" actId="26606"/>
          <ac:spMkLst>
            <pc:docMk/>
            <pc:sldMk cId="1226269471" sldId="288"/>
            <ac:spMk id="25" creationId="{AF2F604E-43BE-4DC3-B983-E071523364F8}"/>
          </ac:spMkLst>
        </pc:spChg>
        <pc:spChg chg="del">
          <ac:chgData name="Elfrid Krossbakken" userId="9e012093-0ee3-4f7b-8ab2-1d5e62e751de" providerId="ADAL" clId="{291B2579-36E8-45D5-9BC1-C51E0AED0B00}" dt="2024-05-16T12:22:45.902" v="5628" actId="26606"/>
          <ac:spMkLst>
            <pc:docMk/>
            <pc:sldMk cId="1226269471" sldId="288"/>
            <ac:spMk id="27" creationId="{08C9B587-E65E-4B52-B37C-ABEBB6E87928}"/>
          </ac:spMkLst>
        </pc:spChg>
        <pc:spChg chg="add del">
          <ac:chgData name="Elfrid Krossbakken" userId="9e012093-0ee3-4f7b-8ab2-1d5e62e751de" providerId="ADAL" clId="{291B2579-36E8-45D5-9BC1-C51E0AED0B00}" dt="2024-05-16T12:27:32.649" v="5886" actId="26606"/>
          <ac:spMkLst>
            <pc:docMk/>
            <pc:sldMk cId="1226269471" sldId="288"/>
            <ac:spMk id="32" creationId="{F13C74B1-5B17-4795-BED0-7140497B445A}"/>
          </ac:spMkLst>
        </pc:spChg>
        <pc:spChg chg="add del">
          <ac:chgData name="Elfrid Krossbakken" userId="9e012093-0ee3-4f7b-8ab2-1d5e62e751de" providerId="ADAL" clId="{291B2579-36E8-45D5-9BC1-C51E0AED0B00}" dt="2024-05-16T12:27:32.649" v="5886" actId="26606"/>
          <ac:spMkLst>
            <pc:docMk/>
            <pc:sldMk cId="1226269471" sldId="288"/>
            <ac:spMk id="34" creationId="{D4974D33-8DC5-464E-8C6D-BE58F0669C17}"/>
          </ac:spMkLst>
        </pc:spChg>
        <pc:spChg chg="add">
          <ac:chgData name="Elfrid Krossbakken" userId="9e012093-0ee3-4f7b-8ab2-1d5e62e751de" providerId="ADAL" clId="{291B2579-36E8-45D5-9BC1-C51E0AED0B00}" dt="2024-05-16T12:27:32.649" v="5886" actId="26606"/>
          <ac:spMkLst>
            <pc:docMk/>
            <pc:sldMk cId="1226269471" sldId="288"/>
            <ac:spMk id="39" creationId="{F13C74B1-5B17-4795-BED0-7140497B445A}"/>
          </ac:spMkLst>
        </pc:spChg>
        <pc:spChg chg="add">
          <ac:chgData name="Elfrid Krossbakken" userId="9e012093-0ee3-4f7b-8ab2-1d5e62e751de" providerId="ADAL" clId="{291B2579-36E8-45D5-9BC1-C51E0AED0B00}" dt="2024-05-16T12:27:32.649" v="5886" actId="26606"/>
          <ac:spMkLst>
            <pc:docMk/>
            <pc:sldMk cId="1226269471" sldId="288"/>
            <ac:spMk id="41" creationId="{D4974D33-8DC5-464E-8C6D-BE58F0669C17}"/>
          </ac:spMkLst>
        </pc:spChg>
        <pc:picChg chg="mod ord">
          <ac:chgData name="Elfrid Krossbakken" userId="9e012093-0ee3-4f7b-8ab2-1d5e62e751de" providerId="ADAL" clId="{291B2579-36E8-45D5-9BC1-C51E0AED0B00}" dt="2024-05-16T12:22:45.902" v="5628" actId="26606"/>
          <ac:picMkLst>
            <pc:docMk/>
            <pc:sldMk cId="1226269471" sldId="288"/>
            <ac:picMk id="5" creationId="{FB165A86-CF70-448B-D762-B4B113F825D3}"/>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291B2579-36E8-45D5-9BC1-C51E0AED0B00}" dt="2024-05-21T05:37:41.482" v="7294"/>
              <pc2:cmMkLst xmlns:pc2="http://schemas.microsoft.com/office/powerpoint/2019/9/main/command">
                <pc:docMk/>
                <pc:sldMk cId="1226269471" sldId="288"/>
                <pc2:cmMk id="{44263991-192A-4E26-B6DC-002B6B3B8AF6}"/>
              </pc2:cmMkLst>
            </pc226:cmChg>
          </p:ext>
        </pc:extLst>
      </pc:sldChg>
      <pc:sldChg chg="addSp delSp modSp add mod modNotesTx">
        <pc:chgData name="Elfrid Krossbakken" userId="9e012093-0ee3-4f7b-8ab2-1d5e62e751de" providerId="ADAL" clId="{291B2579-36E8-45D5-9BC1-C51E0AED0B00}" dt="2024-05-16T12:34:20.392" v="5963"/>
        <pc:sldMkLst>
          <pc:docMk/>
          <pc:sldMk cId="1572338412" sldId="289"/>
        </pc:sldMkLst>
        <pc:spChg chg="mod">
          <ac:chgData name="Elfrid Krossbakken" userId="9e012093-0ee3-4f7b-8ab2-1d5e62e751de" providerId="ADAL" clId="{291B2579-36E8-45D5-9BC1-C51E0AED0B00}" dt="2024-05-16T12:27:41.024" v="5890" actId="20577"/>
          <ac:spMkLst>
            <pc:docMk/>
            <pc:sldMk cId="1572338412" sldId="289"/>
            <ac:spMk id="3" creationId="{E0CB9C61-697E-2088-37CC-B8AA5778A9A2}"/>
          </ac:spMkLst>
        </pc:spChg>
        <pc:spChg chg="del">
          <ac:chgData name="Elfrid Krossbakken" userId="9e012093-0ee3-4f7b-8ab2-1d5e62e751de" providerId="ADAL" clId="{291B2579-36E8-45D5-9BC1-C51E0AED0B00}" dt="2024-05-16T12:27:35.910" v="5887" actId="26606"/>
          <ac:spMkLst>
            <pc:docMk/>
            <pc:sldMk cId="1572338412" sldId="289"/>
            <ac:spMk id="32" creationId="{F13C74B1-5B17-4795-BED0-7140497B445A}"/>
          </ac:spMkLst>
        </pc:spChg>
        <pc:spChg chg="del">
          <ac:chgData name="Elfrid Krossbakken" userId="9e012093-0ee3-4f7b-8ab2-1d5e62e751de" providerId="ADAL" clId="{291B2579-36E8-45D5-9BC1-C51E0AED0B00}" dt="2024-05-16T12:27:35.910" v="5887" actId="26606"/>
          <ac:spMkLst>
            <pc:docMk/>
            <pc:sldMk cId="1572338412" sldId="289"/>
            <ac:spMk id="34" creationId="{D4974D33-8DC5-464E-8C6D-BE58F0669C17}"/>
          </ac:spMkLst>
        </pc:spChg>
        <pc:spChg chg="add">
          <ac:chgData name="Elfrid Krossbakken" userId="9e012093-0ee3-4f7b-8ab2-1d5e62e751de" providerId="ADAL" clId="{291B2579-36E8-45D5-9BC1-C51E0AED0B00}" dt="2024-05-16T12:27:35.910" v="5887" actId="26606"/>
          <ac:spMkLst>
            <pc:docMk/>
            <pc:sldMk cId="1572338412" sldId="289"/>
            <ac:spMk id="39" creationId="{F13C74B1-5B17-4795-BED0-7140497B445A}"/>
          </ac:spMkLst>
        </pc:spChg>
        <pc:spChg chg="add">
          <ac:chgData name="Elfrid Krossbakken" userId="9e012093-0ee3-4f7b-8ab2-1d5e62e751de" providerId="ADAL" clId="{291B2579-36E8-45D5-9BC1-C51E0AED0B00}" dt="2024-05-16T12:27:35.910" v="5887" actId="26606"/>
          <ac:spMkLst>
            <pc:docMk/>
            <pc:sldMk cId="1572338412" sldId="289"/>
            <ac:spMk id="41" creationId="{D4974D33-8DC5-464E-8C6D-BE58F0669C1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D6F1F8-C5BA-4689-A6D7-E57C81BB87F1}" type="datetimeFigureOut">
              <a:rPr lang="nb-NO" smtClean="0"/>
              <a:t>03.06.2024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9D02B-5931-4225-89C3-A3FC1BB0BF96}" type="slidenum">
              <a:rPr lang="nb-NO" smtClean="0"/>
              <a:t>‹#›</a:t>
            </a:fld>
            <a:endParaRPr lang="nb-NO"/>
          </a:p>
        </p:txBody>
      </p:sp>
    </p:spTree>
    <p:extLst>
      <p:ext uri="{BB962C8B-B14F-4D97-AF65-F5344CB8AC3E}">
        <p14:creationId xmlns:p14="http://schemas.microsoft.com/office/powerpoint/2010/main" val="32583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VIKTIG Å IDENTIFISERE OG REKRUTTERE TIL FULLVERDIG FORELDREVEILEDNING.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a:t>
            </a:fld>
            <a:endParaRPr lang="nb-NO"/>
          </a:p>
        </p:txBody>
      </p:sp>
    </p:spTree>
    <p:extLst>
      <p:ext uri="{BB962C8B-B14F-4D97-AF65-F5344CB8AC3E}">
        <p14:creationId xmlns:p14="http://schemas.microsoft.com/office/powerpoint/2010/main" val="878255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en-US" sz="1200">
                <a:effectLst/>
              </a:rPr>
              <a:t>Hentet </a:t>
            </a:r>
            <a:r>
              <a:rPr lang="en-US" sz="1200" err="1">
                <a:effectLst/>
              </a:rPr>
              <a:t>fra</a:t>
            </a:r>
            <a:r>
              <a:rPr lang="en-US" sz="1200">
                <a:effectLst/>
              </a:rPr>
              <a:t> NKVTS sine </a:t>
            </a:r>
            <a:r>
              <a:rPr lang="en-US" sz="1200" err="1">
                <a:effectLst/>
              </a:rPr>
              <a:t>nettsider</a:t>
            </a:r>
            <a:r>
              <a:rPr lang="en-US" sz="1200">
                <a:effectLst/>
              </a:rPr>
              <a:t>: https://www.nkvts.no/flyktning/pfa/7-mestringsstrategier/</a:t>
            </a:r>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12</a:t>
            </a:fld>
            <a:endParaRPr lang="nb-NO"/>
          </a:p>
        </p:txBody>
      </p:sp>
    </p:spTree>
    <p:extLst>
      <p:ext uri="{BB962C8B-B14F-4D97-AF65-F5344CB8AC3E}">
        <p14:creationId xmlns:p14="http://schemas.microsoft.com/office/powerpoint/2010/main" val="4118959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det viktig at man har tenkt ut noen eksempler.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13</a:t>
            </a:fld>
            <a:endParaRPr lang="nb-NO"/>
          </a:p>
        </p:txBody>
      </p:sp>
    </p:spTree>
    <p:extLst>
      <p:ext uri="{BB962C8B-B14F-4D97-AF65-F5344CB8AC3E}">
        <p14:creationId xmlns:p14="http://schemas.microsoft.com/office/powerpoint/2010/main" val="818346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379D02B-5931-4225-89C3-A3FC1BB0BF96}" type="slidenum">
              <a:rPr lang="nb-NO" smtClean="0"/>
              <a:t>14</a:t>
            </a:fld>
            <a:endParaRPr lang="nb-NO"/>
          </a:p>
        </p:txBody>
      </p:sp>
    </p:spTree>
    <p:extLst>
      <p:ext uri="{BB962C8B-B14F-4D97-AF65-F5344CB8AC3E}">
        <p14:creationId xmlns:p14="http://schemas.microsoft.com/office/powerpoint/2010/main" val="2451057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det fint hvis man legger inn kommunens tilbud.</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15</a:t>
            </a:fld>
            <a:endParaRPr lang="nb-NO"/>
          </a:p>
        </p:txBody>
      </p:sp>
    </p:spTree>
    <p:extLst>
      <p:ext uri="{BB962C8B-B14F-4D97-AF65-F5344CB8AC3E}">
        <p14:creationId xmlns:p14="http://schemas.microsoft.com/office/powerpoint/2010/main" val="3046074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Gå igjennom oppgaven fra forrige gang</a:t>
            </a:r>
          </a:p>
        </p:txBody>
      </p:sp>
      <p:sp>
        <p:nvSpPr>
          <p:cNvPr id="4" name="Plassholder for lysbildenummer 3"/>
          <p:cNvSpPr>
            <a:spLocks noGrp="1"/>
          </p:cNvSpPr>
          <p:nvPr>
            <p:ph type="sldNum" sz="quarter" idx="5"/>
          </p:nvPr>
        </p:nvSpPr>
        <p:spPr/>
        <p:txBody>
          <a:bodyPr/>
          <a:lstStyle/>
          <a:p>
            <a:fld id="{E379D02B-5931-4225-89C3-A3FC1BB0BF96}" type="slidenum">
              <a:rPr lang="nb-NO" smtClean="0"/>
              <a:t>3</a:t>
            </a:fld>
            <a:endParaRPr lang="nb-NO"/>
          </a:p>
        </p:txBody>
      </p:sp>
    </p:spTree>
    <p:extLst>
      <p:ext uri="{BB962C8B-B14F-4D97-AF65-F5344CB8AC3E}">
        <p14:creationId xmlns:p14="http://schemas.microsoft.com/office/powerpoint/2010/main" val="394070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ønsker vi at dere legger til noe som passer til tema fra det foreldreveiledningsprogrammet du er sertifisert i. For eksempel kan du bruke ICDP-Huset om dere bruker ICDP i din kommune. Bruker du DUÅ kan du for eksempel bruke Foreldrepyramiden. </a:t>
            </a:r>
          </a:p>
          <a:p>
            <a:endParaRPr lang="nb-NO"/>
          </a:p>
          <a:p>
            <a:r>
              <a:rPr lang="nb-NO"/>
              <a:t>Bruk </a:t>
            </a:r>
            <a:r>
              <a:rPr lang="nb-NO" err="1"/>
              <a:t>dettte</a:t>
            </a:r>
            <a:r>
              <a:rPr lang="nb-NO"/>
              <a:t> for å vise at i et samspill mellom foreldre og barn er det mange aspekter som er viktig. Derifra kan du finne en overgang til at en viktig del av samspillet er hvordan en som voksen setter grenser for barn, som er neste tema.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4</a:t>
            </a:fld>
            <a:endParaRPr lang="nb-NO"/>
          </a:p>
        </p:txBody>
      </p:sp>
    </p:spTree>
    <p:extLst>
      <p:ext uri="{BB962C8B-B14F-4D97-AF65-F5344CB8AC3E}">
        <p14:creationId xmlns:p14="http://schemas.microsoft.com/office/powerpoint/2010/main" val="348459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5</a:t>
            </a:fld>
            <a:endParaRPr lang="nb-NO"/>
          </a:p>
        </p:txBody>
      </p:sp>
    </p:spTree>
    <p:extLst>
      <p:ext uri="{BB962C8B-B14F-4D97-AF65-F5344CB8AC3E}">
        <p14:creationId xmlns:p14="http://schemas.microsoft.com/office/powerpoint/2010/main" val="2970486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Eksempel: Om en sier nei til å spille mer dataspill kan barnet bli svært lei seg og sint. Har man forståelse om at barnet synes det er kjipt å avslutte noe som er veldig gøy, og lar de få lov til å være sint og lei seg for det, kan det føles støttende for barnet. De får lov til å være sint for det, og det er veldig forståelig at de blir lei seg når vi som voksne kommer å skrur av noe som er så gøy. Det skjønner vi godt. </a:t>
            </a:r>
          </a:p>
          <a:p>
            <a:endParaRPr lang="nb-NO"/>
          </a:p>
          <a:p>
            <a:r>
              <a:rPr lang="nb-NO"/>
              <a:t>Det er allikevel slik at vi må skru av etter en viss tid, eller sette den grensen. Forklar barnet ditt hvorfor det er viktig at vi ikke spiller dataspill hele tiden, selv om det er skikkelig gøy. La de bli sint og frustrert, men grensen er tydelig allikevel.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6</a:t>
            </a:fld>
            <a:endParaRPr lang="nb-NO"/>
          </a:p>
        </p:txBody>
      </p:sp>
    </p:spTree>
    <p:extLst>
      <p:ext uri="{BB962C8B-B14F-4D97-AF65-F5344CB8AC3E}">
        <p14:creationId xmlns:p14="http://schemas.microsoft.com/office/powerpoint/2010/main" val="1139114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indent="-342900">
              <a:spcBef>
                <a:spcPts val="1000"/>
              </a:spcBef>
              <a:buFont typeface="Symbol,Sans-Serif"/>
              <a:buChar char=""/>
            </a:pPr>
            <a:endParaRPr lang="nb-NO" sz="1200">
              <a:latin typeface="Arial"/>
              <a:cs typeface="Arial"/>
            </a:endParaRPr>
          </a:p>
          <a:p>
            <a:pPr marL="0" indent="0">
              <a:spcBef>
                <a:spcPts val="1000"/>
              </a:spcBef>
              <a:buFont typeface="Symbol,Sans-Serif"/>
              <a:buNone/>
            </a:pPr>
            <a:r>
              <a:rPr lang="nb-NO" sz="1200">
                <a:latin typeface="Arial"/>
                <a:cs typeface="Arial"/>
              </a:rPr>
              <a:t>På denne sliden er det </a:t>
            </a:r>
            <a:r>
              <a:rPr lang="nb-NO" sz="1200" err="1">
                <a:latin typeface="Arial"/>
                <a:cs typeface="Arial"/>
              </a:rPr>
              <a:t>viktog</a:t>
            </a:r>
            <a:r>
              <a:rPr lang="nb-NO" sz="1200">
                <a:latin typeface="Arial"/>
                <a:cs typeface="Arial"/>
              </a:rPr>
              <a:t> å få frem noe som støtter til foreldres selvivaretakelse, stressmestring og selvhjelp i krevende livssituasjoner.</a:t>
            </a:r>
          </a:p>
          <a:p>
            <a:pPr marL="0" indent="0">
              <a:spcBef>
                <a:spcPts val="1000"/>
              </a:spcBef>
              <a:buFont typeface="Symbol,Sans-Serif"/>
              <a:buNone/>
            </a:pPr>
            <a:endParaRPr lang="nb-NO" sz="1200">
              <a:latin typeface="Arial"/>
              <a:cs typeface="Arial"/>
            </a:endParaRPr>
          </a:p>
          <a:p>
            <a:pPr marL="0" indent="0">
              <a:spcBef>
                <a:spcPts val="1000"/>
              </a:spcBef>
              <a:buFont typeface="Symbol,Sans-Serif"/>
              <a:buNone/>
            </a:pPr>
            <a:r>
              <a:rPr lang="nb-NO" sz="1200">
                <a:latin typeface="Arial"/>
                <a:cs typeface="Arial"/>
              </a:rPr>
              <a:t>Her er det lurt å få frem at selv om det er mye fint ved det å være foreldre er det også mye som kan være frustrerende. Det kan være validerende å få normalisert dette, så det er det vi skal ha fokus på i denne sliden. </a:t>
            </a:r>
          </a:p>
          <a:p>
            <a:pPr marL="342900" indent="-342900">
              <a:spcBef>
                <a:spcPts val="1000"/>
              </a:spcBef>
              <a:buFont typeface="Symbol,Sans-Serif"/>
              <a:buChar char=""/>
            </a:pPr>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8</a:t>
            </a:fld>
            <a:endParaRPr lang="nb-NO"/>
          </a:p>
        </p:txBody>
      </p:sp>
    </p:spTree>
    <p:extLst>
      <p:ext uri="{BB962C8B-B14F-4D97-AF65-F5344CB8AC3E}">
        <p14:creationId xmlns:p14="http://schemas.microsoft.com/office/powerpoint/2010/main" val="31428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Nå</a:t>
            </a:r>
            <a:r>
              <a:rPr lang="en-US">
                <a:cs typeface="Calibri"/>
              </a:rPr>
              <a:t> </a:t>
            </a:r>
            <a:r>
              <a:rPr lang="en-US" err="1">
                <a:cs typeface="Calibri"/>
              </a:rPr>
              <a:t>begynner</a:t>
            </a:r>
            <a:r>
              <a:rPr lang="en-US">
                <a:cs typeface="Calibri"/>
              </a:rPr>
              <a:t> </a:t>
            </a:r>
            <a:r>
              <a:rPr lang="en-US" err="1">
                <a:cs typeface="Calibri"/>
              </a:rPr>
              <a:t>snart</a:t>
            </a:r>
            <a:r>
              <a:rPr lang="en-US">
                <a:cs typeface="Calibri"/>
              </a:rPr>
              <a:t> </a:t>
            </a:r>
            <a:r>
              <a:rPr lang="en-US" err="1">
                <a:cs typeface="Calibri"/>
              </a:rPr>
              <a:t>hverdagen</a:t>
            </a:r>
            <a:r>
              <a:rPr lang="en-US">
                <a:cs typeface="Calibri"/>
              </a:rPr>
              <a:t> </a:t>
            </a:r>
            <a:r>
              <a:rPr lang="en-US" err="1">
                <a:cs typeface="Calibri"/>
              </a:rPr>
              <a:t>på</a:t>
            </a:r>
            <a:r>
              <a:rPr lang="en-US">
                <a:cs typeface="Calibri"/>
              </a:rPr>
              <a:t> </a:t>
            </a:r>
            <a:r>
              <a:rPr lang="en-US" err="1">
                <a:cs typeface="Calibri"/>
              </a:rPr>
              <a:t>egen</a:t>
            </a:r>
            <a:r>
              <a:rPr lang="en-US">
                <a:cs typeface="Calibri"/>
              </a:rPr>
              <a:t> </a:t>
            </a:r>
            <a:r>
              <a:rPr lang="en-US" err="1">
                <a:cs typeface="Calibri"/>
              </a:rPr>
              <a:t>hånd</a:t>
            </a:r>
            <a:r>
              <a:rPr lang="en-US">
                <a:cs typeface="Calibri"/>
              </a:rPr>
              <a:t> I Norge, </a:t>
            </a:r>
            <a:r>
              <a:rPr lang="en-US" err="1">
                <a:cs typeface="Calibri"/>
              </a:rPr>
              <a:t>uansett</a:t>
            </a:r>
            <a:r>
              <a:rPr lang="en-US">
                <a:cs typeface="Calibri"/>
              </a:rPr>
              <a:t> </a:t>
            </a:r>
            <a:r>
              <a:rPr lang="en-US" err="1">
                <a:cs typeface="Calibri"/>
              </a:rPr>
              <a:t>hvor</a:t>
            </a:r>
            <a:r>
              <a:rPr lang="en-US">
                <a:cs typeface="Calibri"/>
              </a:rPr>
              <a:t> lang </a:t>
            </a:r>
            <a:r>
              <a:rPr lang="en-US" err="1">
                <a:cs typeface="Calibri"/>
              </a:rPr>
              <a:t>tid</a:t>
            </a:r>
            <a:r>
              <a:rPr lang="en-US">
                <a:cs typeface="Calibri"/>
              </a:rPr>
              <a:t> du og </a:t>
            </a:r>
            <a:r>
              <a:rPr lang="en-US" err="1">
                <a:cs typeface="Calibri"/>
              </a:rPr>
              <a:t>familien</a:t>
            </a:r>
            <a:r>
              <a:rPr lang="en-US">
                <a:cs typeface="Calibri"/>
              </a:rPr>
              <a:t> </a:t>
            </a:r>
            <a:r>
              <a:rPr lang="en-US" err="1">
                <a:cs typeface="Calibri"/>
              </a:rPr>
              <a:t>kommer</a:t>
            </a:r>
            <a:r>
              <a:rPr lang="en-US">
                <a:cs typeface="Calibri"/>
              </a:rPr>
              <a:t> </a:t>
            </a:r>
            <a:r>
              <a:rPr lang="en-US" err="1">
                <a:cs typeface="Calibri"/>
              </a:rPr>
              <a:t>til</a:t>
            </a:r>
            <a:r>
              <a:rPr lang="en-US">
                <a:cs typeface="Calibri"/>
              </a:rPr>
              <a:t> å </a:t>
            </a:r>
            <a:r>
              <a:rPr lang="en-US" err="1">
                <a:cs typeface="Calibri"/>
              </a:rPr>
              <a:t>oppholde</a:t>
            </a:r>
            <a:r>
              <a:rPr lang="en-US">
                <a:cs typeface="Calibri"/>
              </a:rPr>
              <a:t> </a:t>
            </a:r>
            <a:r>
              <a:rPr lang="en-US" err="1">
                <a:cs typeface="Calibri"/>
              </a:rPr>
              <a:t>dere</a:t>
            </a:r>
            <a:r>
              <a:rPr lang="en-US">
                <a:cs typeface="Calibri"/>
              </a:rPr>
              <a:t> her </a:t>
            </a:r>
            <a:r>
              <a:rPr lang="en-US" err="1">
                <a:cs typeface="Calibri"/>
              </a:rPr>
              <a:t>så</a:t>
            </a:r>
            <a:r>
              <a:rPr lang="en-US">
                <a:cs typeface="Calibri"/>
              </a:rPr>
              <a:t> </a:t>
            </a:r>
            <a:r>
              <a:rPr lang="en-US" err="1">
                <a:cs typeface="Calibri"/>
              </a:rPr>
              <a:t>vil</a:t>
            </a:r>
            <a:r>
              <a:rPr lang="en-US">
                <a:cs typeface="Calibri"/>
              </a:rPr>
              <a:t> vi </a:t>
            </a:r>
            <a:r>
              <a:rPr lang="en-US" err="1">
                <a:cs typeface="Calibri"/>
              </a:rPr>
              <a:t>støtte</a:t>
            </a:r>
            <a:r>
              <a:rPr lang="en-US">
                <a:cs typeface="Calibri"/>
              </a:rPr>
              <a:t> deg I å </a:t>
            </a:r>
            <a:r>
              <a:rPr lang="en-US" err="1">
                <a:cs typeface="Calibri"/>
              </a:rPr>
              <a:t>være</a:t>
            </a:r>
            <a:r>
              <a:rPr lang="en-US">
                <a:cs typeface="Calibri"/>
              </a:rPr>
              <a:t> </a:t>
            </a:r>
            <a:r>
              <a:rPr lang="en-US" err="1">
                <a:cs typeface="Calibri"/>
              </a:rPr>
              <a:t>en</a:t>
            </a:r>
            <a:r>
              <a:rPr lang="en-US">
                <a:cs typeface="Calibri"/>
              </a:rPr>
              <a:t> god </a:t>
            </a:r>
            <a:r>
              <a:rPr lang="en-US" err="1">
                <a:cs typeface="Calibri"/>
              </a:rPr>
              <a:t>forelder</a:t>
            </a:r>
            <a:r>
              <a:rPr lang="en-US">
                <a:cs typeface="Calibri"/>
              </a:rPr>
              <a:t> for </a:t>
            </a:r>
            <a:r>
              <a:rPr lang="en-US" err="1">
                <a:cs typeface="Calibri"/>
              </a:rPr>
              <a:t>barnet</a:t>
            </a:r>
            <a:r>
              <a:rPr lang="en-US">
                <a:cs typeface="Calibri"/>
              </a:rPr>
              <a:t> </a:t>
            </a:r>
            <a:r>
              <a:rPr lang="en-US" err="1">
                <a:cs typeface="Calibri"/>
              </a:rPr>
              <a:t>ditt</a:t>
            </a:r>
            <a:r>
              <a:rPr lang="en-US">
                <a:cs typeface="Calibri"/>
              </a:rPr>
              <a:t>. </a:t>
            </a:r>
            <a:r>
              <a:rPr lang="en-US" err="1">
                <a:cs typeface="Calibri"/>
              </a:rPr>
              <a:t>Foreldre</a:t>
            </a:r>
            <a:r>
              <a:rPr lang="en-US">
                <a:cs typeface="Calibri"/>
              </a:rPr>
              <a:t> er </a:t>
            </a:r>
            <a:r>
              <a:rPr lang="en-US" err="1">
                <a:cs typeface="Calibri"/>
              </a:rPr>
              <a:t>viktigere</a:t>
            </a:r>
            <a:r>
              <a:rPr lang="en-US">
                <a:cs typeface="Calibri"/>
              </a:rPr>
              <a:t> </a:t>
            </a:r>
            <a:r>
              <a:rPr lang="en-US" err="1">
                <a:cs typeface="Calibri"/>
              </a:rPr>
              <a:t>enn</a:t>
            </a:r>
            <a:r>
              <a:rPr lang="en-US">
                <a:cs typeface="Calibri"/>
              </a:rPr>
              <a:t> alt </a:t>
            </a:r>
            <a:r>
              <a:rPr lang="en-US" err="1">
                <a:cs typeface="Calibri"/>
              </a:rPr>
              <a:t>annet</a:t>
            </a:r>
            <a:r>
              <a:rPr lang="en-US">
                <a:cs typeface="Calibri"/>
              </a:rPr>
              <a:t> for barns </a:t>
            </a:r>
            <a:r>
              <a:rPr lang="en-US" err="1">
                <a:cs typeface="Calibri"/>
              </a:rPr>
              <a:t>utvikling</a:t>
            </a:r>
            <a:r>
              <a:rPr lang="en-US">
                <a:cs typeface="Calibri"/>
              </a:rPr>
              <a:t>.</a:t>
            </a:r>
          </a:p>
          <a:p>
            <a:endParaRPr lang="en-US">
              <a:cs typeface="Calibri"/>
            </a:endParaRPr>
          </a:p>
          <a:p>
            <a:r>
              <a:rPr lang="en-US">
                <a:cs typeface="Calibri"/>
              </a:rPr>
              <a:t>Å ha </a:t>
            </a:r>
            <a:r>
              <a:rPr lang="en-US" err="1">
                <a:cs typeface="Calibri"/>
              </a:rPr>
              <a:t>sosial</a:t>
            </a:r>
            <a:r>
              <a:rPr lang="en-US">
                <a:cs typeface="Calibri"/>
              </a:rPr>
              <a:t> </a:t>
            </a:r>
            <a:r>
              <a:rPr lang="en-US" err="1">
                <a:cs typeface="Calibri"/>
              </a:rPr>
              <a:t>støtte</a:t>
            </a:r>
            <a:r>
              <a:rPr lang="en-US">
                <a:cs typeface="Calibri"/>
              </a:rPr>
              <a:t> </a:t>
            </a:r>
            <a:r>
              <a:rPr lang="en-US" err="1">
                <a:cs typeface="Calibri"/>
              </a:rPr>
              <a:t>som</a:t>
            </a:r>
            <a:r>
              <a:rPr lang="en-US">
                <a:cs typeface="Calibri"/>
              </a:rPr>
              <a:t> </a:t>
            </a:r>
            <a:r>
              <a:rPr lang="en-US" err="1">
                <a:cs typeface="Calibri"/>
              </a:rPr>
              <a:t>foreldre</a:t>
            </a:r>
            <a:r>
              <a:rPr lang="en-US">
                <a:cs typeface="Calibri"/>
              </a:rPr>
              <a:t> – et </a:t>
            </a:r>
            <a:r>
              <a:rPr lang="en-US" err="1">
                <a:cs typeface="Calibri"/>
              </a:rPr>
              <a:t>universelt</a:t>
            </a:r>
            <a:r>
              <a:rPr lang="en-US">
                <a:cs typeface="Calibri"/>
              </a:rPr>
              <a:t> </a:t>
            </a:r>
            <a:r>
              <a:rPr lang="en-US" err="1">
                <a:cs typeface="Calibri"/>
              </a:rPr>
              <a:t>behov</a:t>
            </a:r>
            <a:r>
              <a:rPr lang="en-US">
                <a:cs typeface="Calibri"/>
              </a:rPr>
              <a:t>. Vi </a:t>
            </a:r>
            <a:r>
              <a:rPr lang="en-US" err="1">
                <a:cs typeface="Calibri"/>
              </a:rPr>
              <a:t>trenger</a:t>
            </a:r>
            <a:r>
              <a:rPr lang="en-US">
                <a:cs typeface="Calibri"/>
              </a:rPr>
              <a:t> å </a:t>
            </a:r>
            <a:r>
              <a:rPr lang="en-US" err="1">
                <a:cs typeface="Calibri"/>
              </a:rPr>
              <a:t>kunne</a:t>
            </a:r>
            <a:r>
              <a:rPr lang="en-US">
                <a:cs typeface="Calibri"/>
              </a:rPr>
              <a:t> </a:t>
            </a:r>
            <a:r>
              <a:rPr lang="en-US" err="1">
                <a:cs typeface="Calibri"/>
              </a:rPr>
              <a:t>drøfte</a:t>
            </a:r>
            <a:r>
              <a:rPr lang="en-US">
                <a:cs typeface="Calibri"/>
              </a:rPr>
              <a:t> </a:t>
            </a:r>
            <a:r>
              <a:rPr lang="en-US" err="1">
                <a:cs typeface="Calibri"/>
              </a:rPr>
              <a:t>ulike</a:t>
            </a:r>
            <a:r>
              <a:rPr lang="en-US">
                <a:cs typeface="Calibri"/>
              </a:rPr>
              <a:t> </a:t>
            </a:r>
            <a:r>
              <a:rPr lang="en-US" err="1">
                <a:cs typeface="Calibri"/>
              </a:rPr>
              <a:t>problemstillinger</a:t>
            </a:r>
            <a:r>
              <a:rPr lang="en-US">
                <a:cs typeface="Calibri"/>
              </a:rPr>
              <a:t> </a:t>
            </a:r>
            <a:r>
              <a:rPr lang="en-US" err="1">
                <a:cs typeface="Calibri"/>
              </a:rPr>
              <a:t>knyttet</a:t>
            </a:r>
            <a:r>
              <a:rPr lang="en-US">
                <a:cs typeface="Calibri"/>
              </a:rPr>
              <a:t> </a:t>
            </a:r>
            <a:r>
              <a:rPr lang="en-US" err="1">
                <a:cs typeface="Calibri"/>
              </a:rPr>
              <a:t>til</a:t>
            </a:r>
            <a:r>
              <a:rPr lang="en-US">
                <a:cs typeface="Calibri"/>
              </a:rPr>
              <a:t> barn </a:t>
            </a:r>
          </a:p>
          <a:p>
            <a:endParaRPr lang="en-US">
              <a:cs typeface="Calibri"/>
            </a:endParaRPr>
          </a:p>
        </p:txBody>
      </p:sp>
      <p:sp>
        <p:nvSpPr>
          <p:cNvPr id="4" name="Slide Number Placeholder 3"/>
          <p:cNvSpPr>
            <a:spLocks noGrp="1"/>
          </p:cNvSpPr>
          <p:nvPr>
            <p:ph type="sldNum" sz="quarter" idx="5"/>
          </p:nvPr>
        </p:nvSpPr>
        <p:spPr/>
        <p:txBody>
          <a:bodyPr/>
          <a:lstStyle/>
          <a:p>
            <a:fld id="{58940A1C-C1EE-4646-B7A5-2E7169BACB61}" type="slidenum">
              <a:t>9</a:t>
            </a:fld>
            <a:endParaRPr lang="en-US"/>
          </a:p>
        </p:txBody>
      </p:sp>
    </p:spTree>
    <p:extLst>
      <p:ext uri="{BB962C8B-B14F-4D97-AF65-F5344CB8AC3E}">
        <p14:creationId xmlns:p14="http://schemas.microsoft.com/office/powerpoint/2010/main" val="3507804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10</a:t>
            </a:fld>
            <a:endParaRPr lang="nb-NO"/>
          </a:p>
        </p:txBody>
      </p:sp>
    </p:spTree>
    <p:extLst>
      <p:ext uri="{BB962C8B-B14F-4D97-AF65-F5344CB8AC3E}">
        <p14:creationId xmlns:p14="http://schemas.microsoft.com/office/powerpoint/2010/main" val="2792956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a:t>Eksempel på punkt en kan være en helsearbeider, et familiemedlem eller en venn man stoler på. </a:t>
            </a:r>
          </a:p>
          <a:p>
            <a:pPr marL="171450" indent="-171450">
              <a:buFont typeface="Arial" panose="020B0604020202020204" pitchFamily="34" charset="0"/>
              <a:buChar char="•"/>
            </a:pPr>
            <a:r>
              <a:rPr lang="nb-NO"/>
              <a:t>Eksempel på </a:t>
            </a:r>
            <a:r>
              <a:rPr lang="nb-NO" err="1"/>
              <a:t>punkty</a:t>
            </a:r>
            <a:r>
              <a:rPr lang="nb-NO"/>
              <a:t> 2 er </a:t>
            </a:r>
            <a:r>
              <a:rPr lang="en-US" sz="1200" err="1">
                <a:effectLst/>
              </a:rPr>
              <a:t>aktiviteter</a:t>
            </a:r>
            <a:r>
              <a:rPr lang="en-US" sz="1200">
                <a:effectLst/>
              </a:rPr>
              <a:t> </a:t>
            </a:r>
            <a:r>
              <a:rPr lang="en-US" sz="1200" err="1">
                <a:effectLst/>
              </a:rPr>
              <a:t>som</a:t>
            </a:r>
            <a:r>
              <a:rPr lang="en-US" sz="1200">
                <a:effectLst/>
              </a:rPr>
              <a:t> holder dem </a:t>
            </a:r>
            <a:r>
              <a:rPr lang="en-US" sz="1200" err="1">
                <a:effectLst/>
              </a:rPr>
              <a:t>aktive</a:t>
            </a:r>
            <a:r>
              <a:rPr lang="en-US" sz="1200">
                <a:effectLst/>
              </a:rPr>
              <a:t>, </a:t>
            </a:r>
            <a:r>
              <a:rPr lang="en-US" sz="1200" err="1">
                <a:effectLst/>
              </a:rPr>
              <a:t>som</a:t>
            </a:r>
            <a:r>
              <a:rPr lang="en-US" sz="1200">
                <a:effectLst/>
              </a:rPr>
              <a:t> å lese, </a:t>
            </a:r>
            <a:r>
              <a:rPr lang="en-US" sz="1200" err="1">
                <a:effectLst/>
              </a:rPr>
              <a:t>tegne</a:t>
            </a:r>
            <a:r>
              <a:rPr lang="en-US" sz="1200">
                <a:effectLst/>
              </a:rPr>
              <a:t>, </a:t>
            </a:r>
            <a:r>
              <a:rPr lang="en-US" sz="1200" err="1">
                <a:effectLst/>
              </a:rPr>
              <a:t>skrive</a:t>
            </a:r>
            <a:r>
              <a:rPr lang="en-US" sz="1200">
                <a:effectLst/>
              </a:rPr>
              <a:t> sanger, danse.</a:t>
            </a:r>
          </a:p>
          <a:p>
            <a:pPr marL="171450" indent="-171450">
              <a:buFont typeface="Arial" panose="020B0604020202020204" pitchFamily="34" charset="0"/>
              <a:buChar char="•"/>
            </a:pPr>
            <a:endParaRPr lang="en-US" sz="1200">
              <a:effectLst/>
            </a:endParaRPr>
          </a:p>
          <a:p>
            <a:pPr marL="171450" indent="-171450">
              <a:buFont typeface="Arial" panose="020B0604020202020204" pitchFamily="34" charset="0"/>
              <a:buChar char="•"/>
            </a:pPr>
            <a:r>
              <a:rPr lang="en-US" sz="1200">
                <a:effectLst/>
              </a:rPr>
              <a:t>Hentet </a:t>
            </a:r>
            <a:r>
              <a:rPr lang="en-US" sz="1200" err="1">
                <a:effectLst/>
              </a:rPr>
              <a:t>fra</a:t>
            </a:r>
            <a:r>
              <a:rPr lang="en-US" sz="1200">
                <a:effectLst/>
              </a:rPr>
              <a:t> NKVTS sine </a:t>
            </a:r>
            <a:r>
              <a:rPr lang="en-US" sz="1200" err="1">
                <a:effectLst/>
              </a:rPr>
              <a:t>nettsider</a:t>
            </a:r>
            <a:r>
              <a:rPr lang="en-US" sz="1200">
                <a:effectLst/>
              </a:rPr>
              <a:t>: https://www.nkvts.no/flyktning/pfa/7-mestringsstrategier/</a:t>
            </a:r>
            <a:br>
              <a:rPr lang="en-US" sz="1200">
                <a:effectLst/>
              </a:rPr>
            </a:br>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11</a:t>
            </a:fld>
            <a:endParaRPr lang="nb-NO"/>
          </a:p>
        </p:txBody>
      </p:sp>
    </p:spTree>
    <p:extLst>
      <p:ext uri="{BB962C8B-B14F-4D97-AF65-F5344CB8AC3E}">
        <p14:creationId xmlns:p14="http://schemas.microsoft.com/office/powerpoint/2010/main" val="1343370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6360EE96-E361-CA25-9725-796003D79572}"/>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xmlns="" id="{FEA46E9E-0721-FB83-0126-AF6F2EE573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xmlns="" id="{C207905C-F975-DE81-D079-DDCA5A159F3E}"/>
              </a:ext>
            </a:extLst>
          </p:cNvPr>
          <p:cNvSpPr>
            <a:spLocks noGrp="1"/>
          </p:cNvSpPr>
          <p:nvPr>
            <p:ph type="dt" sz="half" idx="10"/>
          </p:nvPr>
        </p:nvSpPr>
        <p:spPr/>
        <p:txBody>
          <a:bodyPr/>
          <a:lstStyle/>
          <a:p>
            <a:fld id="{380A795C-BA6B-4BC9-AF6F-736CEE5A869E}" type="datetimeFigureOut">
              <a:rPr lang="nb-NO" smtClean="0"/>
              <a:t>03.06.2024</a:t>
            </a:fld>
            <a:endParaRPr lang="nb-NO"/>
          </a:p>
        </p:txBody>
      </p:sp>
      <p:sp>
        <p:nvSpPr>
          <p:cNvPr id="5" name="Plassholder for bunntekst 4">
            <a:extLst>
              <a:ext uri="{FF2B5EF4-FFF2-40B4-BE49-F238E27FC236}">
                <a16:creationId xmlns:a16="http://schemas.microsoft.com/office/drawing/2014/main" xmlns="" id="{BE842DF5-AD65-DC0E-4AE8-8D2505CEEB5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D61C9723-BB3A-2E46-0437-3F5B171B8FA6}"/>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938943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ACFE11D5-DA5C-1731-4F8D-2482BC37E0DE}"/>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xmlns="" id="{C41DBD07-D249-5FF0-173B-5BD4D831F658}"/>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xmlns="" id="{9C170F80-437A-CB56-DCD0-12CBED569F49}"/>
              </a:ext>
            </a:extLst>
          </p:cNvPr>
          <p:cNvSpPr>
            <a:spLocks noGrp="1"/>
          </p:cNvSpPr>
          <p:nvPr>
            <p:ph type="dt" sz="half" idx="10"/>
          </p:nvPr>
        </p:nvSpPr>
        <p:spPr/>
        <p:txBody>
          <a:bodyPr/>
          <a:lstStyle/>
          <a:p>
            <a:fld id="{380A795C-BA6B-4BC9-AF6F-736CEE5A869E}" type="datetimeFigureOut">
              <a:rPr lang="nb-NO" smtClean="0"/>
              <a:t>03.06.2024</a:t>
            </a:fld>
            <a:endParaRPr lang="nb-NO"/>
          </a:p>
        </p:txBody>
      </p:sp>
      <p:sp>
        <p:nvSpPr>
          <p:cNvPr id="5" name="Plassholder for bunntekst 4">
            <a:extLst>
              <a:ext uri="{FF2B5EF4-FFF2-40B4-BE49-F238E27FC236}">
                <a16:creationId xmlns:a16="http://schemas.microsoft.com/office/drawing/2014/main" xmlns="" id="{5EC10540-F4F6-7A55-4750-114F4829A1D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E7147279-6E2F-74A0-9788-3F066CFEA26F}"/>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733830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xmlns="" id="{6DC0CD0E-B637-4C14-EFDA-44D6E2933A02}"/>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xmlns="" id="{BE0E3469-BF60-3E92-D250-60E335DA9141}"/>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xmlns="" id="{242EAA1E-6167-B098-B3F0-CBD64F9D2EB7}"/>
              </a:ext>
            </a:extLst>
          </p:cNvPr>
          <p:cNvSpPr>
            <a:spLocks noGrp="1"/>
          </p:cNvSpPr>
          <p:nvPr>
            <p:ph type="dt" sz="half" idx="10"/>
          </p:nvPr>
        </p:nvSpPr>
        <p:spPr/>
        <p:txBody>
          <a:bodyPr/>
          <a:lstStyle/>
          <a:p>
            <a:fld id="{380A795C-BA6B-4BC9-AF6F-736CEE5A869E}" type="datetimeFigureOut">
              <a:rPr lang="nb-NO" smtClean="0"/>
              <a:t>03.06.2024</a:t>
            </a:fld>
            <a:endParaRPr lang="nb-NO"/>
          </a:p>
        </p:txBody>
      </p:sp>
      <p:sp>
        <p:nvSpPr>
          <p:cNvPr id="5" name="Plassholder for bunntekst 4">
            <a:extLst>
              <a:ext uri="{FF2B5EF4-FFF2-40B4-BE49-F238E27FC236}">
                <a16:creationId xmlns:a16="http://schemas.microsoft.com/office/drawing/2014/main" xmlns="" id="{540DDD20-621E-39A2-D1A0-D2640DA7AA0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F4EE5E4C-1901-4F95-49AB-35AEF0347F13}"/>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982404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1EA185B7-F908-FB13-456A-96BAC045AA2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xmlns="" id="{2B5EBC57-275C-968A-BED2-5844858DDDD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xmlns="" id="{9E12A1BA-B774-7893-D623-2164591F2FAD}"/>
              </a:ext>
            </a:extLst>
          </p:cNvPr>
          <p:cNvSpPr>
            <a:spLocks noGrp="1"/>
          </p:cNvSpPr>
          <p:nvPr>
            <p:ph type="dt" sz="half" idx="10"/>
          </p:nvPr>
        </p:nvSpPr>
        <p:spPr/>
        <p:txBody>
          <a:bodyPr/>
          <a:lstStyle/>
          <a:p>
            <a:fld id="{380A795C-BA6B-4BC9-AF6F-736CEE5A869E}" type="datetimeFigureOut">
              <a:rPr lang="nb-NO" smtClean="0"/>
              <a:t>03.06.2024</a:t>
            </a:fld>
            <a:endParaRPr lang="nb-NO"/>
          </a:p>
        </p:txBody>
      </p:sp>
      <p:sp>
        <p:nvSpPr>
          <p:cNvPr id="5" name="Plassholder for bunntekst 4">
            <a:extLst>
              <a:ext uri="{FF2B5EF4-FFF2-40B4-BE49-F238E27FC236}">
                <a16:creationId xmlns:a16="http://schemas.microsoft.com/office/drawing/2014/main" xmlns="" id="{3454AC9B-F900-9C87-9576-0DDB1488A10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FC0F26DB-EF68-4D21-57A1-33C65FAE28D6}"/>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33839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1E40CC79-042C-F4E7-9813-49D31F460241}"/>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xmlns="" id="{29C401EA-18A2-A03D-01F5-3ED45BA6034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xmlns="" id="{6018B034-5F4F-B61E-634B-7DBDF90AEAA7}"/>
              </a:ext>
            </a:extLst>
          </p:cNvPr>
          <p:cNvSpPr>
            <a:spLocks noGrp="1"/>
          </p:cNvSpPr>
          <p:nvPr>
            <p:ph type="dt" sz="half" idx="10"/>
          </p:nvPr>
        </p:nvSpPr>
        <p:spPr/>
        <p:txBody>
          <a:bodyPr/>
          <a:lstStyle/>
          <a:p>
            <a:fld id="{380A795C-BA6B-4BC9-AF6F-736CEE5A869E}" type="datetimeFigureOut">
              <a:rPr lang="nb-NO" smtClean="0"/>
              <a:t>03.06.2024</a:t>
            </a:fld>
            <a:endParaRPr lang="nb-NO"/>
          </a:p>
        </p:txBody>
      </p:sp>
      <p:sp>
        <p:nvSpPr>
          <p:cNvPr id="5" name="Plassholder for bunntekst 4">
            <a:extLst>
              <a:ext uri="{FF2B5EF4-FFF2-40B4-BE49-F238E27FC236}">
                <a16:creationId xmlns:a16="http://schemas.microsoft.com/office/drawing/2014/main" xmlns="" id="{6CC2589B-834B-E1A7-68D9-27B86932550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B3FE8A5B-5AE3-7D9D-D0A7-2B6EE40E96CE}"/>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169459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6762787D-8CA1-4ACE-95ED-777EC2E963A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xmlns="" id="{6752A998-0123-D578-8FB2-25A34FFB7BBB}"/>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xmlns="" id="{503B7766-17C9-3AE8-77A3-51DE2146936F}"/>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xmlns="" id="{0C3D7763-36F5-D37F-F19B-00692C9A12F2}"/>
              </a:ext>
            </a:extLst>
          </p:cNvPr>
          <p:cNvSpPr>
            <a:spLocks noGrp="1"/>
          </p:cNvSpPr>
          <p:nvPr>
            <p:ph type="dt" sz="half" idx="10"/>
          </p:nvPr>
        </p:nvSpPr>
        <p:spPr/>
        <p:txBody>
          <a:bodyPr/>
          <a:lstStyle/>
          <a:p>
            <a:fld id="{380A795C-BA6B-4BC9-AF6F-736CEE5A869E}" type="datetimeFigureOut">
              <a:rPr lang="nb-NO" smtClean="0"/>
              <a:t>03.06.2024</a:t>
            </a:fld>
            <a:endParaRPr lang="nb-NO"/>
          </a:p>
        </p:txBody>
      </p:sp>
      <p:sp>
        <p:nvSpPr>
          <p:cNvPr id="6" name="Plassholder for bunntekst 5">
            <a:extLst>
              <a:ext uri="{FF2B5EF4-FFF2-40B4-BE49-F238E27FC236}">
                <a16:creationId xmlns:a16="http://schemas.microsoft.com/office/drawing/2014/main" xmlns="" id="{71157BD2-29C0-38F1-94FF-66D1241284D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xmlns="" id="{9CE56989-668B-48A0-67E6-66BD2101BE7B}"/>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83650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D165C2AC-EBDC-0B68-18D8-01C47A277E9A}"/>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xmlns="" id="{98D20AAB-7447-5670-A9F3-75207E614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xmlns="" id="{83D6BD54-33E1-AC1B-04B1-A52F531410FC}"/>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xmlns="" id="{7FE7DD18-5EE6-1536-9357-10D26D32C8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xmlns="" id="{C261A450-E90D-0E14-1506-C4D47C407FC6}"/>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xmlns="" id="{A3C60ED3-97E7-224B-7A63-714EC4445AF3}"/>
              </a:ext>
            </a:extLst>
          </p:cNvPr>
          <p:cNvSpPr>
            <a:spLocks noGrp="1"/>
          </p:cNvSpPr>
          <p:nvPr>
            <p:ph type="dt" sz="half" idx="10"/>
          </p:nvPr>
        </p:nvSpPr>
        <p:spPr/>
        <p:txBody>
          <a:bodyPr/>
          <a:lstStyle/>
          <a:p>
            <a:fld id="{380A795C-BA6B-4BC9-AF6F-736CEE5A869E}" type="datetimeFigureOut">
              <a:rPr lang="nb-NO" smtClean="0"/>
              <a:t>03.06.2024</a:t>
            </a:fld>
            <a:endParaRPr lang="nb-NO"/>
          </a:p>
        </p:txBody>
      </p:sp>
      <p:sp>
        <p:nvSpPr>
          <p:cNvPr id="8" name="Plassholder for bunntekst 7">
            <a:extLst>
              <a:ext uri="{FF2B5EF4-FFF2-40B4-BE49-F238E27FC236}">
                <a16:creationId xmlns:a16="http://schemas.microsoft.com/office/drawing/2014/main" xmlns="" id="{6E84818D-71C1-CC18-8449-721D76041B3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xmlns="" id="{54981684-DF16-9B79-B655-0B4764B85410}"/>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886636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2CC0698C-906E-2146-99C9-9251DFE48189}"/>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xmlns="" id="{AEEE1EA9-3F9C-76ED-2A99-FD976BA0CF8B}"/>
              </a:ext>
            </a:extLst>
          </p:cNvPr>
          <p:cNvSpPr>
            <a:spLocks noGrp="1"/>
          </p:cNvSpPr>
          <p:nvPr>
            <p:ph type="dt" sz="half" idx="10"/>
          </p:nvPr>
        </p:nvSpPr>
        <p:spPr/>
        <p:txBody>
          <a:bodyPr/>
          <a:lstStyle/>
          <a:p>
            <a:fld id="{380A795C-BA6B-4BC9-AF6F-736CEE5A869E}" type="datetimeFigureOut">
              <a:rPr lang="nb-NO" smtClean="0"/>
              <a:t>03.06.2024</a:t>
            </a:fld>
            <a:endParaRPr lang="nb-NO"/>
          </a:p>
        </p:txBody>
      </p:sp>
      <p:sp>
        <p:nvSpPr>
          <p:cNvPr id="4" name="Plassholder for bunntekst 3">
            <a:extLst>
              <a:ext uri="{FF2B5EF4-FFF2-40B4-BE49-F238E27FC236}">
                <a16:creationId xmlns:a16="http://schemas.microsoft.com/office/drawing/2014/main" xmlns="" id="{A9560657-F429-792B-A654-F4AA8B949C1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xmlns="" id="{E40D572C-8744-D74F-858B-E57184136669}"/>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43182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xmlns="" id="{A290F394-AC2B-77A4-E3FB-1115F92A0C93}"/>
              </a:ext>
            </a:extLst>
          </p:cNvPr>
          <p:cNvSpPr>
            <a:spLocks noGrp="1"/>
          </p:cNvSpPr>
          <p:nvPr>
            <p:ph type="dt" sz="half" idx="10"/>
          </p:nvPr>
        </p:nvSpPr>
        <p:spPr/>
        <p:txBody>
          <a:bodyPr/>
          <a:lstStyle/>
          <a:p>
            <a:fld id="{380A795C-BA6B-4BC9-AF6F-736CEE5A869E}" type="datetimeFigureOut">
              <a:rPr lang="nb-NO" smtClean="0"/>
              <a:t>03.06.2024</a:t>
            </a:fld>
            <a:endParaRPr lang="nb-NO"/>
          </a:p>
        </p:txBody>
      </p:sp>
      <p:sp>
        <p:nvSpPr>
          <p:cNvPr id="3" name="Plassholder for bunntekst 2">
            <a:extLst>
              <a:ext uri="{FF2B5EF4-FFF2-40B4-BE49-F238E27FC236}">
                <a16:creationId xmlns:a16="http://schemas.microsoft.com/office/drawing/2014/main" xmlns="" id="{F26991CC-483D-E52B-261F-0CCD1D1D01D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xmlns="" id="{0B49444F-B606-6AE6-D381-AEAC584C2F44}"/>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74731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593A5967-9C47-8BF4-1F3C-367C70F239F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xmlns="" id="{EE2DF13E-AD57-B21C-4BC0-5D2A7F442D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xmlns="" id="{6B0762D9-A463-9A8C-3656-02339EAA0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xmlns="" id="{90979E13-C6C3-012B-69D0-127A65AAAB1E}"/>
              </a:ext>
            </a:extLst>
          </p:cNvPr>
          <p:cNvSpPr>
            <a:spLocks noGrp="1"/>
          </p:cNvSpPr>
          <p:nvPr>
            <p:ph type="dt" sz="half" idx="10"/>
          </p:nvPr>
        </p:nvSpPr>
        <p:spPr/>
        <p:txBody>
          <a:bodyPr/>
          <a:lstStyle/>
          <a:p>
            <a:fld id="{380A795C-BA6B-4BC9-AF6F-736CEE5A869E}" type="datetimeFigureOut">
              <a:rPr lang="nb-NO" smtClean="0"/>
              <a:t>03.06.2024</a:t>
            </a:fld>
            <a:endParaRPr lang="nb-NO"/>
          </a:p>
        </p:txBody>
      </p:sp>
      <p:sp>
        <p:nvSpPr>
          <p:cNvPr id="6" name="Plassholder for bunntekst 5">
            <a:extLst>
              <a:ext uri="{FF2B5EF4-FFF2-40B4-BE49-F238E27FC236}">
                <a16:creationId xmlns:a16="http://schemas.microsoft.com/office/drawing/2014/main" xmlns="" id="{A6967CE3-5A11-D34F-B1B6-651239CEA79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xmlns="" id="{41216730-B13C-14FF-BAD5-11BA1C353BB0}"/>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010418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2C548D7A-F403-7AF4-D38D-AB6C4621440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xmlns="" id="{43CA2D75-F813-E1D7-5DF5-FE0446A96A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xmlns="" id="{77FAFC28-8382-4028-1419-31261B407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xmlns="" id="{648403B6-01CC-29D2-6D3B-1453D778627C}"/>
              </a:ext>
            </a:extLst>
          </p:cNvPr>
          <p:cNvSpPr>
            <a:spLocks noGrp="1"/>
          </p:cNvSpPr>
          <p:nvPr>
            <p:ph type="dt" sz="half" idx="10"/>
          </p:nvPr>
        </p:nvSpPr>
        <p:spPr/>
        <p:txBody>
          <a:bodyPr/>
          <a:lstStyle/>
          <a:p>
            <a:fld id="{380A795C-BA6B-4BC9-AF6F-736CEE5A869E}" type="datetimeFigureOut">
              <a:rPr lang="nb-NO" smtClean="0"/>
              <a:t>03.06.2024</a:t>
            </a:fld>
            <a:endParaRPr lang="nb-NO"/>
          </a:p>
        </p:txBody>
      </p:sp>
      <p:sp>
        <p:nvSpPr>
          <p:cNvPr id="6" name="Plassholder for bunntekst 5">
            <a:extLst>
              <a:ext uri="{FF2B5EF4-FFF2-40B4-BE49-F238E27FC236}">
                <a16:creationId xmlns:a16="http://schemas.microsoft.com/office/drawing/2014/main" xmlns="" id="{151A1F33-7629-4DF2-2E9C-40EF929271E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xmlns="" id="{829FE6E8-3264-25F5-5643-ACDDFF507605}"/>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119210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xmlns="" id="{5324C32F-27D2-E743-5CDF-FD68965F2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xmlns="" id="{FF295E12-B76A-CA14-CBDB-436BAE064B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xmlns="" id="{9AF284D3-1D3A-311B-050C-C65E74B953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0A795C-BA6B-4BC9-AF6F-736CEE5A869E}" type="datetimeFigureOut">
              <a:rPr lang="nb-NO" smtClean="0"/>
              <a:t>03.06.2024</a:t>
            </a:fld>
            <a:endParaRPr lang="nb-NO"/>
          </a:p>
        </p:txBody>
      </p:sp>
      <p:sp>
        <p:nvSpPr>
          <p:cNvPr id="5" name="Plassholder for bunntekst 4">
            <a:extLst>
              <a:ext uri="{FF2B5EF4-FFF2-40B4-BE49-F238E27FC236}">
                <a16:creationId xmlns:a16="http://schemas.microsoft.com/office/drawing/2014/main" xmlns="" id="{CD105CE9-0706-EE88-BE73-8FA017DB5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xmlns="" id="{EDA6C957-8781-A6EE-8334-E2DDEAC795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41A2DB-04B2-41EC-BCF7-D859F5556319}" type="slidenum">
              <a:rPr lang="nb-NO" smtClean="0"/>
              <a:t>‹#›</a:t>
            </a:fld>
            <a:endParaRPr lang="nb-NO"/>
          </a:p>
        </p:txBody>
      </p:sp>
    </p:spTree>
    <p:extLst>
      <p:ext uri="{BB962C8B-B14F-4D97-AF65-F5344CB8AC3E}">
        <p14:creationId xmlns:p14="http://schemas.microsoft.com/office/powerpoint/2010/main" val="2590818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flexid.no/krysskulturelle-liv/krysskulturelt-foreldreskap" TargetMode="External"/><Relationship Id="rId3" Type="http://schemas.openxmlformats.org/officeDocument/2006/relationships/hyperlink" Target="https://flyktning.net/" TargetMode="External"/><Relationship Id="rId7" Type="http://schemas.openxmlformats.org/officeDocument/2006/relationships/hyperlink" Target="https://rettentil.no/fra-bekymring-til-hjelp/a-leve-med-krysskultur" TargetMode="External"/><Relationship Id="rId2" Type="http://schemas.openxmlformats.org/officeDocument/2006/relationships/hyperlink" Target="https://flyktning.net/ressurs/guide-og-app-for-flyktningforeldre-og-e-laeringskurs-for-hjelperne" TargetMode="External"/><Relationship Id="rId1" Type="http://schemas.openxmlformats.org/officeDocument/2006/relationships/slideLayout" Target="../slideLayouts/slideLayout2.xml"/><Relationship Id="rId6" Type="http://schemas.openxmlformats.org/officeDocument/2006/relationships/hyperlink" Target="https://www.youtube.com/watch?v=-krzA9PbDj0&amp;t=4s" TargetMode="External"/><Relationship Id="rId5" Type="http://schemas.openxmlformats.org/officeDocument/2006/relationships/hyperlink" Target="https://www.nkvts.no/flyktning/vanlige-reaksjoner/" TargetMode="External"/><Relationship Id="rId10" Type="http://schemas.openxmlformats.org/officeDocument/2006/relationships/hyperlink" Target="https://www.bufdir.no/foreldrehverdag/?utm_source=google&amp;utm_medium=cpc&amp;utm_campaign=Foreldrehverdag&amp;gclid=CjwKCAjw3oqoBhAjEiwA_UaLtn7hMIMhhLtJar0d8iSO_2LSa7okQBi-egpaCeYdXFRiMJMBYsCgEhoCeh0QAvD_BwE" TargetMode="External"/><Relationship Id="rId4" Type="http://schemas.openxmlformats.org/officeDocument/2006/relationships/hyperlink" Target="https://flyktning.net/oppfolging/forebygging/foreldreveiledning" TargetMode="External"/><Relationship Id="rId9" Type="http://schemas.openxmlformats.org/officeDocument/2006/relationships/hyperlink" Target="https://www.udir.no/tall-og-forskning/finn-forskning/rapporter/kurspilot-for-ungdom-med-flerkulturell-oppveks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xmlns="" id="{18873D23-2DCF-4B31-A009-95721C06E8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C13EF075-D4EF-4929-ADBC-91B27DA199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5" name="Group 34">
            <a:extLst>
              <a:ext uri="{FF2B5EF4-FFF2-40B4-BE49-F238E27FC236}">
                <a16:creationId xmlns:a16="http://schemas.microsoft.com/office/drawing/2014/main" xmlns="" id="{DAA26DFA-AAB2-4973-9C17-16D587C7B19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1863" y="508838"/>
            <a:ext cx="5217958" cy="6239661"/>
            <a:chOff x="-19221" y="251144"/>
            <a:chExt cx="5217958" cy="6239661"/>
          </a:xfrm>
        </p:grpSpPr>
        <p:sp>
          <p:nvSpPr>
            <p:cNvPr id="36" name="Freeform: Shape 35">
              <a:extLst>
                <a:ext uri="{FF2B5EF4-FFF2-40B4-BE49-F238E27FC236}">
                  <a16:creationId xmlns:a16="http://schemas.microsoft.com/office/drawing/2014/main" xmlns="" id="{3F407F11-7321-4BF6-8536-CCE8E34245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xmlns="" id="{06AC5DCC-C3CC-4FD5-AD4E-13A1BE5F7F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xmlns="" id="{4BBCC2F4-EFA7-4AF4-B538-AC4022D90F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xmlns="" id="{2A9D1364-B6A3-44CB-9FBA-C528F0CE90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fa-IR" sz="3600" dirty="0">
                <a:solidFill>
                  <a:schemeClr val="tx2"/>
                </a:solidFill>
              </a:rPr>
              <a:t>جلسه 4</a:t>
            </a:r>
            <a:endParaRPr lang="en-US" sz="3600" kern="1200" dirty="0">
              <a:solidFill>
                <a:schemeClr val="tx2"/>
              </a:solidFill>
              <a:latin typeface="+mj-lt"/>
              <a:ea typeface="+mj-ea"/>
              <a:cs typeface="+mj-cs"/>
            </a:endParaRP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r" rtl="1">
              <a:buFont typeface="Arial" panose="020B0604020202020204" pitchFamily="34" charset="0"/>
              <a:buChar char="•"/>
            </a:pPr>
            <a:r>
              <a:rPr lang="fa-IR" sz="1800" dirty="0" smtClean="0">
                <a:solidFill>
                  <a:schemeClr val="tx2"/>
                </a:solidFill>
              </a:rPr>
              <a:t>ارائه</a:t>
            </a:r>
            <a:r>
              <a:rPr lang="nb-NO" sz="1800" dirty="0" smtClean="0">
                <a:solidFill>
                  <a:schemeClr val="tx2"/>
                </a:solidFill>
              </a:rPr>
              <a:t> </a:t>
            </a:r>
            <a:r>
              <a:rPr lang="fa-IR" sz="1800" dirty="0" smtClean="0">
                <a:solidFill>
                  <a:schemeClr val="tx2"/>
                </a:solidFill>
              </a:rPr>
              <a:t>یا </a:t>
            </a:r>
            <a:r>
              <a:rPr lang="fa-IR" sz="1800" dirty="0" err="1" smtClean="0">
                <a:solidFill>
                  <a:schemeClr val="tx2"/>
                </a:solidFill>
              </a:rPr>
              <a:t>پرزنتیشن</a:t>
            </a:r>
            <a:r>
              <a:rPr lang="fa-IR" sz="1800" dirty="0" smtClean="0">
                <a:solidFill>
                  <a:schemeClr val="tx2"/>
                </a:solidFill>
              </a:rPr>
              <a:t> </a:t>
            </a:r>
            <a:r>
              <a:rPr lang="fa-IR" sz="1800" dirty="0">
                <a:solidFill>
                  <a:schemeClr val="tx2"/>
                </a:solidFill>
              </a:rPr>
              <a:t>به والدین</a:t>
            </a:r>
          </a:p>
          <a:p>
            <a:pPr marL="457200" indent="-228600" algn="r" rtl="1">
              <a:buFont typeface="Arial" panose="020B0604020202020204" pitchFamily="34" charset="0"/>
              <a:buChar char="•"/>
            </a:pPr>
            <a:r>
              <a:rPr lang="fa-IR" sz="1800" dirty="0">
                <a:solidFill>
                  <a:schemeClr val="tx2"/>
                </a:solidFill>
              </a:rPr>
              <a:t>راهنمای تدریس برای معلم / راهنما (در قسمت یادداشت ها)</a:t>
            </a:r>
          </a:p>
          <a:p>
            <a:pPr marL="457200" indent="-228600" algn="r" rtl="1">
              <a:buFont typeface="Arial" panose="020B0604020202020204" pitchFamily="34" charset="0"/>
              <a:buChar char="•"/>
            </a:pPr>
            <a:r>
              <a:rPr lang="fa-IR" sz="1800" dirty="0" err="1" smtClean="0">
                <a:solidFill>
                  <a:schemeClr val="tx2"/>
                </a:solidFill>
              </a:rPr>
              <a:t>کارخانگی</a:t>
            </a:r>
            <a:r>
              <a:rPr lang="fa-IR" sz="1800" dirty="0" smtClean="0">
                <a:solidFill>
                  <a:schemeClr val="tx2"/>
                </a:solidFill>
              </a:rPr>
              <a:t> </a:t>
            </a:r>
            <a:r>
              <a:rPr lang="fa-IR" sz="1800" dirty="0">
                <a:solidFill>
                  <a:schemeClr val="tx2"/>
                </a:solidFill>
              </a:rPr>
              <a:t>شب</a:t>
            </a:r>
          </a:p>
          <a:p>
            <a:pPr marL="457200" indent="-228600" algn="r" rtl="1">
              <a:buFont typeface="Arial" panose="020B0604020202020204" pitchFamily="34" charset="0"/>
              <a:buChar char="•"/>
            </a:pPr>
            <a:r>
              <a:rPr lang="fa-IR" sz="1800" dirty="0">
                <a:solidFill>
                  <a:schemeClr val="tx2"/>
                </a:solidFill>
              </a:rPr>
              <a:t>منابعی برای والدین با اطلاعات بیشتر</a:t>
            </a:r>
            <a:endParaRPr lang="en-US" sz="1800" dirty="0">
              <a:solidFill>
                <a:schemeClr val="tx2"/>
              </a:solidFill>
            </a:endParaRPr>
          </a:p>
        </p:txBody>
      </p:sp>
    </p:spTree>
    <p:extLst>
      <p:ext uri="{BB962C8B-B14F-4D97-AF65-F5344CB8AC3E}">
        <p14:creationId xmlns:p14="http://schemas.microsoft.com/office/powerpoint/2010/main" val="34172252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xmlns="" id="{B9E21A96-0200-62CD-CEDC-C718F6E050AE}"/>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4600" dirty="0"/>
              <a:t>به عنوان یک </a:t>
            </a:r>
            <a:r>
              <a:rPr lang="fa-IR" sz="4600" dirty="0" smtClean="0"/>
              <a:t>والدین از خود مراقبت کردن</a:t>
            </a:r>
            <a:endParaRPr lang="en-US" sz="4600" dirty="0"/>
          </a:p>
        </p:txBody>
      </p:sp>
      <p:sp>
        <p:nvSpPr>
          <p:cNvPr id="50"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xmlns="" id="{EE252C25-2610-DD74-D8E9-5B8661CC324F}"/>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2000" dirty="0"/>
              <a:t>کودکان به </a:t>
            </a:r>
            <a:r>
              <a:rPr lang="fa-IR" sz="2000" dirty="0" err="1"/>
              <a:t>والدینی</a:t>
            </a:r>
            <a:r>
              <a:rPr lang="fa-IR" sz="2000" dirty="0"/>
              <a:t> نیاز دارند که خود و سلامت خود را جدی بگیرند</a:t>
            </a:r>
          </a:p>
          <a:p>
            <a:pPr algn="r" rtl="1"/>
            <a:r>
              <a:rPr lang="fa-IR" sz="2000" dirty="0"/>
              <a:t>مهم است که احساس خوب را در اولویت قرار دهید</a:t>
            </a:r>
          </a:p>
          <a:p>
            <a:pPr algn="r" rtl="1"/>
            <a:r>
              <a:rPr lang="fa-IR" sz="2000" dirty="0"/>
              <a:t>مهم است که برای سلامتی خود زمان بگذارید</a:t>
            </a:r>
          </a:p>
          <a:p>
            <a:pPr algn="r" rtl="1"/>
            <a:r>
              <a:rPr lang="fa-IR" sz="2000" dirty="0"/>
              <a:t>مهم است که برای رابطه وقت بگذارید</a:t>
            </a:r>
          </a:p>
          <a:p>
            <a:pPr algn="r" rtl="1"/>
            <a:r>
              <a:rPr lang="fa-IR" sz="2000" dirty="0"/>
              <a:t>مهم است که بتوانید با وجدان آرام </a:t>
            </a:r>
            <a:r>
              <a:rPr lang="fa-IR" sz="2000" dirty="0" err="1"/>
              <a:t>آرام</a:t>
            </a:r>
            <a:r>
              <a:rPr lang="fa-IR" sz="2000" dirty="0"/>
              <a:t> باشید</a:t>
            </a:r>
          </a:p>
          <a:p>
            <a:pPr algn="r" rtl="1"/>
            <a:r>
              <a:rPr lang="fa-IR" sz="2000" dirty="0"/>
              <a:t>هیچ کس کامل نیست!</a:t>
            </a:r>
            <a:endParaRPr lang="en-US" sz="2000" dirty="0"/>
          </a:p>
        </p:txBody>
      </p:sp>
      <p:pic>
        <p:nvPicPr>
          <p:cNvPr id="12" name="Plassholder for innhold 11" descr="Et bilde som inneholder klær, sko, person, innendørs&#10;&#10;Automatisk generert beskrivelse">
            <a:extLst>
              <a:ext uri="{FF2B5EF4-FFF2-40B4-BE49-F238E27FC236}">
                <a16:creationId xmlns:a16="http://schemas.microsoft.com/office/drawing/2014/main" xmlns="" id="{829FD1FB-1EF5-C36C-B46B-A684121364D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174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xmlns="" id="{8619894A-E713-12EE-F7AF-4E6FA4D79841}"/>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5000" dirty="0"/>
              <a:t>نکاتی برای مراقبت از خود</a:t>
            </a:r>
            <a:endParaRPr lang="en-US" sz="5000" dirty="0"/>
          </a:p>
        </p:txBody>
      </p:sp>
      <p:sp>
        <p:nvSpPr>
          <p:cNvPr id="41"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xmlns="" id="{E0CB9C61-697E-2088-37CC-B8AA5778A9A2}"/>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2200" dirty="0"/>
              <a:t>برای </a:t>
            </a:r>
            <a:r>
              <a:rPr lang="fa-IR" sz="2200" dirty="0" smtClean="0"/>
              <a:t>کسب حمایت </a:t>
            </a:r>
            <a:r>
              <a:rPr lang="fa-IR" sz="2200" dirty="0"/>
              <a:t>با کسی صحبت کنید.</a:t>
            </a:r>
          </a:p>
          <a:p>
            <a:pPr algn="r" rtl="1"/>
            <a:r>
              <a:rPr lang="fa-IR" sz="2200" dirty="0" smtClean="0"/>
              <a:t>خود را در </a:t>
            </a:r>
            <a:r>
              <a:rPr lang="fa-IR" sz="2200" dirty="0"/>
              <a:t>فعالیت </a:t>
            </a:r>
            <a:r>
              <a:rPr lang="fa-IR" sz="2200" dirty="0" smtClean="0"/>
              <a:t>ها مشغول سازید</a:t>
            </a:r>
            <a:endParaRPr lang="fa-IR" sz="2200" dirty="0"/>
          </a:p>
          <a:p>
            <a:pPr algn="r" rtl="1"/>
            <a:r>
              <a:rPr lang="fa-IR" sz="2200" dirty="0"/>
              <a:t> سعی کنید یک </a:t>
            </a:r>
            <a:r>
              <a:rPr lang="fa-IR" sz="2200" dirty="0" smtClean="0"/>
              <a:t>روال/تقسیم اوقات </a:t>
            </a:r>
            <a:r>
              <a:rPr lang="fa-IR" sz="2200" dirty="0"/>
              <a:t>را دنبال کنید.</a:t>
            </a:r>
          </a:p>
          <a:p>
            <a:pPr algn="r" rtl="1"/>
            <a:r>
              <a:rPr lang="fa-IR" sz="2200" dirty="0"/>
              <a:t>یک دفتر خاطرات </a:t>
            </a:r>
            <a:r>
              <a:rPr lang="fa-IR" sz="2200" dirty="0" smtClean="0"/>
              <a:t>را بنویسید</a:t>
            </a:r>
            <a:endParaRPr lang="fa-IR" sz="2200" dirty="0"/>
          </a:p>
          <a:p>
            <a:pPr algn="r" rtl="1"/>
            <a:r>
              <a:rPr lang="fa-IR" sz="2200" dirty="0"/>
              <a:t> در تمرین ها و فعالیت های مذهبی یا معنوی شرکت کنید</a:t>
            </a:r>
            <a:endParaRPr lang="en-US" sz="2200" dirty="0"/>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xmlns=""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62694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xmlns="" id="{8619894A-E713-12EE-F7AF-4E6FA4D79841}"/>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5000" dirty="0"/>
              <a:t>نکاتی برای مراقبت از خود</a:t>
            </a:r>
            <a:endParaRPr lang="en-US" sz="5000" dirty="0"/>
          </a:p>
        </p:txBody>
      </p:sp>
      <p:sp>
        <p:nvSpPr>
          <p:cNvPr id="41"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xmlns="" id="{E0CB9C61-697E-2088-37CC-B8AA5778A9A2}"/>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1900" dirty="0"/>
              <a:t>از راهبردهای آرامش بخش مانند تمرینات تنفسی و ورزش/حرکت استفاده کنید.</a:t>
            </a:r>
          </a:p>
          <a:p>
            <a:pPr algn="r" rtl="1"/>
            <a:r>
              <a:rPr lang="fa-IR" sz="1900" dirty="0" smtClean="0"/>
              <a:t>از </a:t>
            </a:r>
            <a:r>
              <a:rPr lang="fa-IR" sz="1900" dirty="0"/>
              <a:t>تکنیک های مقابله ای که احساس می </a:t>
            </a:r>
            <a:r>
              <a:rPr lang="fa-IR" sz="1900" dirty="0" smtClean="0"/>
              <a:t>کنید </a:t>
            </a:r>
            <a:r>
              <a:rPr lang="fa-IR" sz="1900" dirty="0"/>
              <a:t>در گذشته کارآمد بوده </a:t>
            </a:r>
            <a:r>
              <a:rPr lang="fa-IR" sz="1900" dirty="0" smtClean="0"/>
              <a:t>است استفاده کنید.</a:t>
            </a:r>
            <a:endParaRPr lang="fa-IR" sz="1900" dirty="0"/>
          </a:p>
          <a:p>
            <a:pPr algn="r" rtl="1"/>
            <a:r>
              <a:rPr lang="fa-IR" sz="1900" dirty="0"/>
              <a:t> به خود بگویید که طبیعی است که ناراحت یا عصبانی باشید.</a:t>
            </a:r>
          </a:p>
          <a:p>
            <a:pPr algn="r" rtl="1"/>
            <a:r>
              <a:rPr lang="fa-IR" sz="1900" dirty="0"/>
              <a:t>در خاطرات خوشایند کسی که از دست داده </a:t>
            </a:r>
            <a:r>
              <a:rPr lang="fa-IR" sz="1900" dirty="0" err="1"/>
              <a:t>اند</a:t>
            </a:r>
            <a:r>
              <a:rPr lang="fa-IR" sz="1900" dirty="0"/>
              <a:t> </a:t>
            </a:r>
            <a:r>
              <a:rPr lang="fa-IR" sz="1900" dirty="0" smtClean="0"/>
              <a:t>تعمق کنید.</a:t>
            </a:r>
            <a:endParaRPr lang="en-US" sz="1900" dirty="0"/>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xmlns=""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723384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3">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xmlns="" id="{8FC1CE3A-E08C-EF27-A459-AE1FB3F9116C}"/>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5400" dirty="0" smtClean="0"/>
              <a:t>بازتاب دسته جمعی</a:t>
            </a:r>
            <a:endParaRPr lang="en-US" sz="5400" dirty="0"/>
          </a:p>
        </p:txBody>
      </p:sp>
      <p:sp>
        <p:nvSpPr>
          <p:cNvPr id="62"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xmlns="" id="{7B6F954A-B98B-A1F0-F5CE-D1D7ADD0E77F}"/>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2200" dirty="0"/>
              <a:t>من در زندگی روزمره به چه چیزهایی نیاز دارم تا به عنوان والدین احساس خوبی داشته باشم؟</a:t>
            </a:r>
          </a:p>
          <a:p>
            <a:pPr algn="r" rtl="1"/>
            <a:r>
              <a:rPr lang="fa-IR" sz="2200" dirty="0"/>
              <a:t>به چه پشتیبانی نیاز دارم؟</a:t>
            </a:r>
          </a:p>
          <a:p>
            <a:pPr algn="r" rtl="1"/>
            <a:r>
              <a:rPr lang="fa-IR" sz="2200" dirty="0"/>
              <a:t>چگونه از خودم مراقبت کنم؟</a:t>
            </a:r>
            <a:endParaRPr lang="en-US" sz="2200" dirty="0"/>
          </a:p>
        </p:txBody>
      </p:sp>
      <p:pic>
        <p:nvPicPr>
          <p:cNvPr id="20" name="Plassholder for innhold 19" descr="Et bilde som inneholder klær, møbler, person, kvinne&#10;&#10;Automatisk generert beskrivelse">
            <a:extLst>
              <a:ext uri="{FF2B5EF4-FFF2-40B4-BE49-F238E27FC236}">
                <a16:creationId xmlns:a16="http://schemas.microsoft.com/office/drawing/2014/main" xmlns="" id="{CA7BCE0E-4688-2491-64BE-AD188DBF838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6313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xmlns="" id="{DD57EE63-F5AC-26DE-78DD-7334A44A1AF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fa-IR" sz="5000" dirty="0" smtClean="0"/>
              <a:t>خلاصه </a:t>
            </a:r>
            <a:r>
              <a:rPr lang="fa-IR" sz="5000" dirty="0"/>
              <a:t>بازتاب</a:t>
            </a:r>
            <a:endParaRPr lang="en-US" sz="5000" dirty="0"/>
          </a:p>
        </p:txBody>
      </p:sp>
      <p:sp>
        <p:nvSpPr>
          <p:cNvPr id="27"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xmlns="" id="{BD98DF69-7A36-D503-F28E-A4A040B79E40}"/>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2200" dirty="0"/>
              <a:t>حضور در دوره چگونه بوده است؟</a:t>
            </a:r>
          </a:p>
          <a:p>
            <a:pPr algn="r" rtl="1"/>
            <a:r>
              <a:rPr lang="fa-IR" sz="2200" dirty="0" err="1" smtClean="0"/>
              <a:t>جه</a:t>
            </a:r>
            <a:r>
              <a:rPr lang="fa-IR" sz="2200" dirty="0" smtClean="0"/>
              <a:t> چیز </a:t>
            </a:r>
            <a:r>
              <a:rPr lang="fa-IR" sz="2200" dirty="0"/>
              <a:t>جدیدی یاد گرفتی؟</a:t>
            </a:r>
          </a:p>
          <a:p>
            <a:pPr algn="r" rtl="1"/>
            <a:r>
              <a:rPr lang="fa-IR" sz="2200" dirty="0"/>
              <a:t>آیا چیزی وجود دارد که شما نیاز دارید </a:t>
            </a:r>
            <a:r>
              <a:rPr lang="fa-IR" sz="2200" dirty="0" smtClean="0"/>
              <a:t>و ما </a:t>
            </a:r>
            <a:r>
              <a:rPr lang="fa-IR" sz="2200" dirty="0"/>
              <a:t>در اینجا بررسی نکرده ایم؟</a:t>
            </a:r>
          </a:p>
          <a:p>
            <a:pPr algn="r" rtl="1"/>
            <a:r>
              <a:rPr lang="fa-IR" sz="2200" dirty="0"/>
              <a:t>آیا نیازی به </a:t>
            </a:r>
            <a:r>
              <a:rPr lang="fa-IR" sz="2200" dirty="0" smtClean="0"/>
              <a:t>پیوستن </a:t>
            </a:r>
            <a:r>
              <a:rPr lang="fa-IR" sz="2200" dirty="0"/>
              <a:t>دارید؟</a:t>
            </a:r>
          </a:p>
          <a:p>
            <a:pPr algn="r" rtl="1"/>
            <a:r>
              <a:rPr lang="fa-IR" sz="2200" dirty="0"/>
              <a:t>گروه راهنمایی والدین؟</a:t>
            </a:r>
            <a:endParaRPr lang="en-US" sz="2200" dirty="0"/>
          </a:p>
        </p:txBody>
      </p:sp>
      <p:pic>
        <p:nvPicPr>
          <p:cNvPr id="10" name="Plassholder for innhold 9" descr="Et bilde som inneholder klær, sko, jeans, person&#10;&#10;Automatisk generert beskrivelse">
            <a:extLst>
              <a:ext uri="{FF2B5EF4-FFF2-40B4-BE49-F238E27FC236}">
                <a16:creationId xmlns:a16="http://schemas.microsoft.com/office/drawing/2014/main" xmlns="" id="{8D84446D-D665-8C41-ECC4-CB8B573F964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795174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xmlns="" id="{21CC3608-5F42-96C7-2DCF-2AFB074B41D0}"/>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5400" dirty="0"/>
              <a:t>از کجا می توانم کمک بگیرم؟</a:t>
            </a:r>
            <a:endParaRPr lang="en-US" sz="5400" dirty="0"/>
          </a:p>
        </p:txBody>
      </p:sp>
      <p:sp>
        <p:nvSpPr>
          <p:cNvPr id="12"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xmlns="" id="{B5EA5DB4-DE88-D34E-F071-AE4D1DEAB6B7}"/>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2200" dirty="0"/>
              <a:t>اقدامات شهرداری مانند راهنمایی والدین</a:t>
            </a:r>
          </a:p>
          <a:p>
            <a:pPr algn="r" rtl="1"/>
            <a:r>
              <a:rPr lang="fa-IR" sz="2200" dirty="0"/>
              <a:t>دکتر برای دریافت ارجاع به روانشناس یا خدمات دیگر برای صحبت در مورد آنچه دشوار است</a:t>
            </a:r>
          </a:p>
          <a:p>
            <a:pPr algn="r" rtl="1"/>
            <a:r>
              <a:rPr lang="fa-IR" sz="2200" dirty="0"/>
              <a:t>اداره </a:t>
            </a:r>
            <a:r>
              <a:rPr lang="fa-IR" sz="2200" dirty="0" smtClean="0"/>
              <a:t>محافظت </a:t>
            </a:r>
            <a:r>
              <a:rPr lang="fa-IR" sz="2200" dirty="0"/>
              <a:t>خانواده</a:t>
            </a:r>
          </a:p>
          <a:p>
            <a:pPr algn="r" rtl="1"/>
            <a:r>
              <a:rPr lang="fa-IR" sz="2200" dirty="0"/>
              <a:t>خدمات شهری</a:t>
            </a:r>
            <a:endParaRPr lang="en-US" sz="2200" dirty="0"/>
          </a:p>
        </p:txBody>
      </p:sp>
      <p:pic>
        <p:nvPicPr>
          <p:cNvPr id="5" name="Plassholder for innhold 4">
            <a:extLst>
              <a:ext uri="{FF2B5EF4-FFF2-40B4-BE49-F238E27FC236}">
                <a16:creationId xmlns:a16="http://schemas.microsoft.com/office/drawing/2014/main" xmlns="" id="{30163B99-734D-91D2-B17E-CFFF90DD3961}"/>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288746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568495D4-DECD-2AD6-2D1C-F4EC76B4B3DF}"/>
              </a:ext>
            </a:extLst>
          </p:cNvPr>
          <p:cNvSpPr>
            <a:spLocks noGrp="1"/>
          </p:cNvSpPr>
          <p:nvPr>
            <p:ph type="title"/>
          </p:nvPr>
        </p:nvSpPr>
        <p:spPr/>
        <p:txBody>
          <a:bodyPr/>
          <a:lstStyle/>
          <a:p>
            <a:pPr algn="r" rtl="1"/>
            <a:r>
              <a:rPr lang="fa-IR" dirty="0"/>
              <a:t>لینک ها و آدرس های مفید</a:t>
            </a:r>
            <a:endParaRPr lang="nb-NO" dirty="0"/>
          </a:p>
        </p:txBody>
      </p:sp>
      <p:sp>
        <p:nvSpPr>
          <p:cNvPr id="3" name="Plassholder for innhold 2">
            <a:extLst>
              <a:ext uri="{FF2B5EF4-FFF2-40B4-BE49-F238E27FC236}">
                <a16:creationId xmlns:a16="http://schemas.microsoft.com/office/drawing/2014/main" xmlns="" id="{29196B66-E60A-F265-5E3D-244402ADC425}"/>
              </a:ext>
            </a:extLst>
          </p:cNvPr>
          <p:cNvSpPr>
            <a:spLocks noGrp="1"/>
          </p:cNvSpPr>
          <p:nvPr>
            <p:ph idx="1"/>
          </p:nvPr>
        </p:nvSpPr>
        <p:spPr/>
        <p:txBody>
          <a:bodyPr/>
          <a:lstStyle/>
          <a:p>
            <a:r>
              <a:rPr lang="nb-NO" dirty="0"/>
              <a:t>Foreldrehverdag.no</a:t>
            </a:r>
          </a:p>
          <a:p>
            <a:r>
              <a:rPr lang="nb-NO" dirty="0"/>
              <a:t>Littsint.no</a:t>
            </a:r>
          </a:p>
          <a:p>
            <a:r>
              <a:rPr lang="nb-NO" dirty="0" smtClean="0"/>
              <a:t>(</a:t>
            </a:r>
            <a:r>
              <a:rPr lang="fa-IR" dirty="0"/>
              <a:t>شماره تلفن، لینک و آدرس مربوطه را وارد کنید</a:t>
            </a:r>
            <a:r>
              <a:rPr lang="nb-NO" dirty="0" smtClean="0"/>
              <a:t>)</a:t>
            </a:r>
            <a:endParaRPr lang="nb-NO" dirty="0"/>
          </a:p>
        </p:txBody>
      </p:sp>
    </p:spTree>
    <p:extLst>
      <p:ext uri="{BB962C8B-B14F-4D97-AF65-F5344CB8AC3E}">
        <p14:creationId xmlns:p14="http://schemas.microsoft.com/office/powerpoint/2010/main" val="925146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8873D23-2DCF-4B31-A009-95721C06E8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13EF075-D4EF-4929-ADBC-91B27DA199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xmlns="" id="{DAA26DFA-AAB2-4973-9C17-16D587C7B19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1863" y="508838"/>
            <a:ext cx="5217958" cy="6239661"/>
            <a:chOff x="-19221" y="251144"/>
            <a:chExt cx="5217958" cy="6239661"/>
          </a:xfrm>
        </p:grpSpPr>
        <p:sp>
          <p:nvSpPr>
            <p:cNvPr id="14" name="Freeform: Shape 13">
              <a:extLst>
                <a:ext uri="{FF2B5EF4-FFF2-40B4-BE49-F238E27FC236}">
                  <a16:creationId xmlns:a16="http://schemas.microsoft.com/office/drawing/2014/main" xmlns="" id="{3F407F11-7321-4BF6-8536-CCE8E34245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xmlns="" id="{06AC5DCC-C3CC-4FD5-AD4E-13A1BE5F7F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xmlns="" id="{4BBCC2F4-EFA7-4AF4-B538-AC4022D90F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xmlns="" id="{2A9D1364-B6A3-44CB-9FBA-C528F0CE90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a:extLst>
              <a:ext uri="{FF2B5EF4-FFF2-40B4-BE49-F238E27FC236}">
                <a16:creationId xmlns:a16="http://schemas.microsoft.com/office/drawing/2014/main" xmlns="" id="{171625D0-830F-10C1-2EB4-39027B25876F}"/>
              </a:ext>
            </a:extLst>
          </p:cNvPr>
          <p:cNvSpPr>
            <a:spLocks noGrp="1"/>
          </p:cNvSpPr>
          <p:nvPr>
            <p:ph type="title"/>
          </p:nvPr>
        </p:nvSpPr>
        <p:spPr>
          <a:xfrm>
            <a:off x="640080" y="1243013"/>
            <a:ext cx="3855720" cy="4371974"/>
          </a:xfrm>
        </p:spPr>
        <p:txBody>
          <a:bodyPr>
            <a:normAutofit/>
          </a:bodyPr>
          <a:lstStyle/>
          <a:p>
            <a:pPr algn="r" rtl="1"/>
            <a:r>
              <a:rPr lang="fa-IR" sz="3600" dirty="0" smtClean="0">
                <a:solidFill>
                  <a:schemeClr val="tx2"/>
                </a:solidFill>
              </a:rPr>
              <a:t>منابع به جلسه 4</a:t>
            </a:r>
            <a:r>
              <a:rPr lang="nb-NO" sz="3600" dirty="0" smtClean="0">
                <a:solidFill>
                  <a:schemeClr val="tx2"/>
                </a:solidFill>
              </a:rPr>
              <a:t>:</a:t>
            </a:r>
            <a:endParaRPr lang="nb-NO" sz="3600" dirty="0">
              <a:solidFill>
                <a:schemeClr val="tx2"/>
              </a:solidFill>
            </a:endParaRPr>
          </a:p>
        </p:txBody>
      </p:sp>
      <p:sp>
        <p:nvSpPr>
          <p:cNvPr id="4" name="Rectangle 1">
            <a:extLst>
              <a:ext uri="{FF2B5EF4-FFF2-40B4-BE49-F238E27FC236}">
                <a16:creationId xmlns:a16="http://schemas.microsoft.com/office/drawing/2014/main" xmlns="" id="{E7F829CD-03D8-7F79-AA23-8EC328650AE7}"/>
              </a:ext>
            </a:extLst>
          </p:cNvPr>
          <p:cNvSpPr>
            <a:spLocks noGrp="1" noChangeArrowheads="1"/>
          </p:cNvSpPr>
          <p:nvPr>
            <p:ph idx="1"/>
          </p:nvPr>
        </p:nvSpPr>
        <p:spPr bwMode="auto">
          <a:xfrm>
            <a:off x="6172200" y="804672"/>
            <a:ext cx="5221224" cy="52303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lnSpcReduction="10000"/>
          </a:bodyPr>
          <a:lstStyle/>
          <a:p>
            <a:pPr marL="0" marR="0" lvl="0" indent="0" defTabSz="914400" rtl="0" eaLnBrk="0" fontAlgn="base" latinLnBrk="0" hangingPunct="0">
              <a:spcBef>
                <a:spcPct val="0"/>
              </a:spcBef>
              <a:spcAft>
                <a:spcPts val="600"/>
              </a:spcAft>
              <a:buClrTx/>
              <a:buSzTx/>
              <a:buFontTx/>
              <a:buNone/>
              <a:tabLst/>
            </a:pPr>
            <a:r>
              <a:rPr kumimoji="0" lang="nb-NO" altLang="nb-NO" sz="1500" b="1" i="0" u="none" strike="noStrike" cap="none" normalizeH="0" baseline="0">
                <a:ln>
                  <a:noFill/>
                </a:ln>
                <a:solidFill>
                  <a:schemeClr val="tx2"/>
                </a:solidFill>
                <a:effectLst/>
                <a:ea typeface="Calibri" panose="020F0502020204030204" pitchFamily="34" charset="0"/>
                <a:cs typeface="Calibri" panose="020F0502020204030204" pitchFamily="34" charset="0"/>
              </a:rPr>
              <a:t>Psykoedukasjon om vanlige reaksjoner på stress, endring, migrasjon og flukt hos barn og voksne:</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sng" strike="noStrike" cap="none" normalizeH="0" baseline="0">
                <a:ln>
                  <a:noFill/>
                </a:ln>
                <a:solidFill>
                  <a:schemeClr val="tx2"/>
                </a:solidFill>
                <a:effectLst/>
                <a:ea typeface="Calibri" panose="020F0502020204030204" pitchFamily="34" charset="0"/>
                <a:cs typeface="Calibri" panose="020F0502020204030204" pitchFamily="34" charset="0"/>
              </a:rPr>
              <a:t>- </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hlinkClick r:id="rId2"/>
              </a:rPr>
              <a:t>Guide og app til flyktn</a:t>
            </a:r>
            <a:r>
              <a:rPr kumimoji="0" lang="nb-NO" altLang="nb-NO" sz="1500" b="0" i="0" u="sng" strike="noStrike" cap="none" normalizeH="0" baseline="0">
                <a:ln>
                  <a:noFill/>
                </a:ln>
                <a:solidFill>
                  <a:schemeClr val="tx2"/>
                </a:solidFill>
                <a:effectLst/>
                <a:ea typeface="Calibri" panose="020F0502020204030204" pitchFamily="34" charset="0"/>
                <a:cs typeface="Calibri" panose="020F0502020204030204" pitchFamily="34" charset="0"/>
                <a:hlinkClick r:id="rId2"/>
              </a:rPr>
              <a:t>ingeforeldre</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rPr>
              <a:t>-</a:t>
            </a: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hlinkClick r:id="rId3"/>
              </a:rPr>
              <a:t>Flyktning.net</a:t>
            </a: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rPr>
              <a:t>: informasjonen til ansatte som jobber med flyktninger. </a:t>
            </a:r>
          </a:p>
          <a:p>
            <a:pPr marL="0" marR="0" lvl="0" indent="0" defTabSz="914400" rtl="0" eaLnBrk="0" fontAlgn="base" latinLnBrk="0" hangingPunct="0">
              <a:spcBef>
                <a:spcPct val="0"/>
              </a:spcBef>
              <a:spcAft>
                <a:spcPts val="600"/>
              </a:spcAft>
              <a:buClrTx/>
              <a:buSzTx/>
              <a:buFontTx/>
              <a:buNone/>
              <a:tabLst/>
            </a:pP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rPr>
              <a:t>Her finnes en egen temaside om </a:t>
            </a: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hlinkClick r:id="rId4"/>
              </a:rPr>
              <a:t>foreldreveiledning</a:t>
            </a: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rPr>
              <a:t>, psykososial oppfølging, traumereaksjoner etc. </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rPr>
              <a:t>-</a:t>
            </a:r>
            <a:r>
              <a:rPr kumimoji="0" lang="nb-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hlinkClick r:id="rId5"/>
              </a:rPr>
              <a:t>Vanlige reaksjoner på krig og flukt (NKVTS)</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1" i="0" u="none" strike="noStrike" cap="none" normalizeH="0" baseline="0">
                <a:ln>
                  <a:noFill/>
                </a:ln>
                <a:solidFill>
                  <a:schemeClr val="tx2"/>
                </a:solidFill>
                <a:effectLst/>
                <a:ea typeface="Calibri" panose="020F0502020204030204" pitchFamily="34" charset="0"/>
                <a:cs typeface="Calibri" panose="020F0502020204030204" pitchFamily="34" charset="0"/>
              </a:rPr>
              <a:t>Barnets behov og tilpasning av omsorg til barnets behov i en ny kulturell kontekst:</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n-NO" altLang="nb-NO" sz="1500" b="0" i="0" u="sng" strike="noStrike" cap="none" normalizeH="0" baseline="0">
                <a:ln>
                  <a:noFill/>
                </a:ln>
                <a:solidFill>
                  <a:schemeClr val="tx2"/>
                </a:solidFill>
                <a:effectLst/>
                <a:ea typeface="Calibri" panose="020F0502020204030204" pitchFamily="34" charset="0"/>
                <a:cs typeface="Calibri" panose="020F0502020204030204" pitchFamily="34" charset="0"/>
              </a:rPr>
              <a:t>-</a:t>
            </a:r>
            <a:r>
              <a:rPr kumimoji="0" lang="nn-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hlinkClick r:id="rId6"/>
              </a:rPr>
              <a:t>Temahefte og film: krysskulturel</a:t>
            </a:r>
            <a:r>
              <a:rPr kumimoji="0" lang="nn-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hlinkClick r:id="rId6"/>
              </a:rPr>
              <a:t>le barn og un</a:t>
            </a:r>
            <a:r>
              <a:rPr kumimoji="0" lang="nn-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hlinkClick r:id="rId6"/>
              </a:rPr>
              <a:t>ge</a:t>
            </a:r>
            <a:r>
              <a:rPr kumimoji="0" lang="nn-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 (</a:t>
            </a:r>
            <a:r>
              <a:rPr kumimoji="0" lang="nn-NO" altLang="nb-NO" sz="1500" b="0" i="0" u="none" strike="noStrike" cap="none" normalizeH="0" baseline="0" err="1">
                <a:ln>
                  <a:noFill/>
                </a:ln>
                <a:solidFill>
                  <a:schemeClr val="tx2"/>
                </a:solidFill>
                <a:effectLst/>
                <a:ea typeface="Calibri" panose="020F0502020204030204" pitchFamily="34" charset="0"/>
                <a:cs typeface="Calibri" panose="020F0502020204030204" pitchFamily="34" charset="0"/>
              </a:rPr>
              <a:t>Bufetat</a:t>
            </a:r>
            <a:r>
              <a:rPr kumimoji="0" lang="nn-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hlinkClick r:id="rId7"/>
              </a:rPr>
              <a:t>- </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hlinkClick r:id="rId7"/>
              </a:rPr>
              <a:t>Å leve med krysskultur</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 (RVTS)</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sng" strike="noStrike" cap="none" normalizeH="0" baseline="0">
                <a:ln>
                  <a:noFill/>
                </a:ln>
                <a:solidFill>
                  <a:schemeClr val="tx2"/>
                </a:solidFill>
                <a:effectLst/>
                <a:ea typeface="Calibri" panose="020F0502020204030204" pitchFamily="34" charset="0"/>
                <a:cs typeface="Calibri" panose="020F0502020204030204" pitchFamily="34" charset="0"/>
              </a:rPr>
              <a:t>-</a:t>
            </a:r>
            <a:r>
              <a:rPr kumimoji="0" lang="nb-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hlinkClick r:id="rId8"/>
              </a:rPr>
              <a:t>Krysskulturelt foreldreskap</a:t>
            </a:r>
            <a:r>
              <a:rPr kumimoji="0" lang="nb-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rPr>
              <a:t> </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r>
              <a:rPr kumimoji="0" lang="nb-NO" altLang="nb-NO" sz="1500" b="0" i="0" u="none" strike="noStrike" cap="none" normalizeH="0" baseline="0" err="1">
                <a:ln>
                  <a:noFill/>
                </a:ln>
                <a:solidFill>
                  <a:schemeClr val="tx2"/>
                </a:solidFill>
                <a:effectLst/>
                <a:ea typeface="Calibri" panose="020F0502020204030204" pitchFamily="34" charset="0"/>
                <a:cs typeface="Calibri" panose="020F0502020204030204" pitchFamily="34" charset="0"/>
              </a:rPr>
              <a:t>Flexid</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hlinkClick r:id="rId9"/>
              </a:rPr>
              <a:t>Krysskulturelle unge og samarbeid mellom skole og hjem</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  (</a:t>
            </a:r>
            <a:r>
              <a:rPr kumimoji="0" lang="nb-NO" altLang="nb-NO" sz="1500" b="0" i="0" u="none" strike="noStrike" cap="none" normalizeH="0" baseline="0" err="1">
                <a:ln>
                  <a:noFill/>
                </a:ln>
                <a:solidFill>
                  <a:schemeClr val="tx2"/>
                </a:solidFill>
                <a:effectLst/>
                <a:ea typeface="Calibri" panose="020F0502020204030204" pitchFamily="34" charset="0"/>
                <a:cs typeface="Calibri" panose="020F0502020204030204" pitchFamily="34" charset="0"/>
              </a:rPr>
              <a:t>Udir</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1" i="0" u="none" strike="noStrike" cap="none" normalizeH="0" baseline="0">
                <a:ln>
                  <a:noFill/>
                </a:ln>
                <a:solidFill>
                  <a:schemeClr val="tx2"/>
                </a:solidFill>
                <a:effectLst/>
                <a:ea typeface="Calibri" panose="020F0502020204030204" pitchFamily="34" charset="0"/>
                <a:cs typeface="Calibri" panose="020F0502020204030204" pitchFamily="34" charset="0"/>
              </a:rPr>
              <a:t>Positiv utvikling av det følelsesmessige forholdet mellom omsorgsgiver og barnet:</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hlinkClick r:id="rId10"/>
              </a:rPr>
              <a:t>Foreldrehverdag – trygge råd til deg med barn</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 (</a:t>
            </a:r>
            <a:r>
              <a:rPr kumimoji="0" lang="nb-NO" altLang="nb-NO" sz="1500" b="0" i="0" u="none" strike="noStrike" cap="none" normalizeH="0" baseline="0" err="1">
                <a:ln>
                  <a:noFill/>
                </a:ln>
                <a:solidFill>
                  <a:schemeClr val="tx2"/>
                </a:solidFill>
                <a:effectLst/>
                <a:ea typeface="Calibri" panose="020F0502020204030204" pitchFamily="34" charset="0"/>
                <a:cs typeface="Calibri" panose="020F0502020204030204" pitchFamily="34" charset="0"/>
              </a:rPr>
              <a:t>Bufdir</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endParaRPr kumimoji="0" lang="nb-NO" altLang="nb-NO" sz="1500" b="0" i="0" u="none" strike="noStrike" cap="none" normalizeH="0" baseline="0">
              <a:ln>
                <a:noFill/>
              </a:ln>
              <a:solidFill>
                <a:schemeClr val="tx2"/>
              </a:solidFill>
              <a:effectLst/>
            </a:endParaRPr>
          </a:p>
        </p:txBody>
      </p:sp>
    </p:spTree>
    <p:extLst>
      <p:ext uri="{BB962C8B-B14F-4D97-AF65-F5344CB8AC3E}">
        <p14:creationId xmlns:p14="http://schemas.microsoft.com/office/powerpoint/2010/main" val="1457913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descr="Et bilde som inneholder klær, sko, person, anime&#10;&#10;Automatisk generert beskrivelse">
            <a:extLst>
              <a:ext uri="{FF2B5EF4-FFF2-40B4-BE49-F238E27FC236}">
                <a16:creationId xmlns:a16="http://schemas.microsoft.com/office/drawing/2014/main" xmlns="" id="{69057CA5-460B-17D4-3003-A75CE47D44B2}"/>
              </a:ext>
            </a:extLst>
          </p:cNvPr>
          <p:cNvPicPr>
            <a:picLocks noGrp="1" noChangeAspect="1"/>
          </p:cNvPicPr>
          <p:nvPr>
            <p:ph sz="half" idx="2"/>
          </p:nvPr>
        </p:nvPicPr>
        <p:blipFill rotWithShape="1">
          <a:blip r:embed="rId2"/>
          <a:srcRect t="5436"/>
          <a:stretch/>
        </p:blipFill>
        <p:spPr>
          <a:xfrm>
            <a:off x="2522356" y="10"/>
            <a:ext cx="9669642" cy="6857990"/>
          </a:xfrm>
          <a:prstGeom prst="rect">
            <a:avLst/>
          </a:prstGeom>
        </p:spPr>
      </p:pic>
      <p:sp>
        <p:nvSpPr>
          <p:cNvPr id="15" name="Rectangle 11">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xmlns="" id="{DC65E680-9110-FB54-F37A-E647B9B24A2F}"/>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fa-IR" sz="4000" dirty="0"/>
              <a:t>دستور کار امروز</a:t>
            </a:r>
            <a:endParaRPr lang="en-US" sz="4000" dirty="0"/>
          </a:p>
        </p:txBody>
      </p:sp>
      <p:sp>
        <p:nvSpPr>
          <p:cNvPr id="3" name="Plassholder for innhold 2">
            <a:extLst>
              <a:ext uri="{FF2B5EF4-FFF2-40B4-BE49-F238E27FC236}">
                <a16:creationId xmlns:a16="http://schemas.microsoft.com/office/drawing/2014/main" xmlns="" id="{67891C5C-8CEA-9F8F-CBB1-0FC5498B63E6}"/>
              </a:ext>
            </a:extLst>
          </p:cNvPr>
          <p:cNvSpPr>
            <a:spLocks noGrp="1"/>
          </p:cNvSpPr>
          <p:nvPr>
            <p:ph sz="half" idx="1"/>
          </p:nvPr>
        </p:nvSpPr>
        <p:spPr>
          <a:xfrm>
            <a:off x="838200" y="2434201"/>
            <a:ext cx="3822189" cy="3742762"/>
          </a:xfrm>
        </p:spPr>
        <p:txBody>
          <a:bodyPr vert="horz" lIns="91440" tIns="45720" rIns="91440" bIns="45720" rtlCol="0">
            <a:normAutofit/>
          </a:bodyPr>
          <a:lstStyle/>
          <a:p>
            <a:pPr algn="r" rtl="1"/>
            <a:r>
              <a:rPr lang="fa-IR" sz="2000" dirty="0" smtClean="0"/>
              <a:t>وظیفه خانگی</a:t>
            </a:r>
            <a:endParaRPr lang="fa-IR" sz="2000" dirty="0"/>
          </a:p>
          <a:p>
            <a:pPr algn="r" rtl="1"/>
            <a:r>
              <a:rPr lang="fa-IR" sz="2000" dirty="0"/>
              <a:t>یک تعامل خوب و محرک</a:t>
            </a:r>
          </a:p>
          <a:p>
            <a:pPr algn="r" rtl="1"/>
            <a:r>
              <a:rPr lang="fa-IR" sz="2000" dirty="0" err="1" smtClean="0"/>
              <a:t>تعین</a:t>
            </a:r>
            <a:r>
              <a:rPr lang="fa-IR" sz="2000" dirty="0" smtClean="0"/>
              <a:t> حدود</a:t>
            </a:r>
            <a:endParaRPr lang="fa-IR" sz="2000" dirty="0"/>
          </a:p>
          <a:p>
            <a:pPr algn="r" rtl="1"/>
            <a:r>
              <a:rPr lang="fa-IR" sz="2000" dirty="0" smtClean="0"/>
              <a:t>خود مراقبتی</a:t>
            </a:r>
            <a:endParaRPr lang="en-US" sz="2000" dirty="0"/>
          </a:p>
        </p:txBody>
      </p:sp>
    </p:spTree>
    <p:extLst>
      <p:ext uri="{BB962C8B-B14F-4D97-AF65-F5344CB8AC3E}">
        <p14:creationId xmlns:p14="http://schemas.microsoft.com/office/powerpoint/2010/main" val="219449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xmlns="" id="{53D42C09-6567-143E-1F1B-8340B7C8FA24}"/>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4600" dirty="0" smtClean="0"/>
              <a:t>وظایف خانگی </a:t>
            </a:r>
            <a:r>
              <a:rPr lang="fa-IR" sz="4600" dirty="0"/>
              <a:t>دفعه قبل</a:t>
            </a:r>
            <a:endParaRPr lang="en-US" sz="4600" dirty="0"/>
          </a:p>
        </p:txBody>
      </p:sp>
      <p:sp>
        <p:nvSpPr>
          <p:cNvPr id="13"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xmlns="" id="{B3743834-5B7F-68B6-8300-CA07B7378012}"/>
              </a:ext>
            </a:extLst>
          </p:cNvPr>
          <p:cNvSpPr>
            <a:spLocks noGrp="1"/>
          </p:cNvSpPr>
          <p:nvPr>
            <p:ph sz="half" idx="2"/>
          </p:nvPr>
        </p:nvSpPr>
        <p:spPr>
          <a:xfrm>
            <a:off x="640080" y="2872899"/>
            <a:ext cx="4243589" cy="3320668"/>
          </a:xfrm>
        </p:spPr>
        <p:txBody>
          <a:bodyPr vert="horz" lIns="91440" tIns="45720" rIns="91440" bIns="45720" rtlCol="0">
            <a:normAutofit/>
          </a:bodyPr>
          <a:lstStyle/>
          <a:p>
            <a:endParaRPr lang="en-US" sz="2200"/>
          </a:p>
        </p:txBody>
      </p:sp>
      <p:pic>
        <p:nvPicPr>
          <p:cNvPr id="6" name="Plassholder for innhold 5" descr="Et bilde som inneholder klær, tegnefilm, Menneskeansikt, smil&#10;&#10;Automatisk generert beskrivelse">
            <a:extLst>
              <a:ext uri="{FF2B5EF4-FFF2-40B4-BE49-F238E27FC236}">
                <a16:creationId xmlns:a16="http://schemas.microsoft.com/office/drawing/2014/main" xmlns="" id="{7B5CCFA2-FA17-D582-B008-FB160AD83065}"/>
              </a:ext>
            </a:extLst>
          </p:cNvPr>
          <p:cNvPicPr>
            <a:picLocks noGrp="1" noChangeAspect="1"/>
          </p:cNvPicPr>
          <p:nvPr>
            <p:ph sz="half" idx="1"/>
          </p:nvPr>
        </p:nvPicPr>
        <p:blipFill rotWithShape="1">
          <a:blip r:embed="rId3"/>
          <a:srcRect l="11837" r="1293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24061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xmlns="" id="{AA4ACDA3-BF8A-BA02-51DE-A18B4CFE4F1D}"/>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4200" dirty="0"/>
              <a:t>یک تعامل خوب و محرک</a:t>
            </a:r>
            <a:endParaRPr lang="en-US" sz="4200" dirty="0"/>
          </a:p>
        </p:txBody>
      </p:sp>
      <p:sp>
        <p:nvSpPr>
          <p:cNvPr id="19"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xmlns="" id="{D42A74D0-839E-3257-5A27-E2422D429B8F}"/>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endParaRPr lang="en-US" sz="2200"/>
          </a:p>
        </p:txBody>
      </p:sp>
      <p:pic>
        <p:nvPicPr>
          <p:cNvPr id="5" name="Plassholder for innhold 4" descr="Et bilde som inneholder klær, Menneskeansikt, gutt, person&#10;&#10;Automatisk generert beskrivelse">
            <a:extLst>
              <a:ext uri="{FF2B5EF4-FFF2-40B4-BE49-F238E27FC236}">
                <a16:creationId xmlns:a16="http://schemas.microsoft.com/office/drawing/2014/main" xmlns="" id="{CBB40747-101B-7FA5-0F33-59F0029B0A7E}"/>
              </a:ext>
            </a:extLst>
          </p:cNvPr>
          <p:cNvPicPr>
            <a:picLocks noGrp="1" noChangeAspect="1"/>
          </p:cNvPicPr>
          <p:nvPr>
            <p:ph sz="half" idx="2"/>
          </p:nvPr>
        </p:nvPicPr>
        <p:blipFill rotWithShape="1">
          <a:blip r:embed="rId3"/>
          <a:srcRect l="11522" r="132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6473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xmlns="" id="{FBB52E63-6C35-B7C9-C687-4BE791AA8D6D}"/>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gn="r" rtl="1"/>
            <a:r>
              <a:rPr lang="fa-IR" sz="5400" kern="1200" dirty="0" err="1" smtClean="0">
                <a:solidFill>
                  <a:schemeClr val="tx1"/>
                </a:solidFill>
                <a:latin typeface="+mj-lt"/>
                <a:ea typeface="+mj-ea"/>
                <a:cs typeface="+mj-cs"/>
              </a:rPr>
              <a:t>تعین</a:t>
            </a:r>
            <a:r>
              <a:rPr lang="fa-IR" sz="5400" kern="1200" dirty="0" smtClean="0">
                <a:solidFill>
                  <a:schemeClr val="tx1"/>
                </a:solidFill>
                <a:latin typeface="+mj-lt"/>
                <a:ea typeface="+mj-ea"/>
                <a:cs typeface="+mj-cs"/>
              </a:rPr>
              <a:t> حدود</a:t>
            </a:r>
            <a:endParaRPr lang="en-US" sz="5400" kern="1200" dirty="0">
              <a:solidFill>
                <a:schemeClr val="tx1"/>
              </a:solidFill>
              <a:latin typeface="+mj-lt"/>
              <a:ea typeface="+mj-ea"/>
              <a:cs typeface="+mj-cs"/>
            </a:endParaRPr>
          </a:p>
        </p:txBody>
      </p:sp>
      <p:sp>
        <p:nvSpPr>
          <p:cNvPr id="20" name="sketch line">
            <a:extLst>
              <a:ext uri="{FF2B5EF4-FFF2-40B4-BE49-F238E27FC236}">
                <a16:creationId xmlns:a16="http://schemas.microsoft.com/office/drawing/2014/main" xmlns="" id="{650D18FE-0824-4A46-B22C-A86B52E578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xmlns="" id="{05CD1C9C-0819-6091-281E-E0ABEC84776D}"/>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r" rtl="1"/>
            <a:r>
              <a:rPr lang="fa-IR" sz="2200" dirty="0"/>
              <a:t>بچه ها همیشه با </a:t>
            </a:r>
            <a:r>
              <a:rPr lang="fa-IR" sz="2200" dirty="0" err="1" smtClean="0"/>
              <a:t>تعین</a:t>
            </a:r>
            <a:r>
              <a:rPr lang="fa-IR" sz="2200" dirty="0" smtClean="0"/>
              <a:t> حدود </a:t>
            </a:r>
            <a:r>
              <a:rPr lang="fa-IR" sz="2200" dirty="0"/>
              <a:t>شما موافق نیستند</a:t>
            </a:r>
          </a:p>
          <a:p>
            <a:pPr algn="r" rtl="1"/>
            <a:r>
              <a:rPr lang="fa-IR" sz="2200" dirty="0"/>
              <a:t>ممکن است خیلی ها این احساس را داشته باشند که در </a:t>
            </a:r>
            <a:r>
              <a:rPr lang="fa-IR" sz="2200" dirty="0" err="1" smtClean="0"/>
              <a:t>ناروی</a:t>
            </a:r>
            <a:r>
              <a:rPr lang="fa-IR" sz="2200" dirty="0" smtClean="0"/>
              <a:t> نه </a:t>
            </a:r>
            <a:r>
              <a:rPr lang="fa-IR" sz="2200" dirty="0"/>
              <a:t>گفتن </a:t>
            </a:r>
            <a:r>
              <a:rPr lang="fa-IR" sz="2200" dirty="0" smtClean="0"/>
              <a:t>و یا </a:t>
            </a:r>
            <a:r>
              <a:rPr lang="fa-IR" sz="2200" dirty="0"/>
              <a:t>تعیین </a:t>
            </a:r>
            <a:r>
              <a:rPr lang="fa-IR" sz="2200" dirty="0" smtClean="0"/>
              <a:t>محدودیت </a:t>
            </a:r>
            <a:r>
              <a:rPr lang="fa-IR" sz="2200" dirty="0"/>
              <a:t>برای فرزندانتان </a:t>
            </a:r>
            <a:r>
              <a:rPr lang="fa-IR" sz="2200" dirty="0" smtClean="0"/>
              <a:t>مجاز نیست</a:t>
            </a:r>
            <a:endParaRPr lang="fa-IR" sz="2200" dirty="0"/>
          </a:p>
          <a:p>
            <a:pPr algn="r" rtl="1"/>
            <a:r>
              <a:rPr lang="fa-IR" sz="2200" dirty="0"/>
              <a:t>مسئله این نیست!</a:t>
            </a:r>
          </a:p>
          <a:p>
            <a:pPr algn="r" rtl="1"/>
            <a:r>
              <a:rPr lang="fa-IR" sz="2200" dirty="0"/>
              <a:t>کودکان به مرزهای روشن و قابل درک نیاز دارند!</a:t>
            </a:r>
            <a:endParaRPr lang="en-US" sz="2200" dirty="0"/>
          </a:p>
        </p:txBody>
      </p:sp>
      <p:pic>
        <p:nvPicPr>
          <p:cNvPr id="10" name="Plassholder for innhold 9" descr="Et bilde som inneholder Menneskeansikt, møbler, klær, sofa&#10;&#10;Automatisk generert beskrivelse">
            <a:extLst>
              <a:ext uri="{FF2B5EF4-FFF2-40B4-BE49-F238E27FC236}">
                <a16:creationId xmlns:a16="http://schemas.microsoft.com/office/drawing/2014/main" xmlns="" id="{4F730C03-6704-44A2-1CA7-0E44C2D1292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9584205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xmlns="" id="{3CCC2CEE-D759-3B95-6C30-002D97FD4D44}"/>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fa-IR" sz="5400" dirty="0" err="1"/>
              <a:t>تعین</a:t>
            </a:r>
            <a:r>
              <a:rPr lang="fa-IR" sz="5400" dirty="0"/>
              <a:t> حدود</a:t>
            </a:r>
            <a:endParaRPr lang="en-US" sz="5400" kern="1200" dirty="0">
              <a:solidFill>
                <a:schemeClr val="tx1"/>
              </a:solidFill>
              <a:latin typeface="+mj-lt"/>
              <a:ea typeface="+mj-ea"/>
              <a:cs typeface="+mj-cs"/>
            </a:endParaRPr>
          </a:p>
        </p:txBody>
      </p:sp>
      <p:sp>
        <p:nvSpPr>
          <p:cNvPr id="20" name="sketch line">
            <a:extLst>
              <a:ext uri="{FF2B5EF4-FFF2-40B4-BE49-F238E27FC236}">
                <a16:creationId xmlns:a16="http://schemas.microsoft.com/office/drawing/2014/main" xmlns="" id="{650D18FE-0824-4A46-B22C-A86B52E578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xmlns="" id="{D55D178F-A3C5-C217-DB52-3E5C34C5ADF3}"/>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r" rtl="1"/>
            <a:r>
              <a:rPr lang="fa-IR" sz="2200" dirty="0"/>
              <a:t>محدودیت </a:t>
            </a:r>
            <a:r>
              <a:rPr lang="fa-IR" sz="2200" dirty="0" err="1"/>
              <a:t>هایی</a:t>
            </a:r>
            <a:r>
              <a:rPr lang="fa-IR" sz="2200" dirty="0"/>
              <a:t> را تعیین کنید که کودک بفهمد، توضیح دهید که چرا اجازه انجام کاری را ندارند</a:t>
            </a:r>
          </a:p>
          <a:p>
            <a:pPr algn="r" rtl="1"/>
            <a:r>
              <a:rPr lang="fa-IR" sz="2200" dirty="0"/>
              <a:t>اجازه دهید بچه ها اختلاف نظر خود را بیان کنند</a:t>
            </a:r>
          </a:p>
          <a:p>
            <a:pPr algn="r" rtl="1"/>
            <a:r>
              <a:rPr lang="fa-IR" sz="2200" dirty="0"/>
              <a:t>سعی کنید آرام بمانید و واکنش های کودک را درک کنید حتی اگر موافق نیستید. سپس برای کودک راحت تر می شود که چرا شما نه گفتید</a:t>
            </a:r>
            <a:endParaRPr lang="en-US" sz="2200" dirty="0"/>
          </a:p>
        </p:txBody>
      </p:sp>
      <p:pic>
        <p:nvPicPr>
          <p:cNvPr id="10" name="Plassholder for innhold 9" descr="Et bilde som inneholder klær, tegnefilm, Animasjon, Tegnefilm&#10;&#10;Automatisk generert beskrivelse">
            <a:extLst>
              <a:ext uri="{FF2B5EF4-FFF2-40B4-BE49-F238E27FC236}">
                <a16:creationId xmlns:a16="http://schemas.microsoft.com/office/drawing/2014/main" xmlns="" id="{D7B8B9E6-FF4F-1ECB-2534-DD7E87B2150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4779248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563708E-AADB-B27B-8357-1E9CE2B4D345}"/>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gn="r" rtl="1"/>
            <a:r>
              <a:rPr lang="fa-IR" sz="4200" dirty="0" smtClean="0"/>
              <a:t>سوالات بازتابی</a:t>
            </a:r>
            <a:endParaRPr lang="en-US" sz="4200" kern="1200" dirty="0">
              <a:solidFill>
                <a:schemeClr val="tx1"/>
              </a:solidFill>
              <a:latin typeface="+mj-lt"/>
              <a:ea typeface="+mj-ea"/>
              <a:cs typeface="+mj-cs"/>
            </a:endParaRPr>
          </a:p>
        </p:txBody>
      </p:sp>
      <p:sp>
        <p:nvSpPr>
          <p:cNvPr id="13" name="sketch line">
            <a:extLst>
              <a:ext uri="{FF2B5EF4-FFF2-40B4-BE49-F238E27FC236}">
                <a16:creationId xmlns:a16="http://schemas.microsoft.com/office/drawing/2014/main" xmlns="" id="{650D18FE-0824-4A46-B22C-A86B52E578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816C56FC-118C-183E-5A3A-2B864C72E54D}"/>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marL="342900"/>
            <a:endParaRPr lang="en-US" sz="2200" dirty="0"/>
          </a:p>
          <a:p>
            <a:pPr algn="r" rtl="1"/>
            <a:r>
              <a:rPr lang="fa-IR" sz="2200" dirty="0"/>
              <a:t>چگونه در خانه حد و مرز تعیین می کنید؟</a:t>
            </a:r>
          </a:p>
          <a:p>
            <a:pPr algn="r" rtl="1"/>
            <a:r>
              <a:rPr lang="fa-IR" sz="2200" dirty="0"/>
              <a:t>آیا تفاوتی با رفتار </a:t>
            </a:r>
            <a:r>
              <a:rPr lang="fa-IR" sz="2200" dirty="0" smtClean="0"/>
              <a:t>والدین تان </a:t>
            </a:r>
            <a:r>
              <a:rPr lang="fa-IR" sz="2200" dirty="0"/>
              <a:t>با شما در دوران کوچکی دارد؟</a:t>
            </a:r>
            <a:endParaRPr lang="en-US" sz="2200" dirty="0"/>
          </a:p>
        </p:txBody>
      </p:sp>
      <p:pic>
        <p:nvPicPr>
          <p:cNvPr id="6" name="Plassholder for innhold 5" descr="Et bilde som inneholder klær, Menneskeansikt, person, innendørs&#10;&#10;Automatisk generert beskrivelse">
            <a:extLst>
              <a:ext uri="{FF2B5EF4-FFF2-40B4-BE49-F238E27FC236}">
                <a16:creationId xmlns:a16="http://schemas.microsoft.com/office/drawing/2014/main" xmlns="" id="{8F48FC98-2312-FE9D-FC5E-CCD5FC53268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7143408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A5C19F9-4E53-F75F-4868-F78AEB981D3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fa-IR" sz="5400" dirty="0"/>
              <a:t>پدر و مادر بودن</a:t>
            </a:r>
            <a:endParaRPr lang="en-US" sz="5400" dirty="0"/>
          </a:p>
        </p:txBody>
      </p:sp>
      <p:sp>
        <p:nvSpPr>
          <p:cNvPr id="21"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xmlns="" id="{7C5B4C62-34B1-D05A-C95B-13C3C6DA995C}"/>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algn="r" rtl="1"/>
            <a:r>
              <a:rPr lang="fa-IR" sz="2200" dirty="0"/>
              <a:t>پدر و مادر بودن می تواند یکی از مهم ترین و زیباترین کارهایی باشد که انجام می دهید</a:t>
            </a:r>
          </a:p>
          <a:p>
            <a:pPr algn="r" rtl="1"/>
            <a:r>
              <a:rPr lang="fa-IR" sz="2200" dirty="0"/>
              <a:t>حتی در این صورت، گاهی اوقات ممکن است سخت و خسته کننده باشد</a:t>
            </a:r>
          </a:p>
          <a:p>
            <a:pPr algn="r" rtl="1"/>
            <a:r>
              <a:rPr lang="fa-IR" sz="2200" dirty="0"/>
              <a:t>زمانی که خودمان دوران پر استرس یا سختی را سپری می کنیم، ممکن است لازم باشد به موارد زیر دست بکشیم:</a:t>
            </a:r>
          </a:p>
          <a:p>
            <a:pPr algn="r" rtl="1"/>
            <a:r>
              <a:rPr lang="fa-IR" sz="2200" dirty="0"/>
              <a:t>  احساسات خود را تنظیم </a:t>
            </a:r>
            <a:r>
              <a:rPr lang="fa-IR" sz="2200" dirty="0" smtClean="0"/>
              <a:t>کنیم</a:t>
            </a:r>
            <a:endParaRPr lang="fa-IR" sz="2200" dirty="0"/>
          </a:p>
          <a:p>
            <a:pPr algn="r" rtl="1"/>
            <a:r>
              <a:rPr lang="fa-IR" sz="2200" dirty="0"/>
              <a:t>  با کودک ارتباط برقرار </a:t>
            </a:r>
            <a:r>
              <a:rPr lang="fa-IR" sz="2200" dirty="0" smtClean="0"/>
              <a:t>کنیم</a:t>
            </a:r>
            <a:endParaRPr lang="en-US" sz="2200" dirty="0"/>
          </a:p>
        </p:txBody>
      </p:sp>
      <p:pic>
        <p:nvPicPr>
          <p:cNvPr id="7" name="Plassholder for innhold 6" descr="Et bilde som inneholder klær, Menneskeansikt, tegnefilm, person&#10;&#10;Automatisk generert beskrivelse">
            <a:extLst>
              <a:ext uri="{FF2B5EF4-FFF2-40B4-BE49-F238E27FC236}">
                <a16:creationId xmlns:a16="http://schemas.microsoft.com/office/drawing/2014/main" xmlns="" id="{1F04E604-9AF6-77D0-DE38-C51AA907A57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98269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F94AA2BD-2E3F-4B1D-8127-5744B81153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6495121-2CCA-5549-9631-87DB904B3E07}"/>
              </a:ext>
            </a:extLst>
          </p:cNvPr>
          <p:cNvSpPr>
            <a:spLocks noGrp="1"/>
          </p:cNvSpPr>
          <p:nvPr>
            <p:ph type="title"/>
          </p:nvPr>
        </p:nvSpPr>
        <p:spPr>
          <a:xfrm>
            <a:off x="411480" y="987552"/>
            <a:ext cx="4485861" cy="1088136"/>
          </a:xfrm>
        </p:spPr>
        <p:txBody>
          <a:bodyPr vert="horz" lIns="91440" tIns="45720" rIns="91440" bIns="45720" rtlCol="0" anchor="b">
            <a:normAutofit/>
          </a:bodyPr>
          <a:lstStyle/>
          <a:p>
            <a:r>
              <a:rPr lang="fa-IR" sz="3600" dirty="0"/>
              <a:t>پدر و مادر بودن</a:t>
            </a:r>
            <a:endParaRPr lang="en-US" sz="3400" dirty="0"/>
          </a:p>
        </p:txBody>
      </p:sp>
      <p:sp>
        <p:nvSpPr>
          <p:cNvPr id="20" name="Rectangle 19">
            <a:extLst>
              <a:ext uri="{FF2B5EF4-FFF2-40B4-BE49-F238E27FC236}">
                <a16:creationId xmlns:a16="http://schemas.microsoft.com/office/drawing/2014/main" xmlns="" id="{4BD02261-2DC8-4AA8-9E16-7751AE8924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xmlns="" id="{3D752CF2-2291-40B5-B462-C17B174C1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xmlns="" id="{C2456966-E890-E981-BD29-73AD3ADB1EA6}"/>
              </a:ext>
            </a:extLst>
          </p:cNvPr>
          <p:cNvSpPr>
            <a:spLocks noGrp="1"/>
          </p:cNvSpPr>
          <p:nvPr>
            <p:ph sz="half" idx="1"/>
          </p:nvPr>
        </p:nvSpPr>
        <p:spPr>
          <a:xfrm>
            <a:off x="411479" y="2688336"/>
            <a:ext cx="4498848" cy="3584448"/>
          </a:xfrm>
        </p:spPr>
        <p:txBody>
          <a:bodyPr vert="horz" lIns="91440" tIns="45720" rIns="91440" bIns="45720" rtlCol="0" anchor="t">
            <a:normAutofit/>
          </a:bodyPr>
          <a:lstStyle/>
          <a:p>
            <a:pPr algn="r" rtl="1"/>
            <a:r>
              <a:rPr lang="fa-IR" sz="1800" dirty="0"/>
              <a:t>شما به عنوان والدین مهمترین چیز برای </a:t>
            </a:r>
            <a:r>
              <a:rPr lang="fa-IR" sz="1800" dirty="0" smtClean="0"/>
              <a:t>فرزند تان </a:t>
            </a:r>
            <a:r>
              <a:rPr lang="fa-IR" sz="1800" dirty="0"/>
              <a:t>هستید.</a:t>
            </a:r>
          </a:p>
          <a:p>
            <a:pPr algn="r" rtl="1"/>
            <a:r>
              <a:rPr lang="fa-IR" sz="1800" dirty="0"/>
              <a:t>والدین ممکن است به چیزهای مختلفی نیاز داشته باشند:</a:t>
            </a:r>
          </a:p>
          <a:p>
            <a:pPr algn="r" rtl="1"/>
            <a:r>
              <a:rPr lang="fa-IR" sz="1800" dirty="0"/>
              <a:t>برخی </a:t>
            </a:r>
            <a:r>
              <a:rPr lang="fa-IR" sz="1800" dirty="0" smtClean="0"/>
              <a:t>نیاز  </a:t>
            </a:r>
            <a:r>
              <a:rPr lang="fa-IR" sz="1800" dirty="0"/>
              <a:t>به حمایت عملی دارند</a:t>
            </a:r>
          </a:p>
          <a:p>
            <a:pPr algn="r" rtl="1"/>
            <a:r>
              <a:rPr lang="fa-IR" sz="1800" dirty="0"/>
              <a:t>بعضی از افراد باید خودشان مسائل را بفهمند</a:t>
            </a:r>
          </a:p>
          <a:p>
            <a:pPr algn="r" rtl="1"/>
            <a:r>
              <a:rPr lang="fa-IR" sz="1800" dirty="0" smtClean="0"/>
              <a:t>بعضی ها ضرورت دارند تا </a:t>
            </a:r>
            <a:r>
              <a:rPr lang="fa-IR" sz="1800" dirty="0"/>
              <a:t>بتواند </a:t>
            </a:r>
            <a:r>
              <a:rPr lang="fa-IR" sz="1800" dirty="0" smtClean="0"/>
              <a:t>طالب راهنمایی شوند</a:t>
            </a:r>
            <a:endParaRPr lang="en-US" sz="1800" dirty="0"/>
          </a:p>
          <a:p>
            <a:endParaRPr lang="en-US" sz="1800" dirty="0"/>
          </a:p>
          <a:p>
            <a:endParaRPr lang="en-US" sz="1800" dirty="0"/>
          </a:p>
        </p:txBody>
      </p:sp>
      <p:pic>
        <p:nvPicPr>
          <p:cNvPr id="10" name="Plassholder for innhold 9" descr="Et bilde som inneholder klær, illustrasjon, tegning, tegnefilm&#10;&#10;Automatisk generert beskrivelse">
            <a:extLst>
              <a:ext uri="{FF2B5EF4-FFF2-40B4-BE49-F238E27FC236}">
                <a16:creationId xmlns:a16="http://schemas.microsoft.com/office/drawing/2014/main" xmlns="" id="{B3A61B5D-B8E0-E645-4946-41423153B3F3}"/>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77" r="1"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5087518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Maia Helene Aaby Tømmeraas</DisplayName>
        <AccountId>14</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5DC896-CBCC-42E4-8F8B-7C934241B4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C92168-D158-46D8-B2CE-2A5BCDCD0245}">
  <ds:schemaRefs>
    <ds:schemaRef ds:uri="http://purl.org/dc/terms/"/>
    <ds:schemaRef ds:uri="http://schemas.openxmlformats.org/package/2006/metadata/core-properties"/>
    <ds:schemaRef ds:uri="69737e73-f3ad-43f2-9fa4-d48f1107f523"/>
    <ds:schemaRef ds:uri="http://schemas.microsoft.com/office/2006/documentManagement/types"/>
    <ds:schemaRef ds:uri="http://schemas.microsoft.com/office/infopath/2007/PartnerControls"/>
    <ds:schemaRef ds:uri="5662dfda-f9ca-4ffc-aa76-bfc5e0372425"/>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9BD31D14-CBBF-4675-A8CB-0935171454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12960</TotalTime>
  <Words>1128</Words>
  <Application>Microsoft Office PowerPoint</Application>
  <PresentationFormat>Widescreen</PresentationFormat>
  <Paragraphs>129</Paragraphs>
  <Slides>17</Slides>
  <Notes>14</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17</vt:i4>
      </vt:variant>
    </vt:vector>
  </HeadingPairs>
  <TitlesOfParts>
    <vt:vector size="24" baseType="lpstr">
      <vt:lpstr>Aptos</vt:lpstr>
      <vt:lpstr>Aptos Display</vt:lpstr>
      <vt:lpstr>Arial</vt:lpstr>
      <vt:lpstr>Calibri</vt:lpstr>
      <vt:lpstr>Symbol,Sans-Serif</vt:lpstr>
      <vt:lpstr>Times New Roman</vt:lpstr>
      <vt:lpstr>Office-tema</vt:lpstr>
      <vt:lpstr>جلسه 4</vt:lpstr>
      <vt:lpstr>دستور کار امروز</vt:lpstr>
      <vt:lpstr>وظایف خانگی دفعه قبل</vt:lpstr>
      <vt:lpstr>یک تعامل خوب و محرک</vt:lpstr>
      <vt:lpstr>تعین حدود</vt:lpstr>
      <vt:lpstr>تعین حدود</vt:lpstr>
      <vt:lpstr>سوالات بازتابی</vt:lpstr>
      <vt:lpstr>پدر و مادر بودن</vt:lpstr>
      <vt:lpstr>پدر و مادر بودن</vt:lpstr>
      <vt:lpstr>به عنوان یک والدین از خود مراقبت کردن</vt:lpstr>
      <vt:lpstr>نکاتی برای مراقبت از خود</vt:lpstr>
      <vt:lpstr>نکاتی برای مراقبت از خود</vt:lpstr>
      <vt:lpstr>بازتاب دسته جمعی</vt:lpstr>
      <vt:lpstr>خلاصه بازتاب</vt:lpstr>
      <vt:lpstr>از کجا می توانم کمک بگیرم؟</vt:lpstr>
      <vt:lpstr>لینک ها و آدرس های مفید</vt:lpstr>
      <vt:lpstr>منابع به جلسه 4:</vt:lpstr>
    </vt:vector>
  </TitlesOfParts>
  <Company>Barne-, ungdoms- og familiedirektoratet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Elfrid Krossbakken</dc:creator>
  <cp:lastModifiedBy>Nasseri Tolketjenester</cp:lastModifiedBy>
  <cp:revision>10</cp:revision>
  <dcterms:created xsi:type="dcterms:W3CDTF">2024-05-02T12:26:52Z</dcterms:created>
  <dcterms:modified xsi:type="dcterms:W3CDTF">2024-06-02T23:10:11Z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