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9" r:id="rId5"/>
    <p:sldId id="301" r:id="rId6"/>
    <p:sldId id="302" r:id="rId7"/>
    <p:sldId id="297" r:id="rId8"/>
    <p:sldId id="296" r:id="rId9"/>
    <p:sldId id="293" r:id="rId10"/>
    <p:sldId id="294" r:id="rId11"/>
    <p:sldId id="295" r:id="rId12"/>
    <p:sldId id="300" r:id="rId13"/>
    <p:sldId id="299" r:id="rId14"/>
    <p:sldId id="292" r:id="rId15"/>
    <p:sldId id="303" r:id="rId16"/>
    <p:sldId id="307" r:id="rId17"/>
    <p:sldId id="305" r:id="rId18"/>
    <p:sldId id="308" r:id="rId19"/>
    <p:sldId id="306" r:id="rId20"/>
    <p:sldId id="310"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EE89B-46E9-284C-8FBF-11024FE108C3}" v="4" dt="2024-05-21T04:44:17.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5" d="100"/>
          <a:sy n="155" d="100"/>
        </p:scale>
        <p:origin x="498"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Zetterstrøm Gulliksen" userId="a8892b64-d2a6-4197-8d58-3672f24d5061" providerId="ADAL" clId="{0A47D9A1-F971-48F8-B302-3FB4B4B1F9E2}"/>
    <pc:docChg chg="undo custSel modSld">
      <pc:chgData name="Marianne Zetterstrøm Gulliksen" userId="a8892b64-d2a6-4197-8d58-3672f24d5061" providerId="ADAL" clId="{0A47D9A1-F971-48F8-B302-3FB4B4B1F9E2}" dt="2024-05-13T12:42:58.575" v="39" actId="790"/>
      <pc:docMkLst>
        <pc:docMk/>
      </pc:docMkLst>
      <pc:sldChg chg="modSp mod addCm modNotesTx">
        <pc:chgData name="Marianne Zetterstrøm Gulliksen" userId="a8892b64-d2a6-4197-8d58-3672f24d5061" providerId="ADAL" clId="{0A47D9A1-F971-48F8-B302-3FB4B4B1F9E2}" dt="2024-05-13T12:23:00.721" v="8"/>
        <pc:sldMkLst>
          <pc:docMk/>
          <pc:sldMk cId="2127244985" sldId="293"/>
        </pc:sldMkLst>
        <pc:spChg chg="mod">
          <ac:chgData name="Marianne Zetterstrøm Gulliksen" userId="a8892b64-d2a6-4197-8d58-3672f24d5061" providerId="ADAL" clId="{0A47D9A1-F971-48F8-B302-3FB4B4B1F9E2}" dt="2024-05-13T12:10:52.450" v="4" actId="790"/>
          <ac:spMkLst>
            <pc:docMk/>
            <pc:sldMk cId="2127244985" sldId="293"/>
            <ac:spMk id="4" creationId="{2A07604B-FA0F-A5FF-8C71-31AB1F6DE419}"/>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23:00.721" v="8"/>
              <pc2:cmMkLst xmlns:pc2="http://schemas.microsoft.com/office/powerpoint/2019/9/main/command">
                <pc:docMk/>
                <pc:sldMk cId="2127244985" sldId="293"/>
                <pc2:cmMk id="{3AAA73B6-1DCF-4A4E-812A-66531B4283F0}"/>
              </pc2:cmMkLst>
            </pc226:cmChg>
          </p:ext>
        </pc:extLst>
      </pc:sldChg>
      <pc:sldChg chg="addCm modNotesTx">
        <pc:chgData name="Marianne Zetterstrøm Gulliksen" userId="a8892b64-d2a6-4197-8d58-3672f24d5061" providerId="ADAL" clId="{0A47D9A1-F971-48F8-B302-3FB4B4B1F9E2}" dt="2024-05-13T12:29:15.992" v="13"/>
        <pc:sldMkLst>
          <pc:docMk/>
          <pc:sldMk cId="1619752371" sldId="294"/>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29:15.992" v="13"/>
              <pc2:cmMkLst xmlns:pc2="http://schemas.microsoft.com/office/powerpoint/2019/9/main/command">
                <pc:docMk/>
                <pc:sldMk cId="1619752371" sldId="294"/>
                <pc2:cmMk id="{34343A6E-6E2F-4468-8B92-955755196DA7}"/>
              </pc2:cmMkLst>
            </pc226:cmChg>
            <pc226:cmChg xmlns:pc226="http://schemas.microsoft.com/office/powerpoint/2022/06/main/command" chg="add">
              <pc226:chgData name="Marianne Zetterstrøm Gulliksen" userId="a8892b64-d2a6-4197-8d58-3672f24d5061" providerId="ADAL" clId="{0A47D9A1-F971-48F8-B302-3FB4B4B1F9E2}" dt="2024-05-13T12:27:42.208" v="12"/>
              <pc2:cmMkLst xmlns:pc2="http://schemas.microsoft.com/office/powerpoint/2019/9/main/command">
                <pc:docMk/>
                <pc:sldMk cId="1619752371" sldId="294"/>
                <pc2:cmMk id="{F4F877A5-1B19-4683-A8E9-A088567EF730}"/>
              </pc2:cmMkLst>
            </pc226:cmChg>
          </p:ext>
        </pc:extLst>
      </pc:sldChg>
      <pc:sldChg chg="modNotesTx">
        <pc:chgData name="Marianne Zetterstrøm Gulliksen" userId="a8892b64-d2a6-4197-8d58-3672f24d5061" providerId="ADAL" clId="{0A47D9A1-F971-48F8-B302-3FB4B4B1F9E2}" dt="2024-05-13T12:30:09.200" v="19" actId="20577"/>
        <pc:sldMkLst>
          <pc:docMk/>
          <pc:sldMk cId="3600763414" sldId="295"/>
        </pc:sldMkLst>
      </pc:sldChg>
      <pc:sldChg chg="modCm">
        <pc:chgData name="Marianne Zetterstrøm Gulliksen" userId="a8892b64-d2a6-4197-8d58-3672f24d5061" providerId="ADAL" clId="{0A47D9A1-F971-48F8-B302-3FB4B4B1F9E2}" dt="2024-05-13T12:10:06.334" v="3"/>
        <pc:sldMkLst>
          <pc:docMk/>
          <pc:sldMk cId="1445482153" sldId="296"/>
        </pc:sldMkLst>
        <pc:extLst>
          <p:ext xmlns:p="http://schemas.openxmlformats.org/presentationml/2006/main" uri="{D6D511B9-2390-475A-947B-AFAB55BFBCF1}">
            <pc226:cmChg xmlns:pc226="http://schemas.microsoft.com/office/powerpoint/2022/06/main/command" chg="mod modRxn">
              <pc226:chgData name="Marianne Zetterstrøm Gulliksen" userId="a8892b64-d2a6-4197-8d58-3672f24d5061" providerId="ADAL" clId="{0A47D9A1-F971-48F8-B302-3FB4B4B1F9E2}" dt="2024-05-13T12:10:06.334" v="3"/>
              <pc2:cmMkLst xmlns:pc2="http://schemas.microsoft.com/office/powerpoint/2019/9/main/command">
                <pc:docMk/>
                <pc:sldMk cId="1445482153" sldId="296"/>
                <pc2:cmMk id="{BBB1BC38-9EA5-45B7-AF06-B737D693D09C}"/>
              </pc2:cmMkLst>
            </pc226:cmChg>
          </p:ext>
        </pc:extLst>
      </pc:sldChg>
      <pc:sldChg chg="addCm modNotesTx">
        <pc:chgData name="Marianne Zetterstrøm Gulliksen" userId="a8892b64-d2a6-4197-8d58-3672f24d5061" providerId="ADAL" clId="{0A47D9A1-F971-48F8-B302-3FB4B4B1F9E2}" dt="2024-05-13T12:09:43.112" v="2"/>
        <pc:sldMkLst>
          <pc:docMk/>
          <pc:sldMk cId="1698615580" sldId="297"/>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09:43.112" v="2"/>
              <pc2:cmMkLst xmlns:pc2="http://schemas.microsoft.com/office/powerpoint/2019/9/main/command">
                <pc:docMk/>
                <pc:sldMk cId="1698615580" sldId="297"/>
                <pc2:cmMk id="{CC70B2C5-349A-45B8-80F5-D29BF2CF432D}"/>
              </pc2:cmMkLst>
            </pc226:cmChg>
          </p:ext>
        </pc:extLst>
      </pc:sldChg>
      <pc:sldChg chg="modSp mod modNotesTx">
        <pc:chgData name="Marianne Zetterstrøm Gulliksen" userId="a8892b64-d2a6-4197-8d58-3672f24d5061" providerId="ADAL" clId="{0A47D9A1-F971-48F8-B302-3FB4B4B1F9E2}" dt="2024-05-13T12:32:45.637" v="37" actId="20577"/>
        <pc:sldMkLst>
          <pc:docMk/>
          <pc:sldMk cId="2656699507" sldId="300"/>
        </pc:sldMkLst>
        <pc:spChg chg="mod">
          <ac:chgData name="Marianne Zetterstrøm Gulliksen" userId="a8892b64-d2a6-4197-8d58-3672f24d5061" providerId="ADAL" clId="{0A47D9A1-F971-48F8-B302-3FB4B4B1F9E2}" dt="2024-05-13T12:31:17.657" v="23" actId="790"/>
          <ac:spMkLst>
            <pc:docMk/>
            <pc:sldMk cId="2656699507" sldId="300"/>
            <ac:spMk id="2" creationId="{E6A2474E-9369-3D44-5A48-E4EA072C0EC0}"/>
          </ac:spMkLst>
        </pc:spChg>
        <pc:spChg chg="mod">
          <ac:chgData name="Marianne Zetterstrøm Gulliksen" userId="a8892b64-d2a6-4197-8d58-3672f24d5061" providerId="ADAL" clId="{0A47D9A1-F971-48F8-B302-3FB4B4B1F9E2}" dt="2024-05-13T12:31:09.218" v="22" actId="790"/>
          <ac:spMkLst>
            <pc:docMk/>
            <pc:sldMk cId="2656699507" sldId="300"/>
            <ac:spMk id="3" creationId="{268EC9C9-4609-F27A-6AD9-98C3CE6D538B}"/>
          </ac:spMkLst>
        </pc:spChg>
      </pc:sldChg>
      <pc:sldChg chg="modNotesTx">
        <pc:chgData name="Marianne Zetterstrøm Gulliksen" userId="a8892b64-d2a6-4197-8d58-3672f24d5061" providerId="ADAL" clId="{0A47D9A1-F971-48F8-B302-3FB4B4B1F9E2}" dt="2024-05-13T12:06:08.625" v="0" actId="20577"/>
        <pc:sldMkLst>
          <pc:docMk/>
          <pc:sldMk cId="3750413597" sldId="301"/>
        </pc:sldMkLst>
      </pc:sldChg>
      <pc:sldChg chg="modSp mod">
        <pc:chgData name="Marianne Zetterstrøm Gulliksen" userId="a8892b64-d2a6-4197-8d58-3672f24d5061" providerId="ADAL" clId="{0A47D9A1-F971-48F8-B302-3FB4B4B1F9E2}" dt="2024-05-13T12:42:58.575" v="39" actId="790"/>
        <pc:sldMkLst>
          <pc:docMk/>
          <pc:sldMk cId="3533873766" sldId="306"/>
        </pc:sldMkLst>
        <pc:spChg chg="mod">
          <ac:chgData name="Marianne Zetterstrøm Gulliksen" userId="a8892b64-d2a6-4197-8d58-3672f24d5061" providerId="ADAL" clId="{0A47D9A1-F971-48F8-B302-3FB4B4B1F9E2}" dt="2024-05-13T12:42:58.575" v="39" actId="790"/>
          <ac:spMkLst>
            <pc:docMk/>
            <pc:sldMk cId="3533873766" sldId="306"/>
            <ac:spMk id="2" creationId="{5F75A2DC-86F3-A89C-CF3B-53D5AD85B343}"/>
          </ac:spMkLst>
        </pc:spChg>
        <pc:spChg chg="mod">
          <ac:chgData name="Marianne Zetterstrøm Gulliksen" userId="a8892b64-d2a6-4197-8d58-3672f24d5061" providerId="ADAL" clId="{0A47D9A1-F971-48F8-B302-3FB4B4B1F9E2}" dt="2024-05-13T12:42:52.043" v="38" actId="790"/>
          <ac:spMkLst>
            <pc:docMk/>
            <pc:sldMk cId="3533873766" sldId="306"/>
            <ac:spMk id="3" creationId="{9CE76ECA-249B-4DB3-A011-F6876921B6E7}"/>
          </ac:spMkLst>
        </pc:spChg>
      </pc:sldChg>
    </pc:docChg>
  </pc:docChgLst>
  <pc:docChgLst>
    <pc:chgData name="Stian Tandberg" userId="S::stian.tandberg@bufetat.no::04e3da4d-8e9d-479a-b565-4021ad334c0a" providerId="AD" clId="Web-{A7684A8A-A0E1-589F-0BE1-B147F372E2DF}"/>
    <pc:docChg chg="modSld">
      <pc:chgData name="Stian Tandberg" userId="S::stian.tandberg@bufetat.no::04e3da4d-8e9d-479a-b565-4021ad334c0a" providerId="AD" clId="Web-{A7684A8A-A0E1-589F-0BE1-B147F372E2DF}" dt="2024-05-13T13:13:46.720" v="2"/>
      <pc:docMkLst>
        <pc:docMk/>
      </pc:docMkLst>
      <pc:sldChg chg="addSp delSp modSp">
        <pc:chgData name="Stian Tandberg" userId="S::stian.tandberg@bufetat.no::04e3da4d-8e9d-479a-b565-4021ad334c0a" providerId="AD" clId="Web-{A7684A8A-A0E1-589F-0BE1-B147F372E2DF}" dt="2024-05-13T13:13:46.720" v="2"/>
        <pc:sldMkLst>
          <pc:docMk/>
          <pc:sldMk cId="4201877098" sldId="299"/>
        </pc:sldMkLst>
        <pc:spChg chg="mod">
          <ac:chgData name="Stian Tandberg" userId="S::stian.tandberg@bufetat.no::04e3da4d-8e9d-479a-b565-4021ad334c0a" providerId="AD" clId="Web-{A7684A8A-A0E1-589F-0BE1-B147F372E2DF}" dt="2024-05-13T13:13:46.720" v="2"/>
          <ac:spMkLst>
            <pc:docMk/>
            <pc:sldMk cId="4201877098" sldId="299"/>
            <ac:spMk id="3" creationId="{A2DBBF2A-047C-EBAB-FEE2-FE054386CBEE}"/>
          </ac:spMkLst>
        </pc:spChg>
        <pc:spChg chg="add del mod">
          <ac:chgData name="Stian Tandberg" userId="S::stian.tandberg@bufetat.no::04e3da4d-8e9d-479a-b565-4021ad334c0a" providerId="AD" clId="Web-{A7684A8A-A0E1-589F-0BE1-B147F372E2DF}" dt="2024-05-13T13:13:41.595" v="1"/>
          <ac:spMkLst>
            <pc:docMk/>
            <pc:sldMk cId="4201877098" sldId="299"/>
            <ac:spMk id="5" creationId="{8462132E-DB77-8312-5641-7ACD3B42359D}"/>
          </ac:spMkLst>
        </pc:spChg>
        <pc:spChg chg="del">
          <ac:chgData name="Stian Tandberg" userId="S::stian.tandberg@bufetat.no::04e3da4d-8e9d-479a-b565-4021ad334c0a" providerId="AD" clId="Web-{A7684A8A-A0E1-589F-0BE1-B147F372E2DF}" dt="2024-05-13T13:13:46.720" v="2"/>
          <ac:spMkLst>
            <pc:docMk/>
            <pc:sldMk cId="4201877098" sldId="299"/>
            <ac:spMk id="18" creationId="{F13C74B1-5B17-4795-BED0-7140497B445A}"/>
          </ac:spMkLst>
        </pc:spChg>
        <pc:spChg chg="del">
          <ac:chgData name="Stian Tandberg" userId="S::stian.tandberg@bufetat.no::04e3da4d-8e9d-479a-b565-4021ad334c0a" providerId="AD" clId="Web-{A7684A8A-A0E1-589F-0BE1-B147F372E2DF}" dt="2024-05-13T13:13:46.720" v="2"/>
          <ac:spMkLst>
            <pc:docMk/>
            <pc:sldMk cId="4201877098" sldId="299"/>
            <ac:spMk id="20" creationId="{D4974D33-8DC5-464E-8C6D-BE58F0669C17}"/>
          </ac:spMkLst>
        </pc:spChg>
        <pc:spChg chg="add">
          <ac:chgData name="Stian Tandberg" userId="S::stian.tandberg@bufetat.no::04e3da4d-8e9d-479a-b565-4021ad334c0a" providerId="AD" clId="Web-{A7684A8A-A0E1-589F-0BE1-B147F372E2DF}" dt="2024-05-13T13:13:46.720" v="2"/>
          <ac:spMkLst>
            <pc:docMk/>
            <pc:sldMk cId="4201877098" sldId="299"/>
            <ac:spMk id="25" creationId="{F13C74B1-5B17-4795-BED0-7140497B445A}"/>
          </ac:spMkLst>
        </pc:spChg>
        <pc:spChg chg="add">
          <ac:chgData name="Stian Tandberg" userId="S::stian.tandberg@bufetat.no::04e3da4d-8e9d-479a-b565-4021ad334c0a" providerId="AD" clId="Web-{A7684A8A-A0E1-589F-0BE1-B147F372E2DF}" dt="2024-05-13T13:13:46.720" v="2"/>
          <ac:spMkLst>
            <pc:docMk/>
            <pc:sldMk cId="4201877098" sldId="299"/>
            <ac:spMk id="27" creationId="{D4974D33-8DC5-464E-8C6D-BE58F0669C17}"/>
          </ac:spMkLst>
        </pc:spChg>
        <pc:picChg chg="add mod ord">
          <ac:chgData name="Stian Tandberg" userId="S::stian.tandberg@bufetat.no::04e3da4d-8e9d-479a-b565-4021ad334c0a" providerId="AD" clId="Web-{A7684A8A-A0E1-589F-0BE1-B147F372E2DF}" dt="2024-05-13T13:13:46.720" v="2"/>
          <ac:picMkLst>
            <pc:docMk/>
            <pc:sldMk cId="4201877098" sldId="299"/>
            <ac:picMk id="6" creationId="{BBEF86C4-87B6-8C6D-733D-C48F21BBBC60}"/>
          </ac:picMkLst>
        </pc:picChg>
        <pc:picChg chg="del">
          <ac:chgData name="Stian Tandberg" userId="S::stian.tandberg@bufetat.no::04e3da4d-8e9d-479a-b565-4021ad334c0a" providerId="AD" clId="Web-{A7684A8A-A0E1-589F-0BE1-B147F372E2DF}" dt="2024-05-13T13:13:22.875" v="0"/>
          <ac:picMkLst>
            <pc:docMk/>
            <pc:sldMk cId="4201877098" sldId="299"/>
            <ac:picMk id="8" creationId="{6FFF82FA-B6B3-B816-D4FC-1547A81AE081}"/>
          </ac:picMkLst>
        </pc:picChg>
      </pc:sldChg>
    </pc:docChg>
  </pc:docChgLst>
  <pc:docChgLst>
    <pc:chgData name="Elfrid Krossbakken" userId="S::elfrid.krossbakken@bufetat.no::9e012093-0ee3-4f7b-8ab2-1d5e62e751de" providerId="AD" clId="Web-{2233A7A1-3ECE-49BC-B825-E548127B04AE}"/>
    <pc:docChg chg="delSld modSld">
      <pc:chgData name="Elfrid Krossbakken" userId="S::elfrid.krossbakken@bufetat.no::9e012093-0ee3-4f7b-8ab2-1d5e62e751de" providerId="AD" clId="Web-{2233A7A1-3ECE-49BC-B825-E548127B04AE}" dt="2024-05-10T09:19:11.605" v="1"/>
      <pc:docMkLst>
        <pc:docMk/>
      </pc:docMkLst>
      <pc:sldChg chg="mod modShow">
        <pc:chgData name="Elfrid Krossbakken" userId="S::elfrid.krossbakken@bufetat.no::9e012093-0ee3-4f7b-8ab2-1d5e62e751de" providerId="AD" clId="Web-{2233A7A1-3ECE-49BC-B825-E548127B04AE}" dt="2024-05-10T09:19:11.605" v="1"/>
        <pc:sldMkLst>
          <pc:docMk/>
          <pc:sldMk cId="707512714" sldId="278"/>
        </pc:sldMkLst>
      </pc:sldChg>
      <pc:sldChg chg="del">
        <pc:chgData name="Elfrid Krossbakken" userId="S::elfrid.krossbakken@bufetat.no::9e012093-0ee3-4f7b-8ab2-1d5e62e751de" providerId="AD" clId="Web-{2233A7A1-3ECE-49BC-B825-E548127B04AE}" dt="2024-05-10T09:19:03.433" v="0"/>
        <pc:sldMkLst>
          <pc:docMk/>
          <pc:sldMk cId="988120971" sldId="304"/>
        </pc:sldMkLst>
      </pc:sldChg>
    </pc:docChg>
  </pc:docChgLst>
  <pc:docChgLst>
    <pc:chgData name="Elfrid Krossbakken" userId="S::elfrid.krossbakken@bufetat.no::9e012093-0ee3-4f7b-8ab2-1d5e62e751de" providerId="AD" clId="Web-{FFAF0EE2-0F5A-2E99-A2A9-C5F72778900E}"/>
    <pc:docChg chg="delSld">
      <pc:chgData name="Elfrid Krossbakken" userId="S::elfrid.krossbakken@bufetat.no::9e012093-0ee3-4f7b-8ab2-1d5e62e751de" providerId="AD" clId="Web-{FFAF0EE2-0F5A-2E99-A2A9-C5F72778900E}" dt="2024-05-08T09:49:30.527" v="0"/>
      <pc:docMkLst>
        <pc:docMk/>
      </pc:docMkLst>
      <pc:sldChg chg="del">
        <pc:chgData name="Elfrid Krossbakken" userId="S::elfrid.krossbakken@bufetat.no::9e012093-0ee3-4f7b-8ab2-1d5e62e751de" providerId="AD" clId="Web-{FFAF0EE2-0F5A-2E99-A2A9-C5F72778900E}" dt="2024-05-08T09:49:30.527" v="0"/>
        <pc:sldMkLst>
          <pc:docMk/>
          <pc:sldMk cId="4201877098" sldId="299"/>
        </pc:sldMkLst>
      </pc:sldChg>
    </pc:docChg>
  </pc:docChgLst>
  <pc:docChgLst>
    <pc:chgData name="Elfrid Krossbakken" userId="9e012093-0ee3-4f7b-8ab2-1d5e62e751de" providerId="ADAL" clId="{0DAEE89B-46E9-284C-8FBF-11024FE108C3}"/>
    <pc:docChg chg="custSel addSld delSld modSld sldOrd">
      <pc:chgData name="Elfrid Krossbakken" userId="9e012093-0ee3-4f7b-8ab2-1d5e62e751de" providerId="ADAL" clId="{0DAEE89B-46E9-284C-8FBF-11024FE108C3}" dt="2024-05-21T04:48:12.362" v="1320" actId="20577"/>
      <pc:docMkLst>
        <pc:docMk/>
      </pc:docMkLst>
      <pc:sldChg chg="del">
        <pc:chgData name="Elfrid Krossbakken" userId="9e012093-0ee3-4f7b-8ab2-1d5e62e751de" providerId="ADAL" clId="{0DAEE89B-46E9-284C-8FBF-11024FE108C3}" dt="2024-05-21T04:44:33.508" v="1275" actId="2696"/>
        <pc:sldMkLst>
          <pc:docMk/>
          <pc:sldMk cId="3748240624" sldId="274"/>
        </pc:sldMkLst>
      </pc:sldChg>
      <pc:sldChg chg="del">
        <pc:chgData name="Elfrid Krossbakken" userId="9e012093-0ee3-4f7b-8ab2-1d5e62e751de" providerId="ADAL" clId="{0DAEE89B-46E9-284C-8FBF-11024FE108C3}" dt="2024-05-21T04:42:48.312" v="1272" actId="2696"/>
        <pc:sldMkLst>
          <pc:docMk/>
          <pc:sldMk cId="707512714" sldId="278"/>
        </pc:sldMkLst>
      </pc:sldChg>
      <pc:sldChg chg="ord">
        <pc:chgData name="Elfrid Krossbakken" userId="9e012093-0ee3-4f7b-8ab2-1d5e62e751de" providerId="ADAL" clId="{0DAEE89B-46E9-284C-8FBF-11024FE108C3}" dt="2024-05-02T06:20:08.800" v="741" actId="20578"/>
        <pc:sldMkLst>
          <pc:docMk/>
          <pc:sldMk cId="2139647700" sldId="292"/>
        </pc:sldMkLst>
      </pc:sldChg>
      <pc:sldChg chg="modSp new mod addCm delCm modNotesTx">
        <pc:chgData name="Elfrid Krossbakken" userId="9e012093-0ee3-4f7b-8ab2-1d5e62e751de" providerId="ADAL" clId="{0DAEE89B-46E9-284C-8FBF-11024FE108C3}" dt="2024-05-21T04:33:53.574" v="915"/>
        <pc:sldMkLst>
          <pc:docMk/>
          <pc:sldMk cId="2127244985" sldId="293"/>
        </pc:sldMkLst>
        <pc:spChg chg="mod">
          <ac:chgData name="Elfrid Krossbakken" userId="9e012093-0ee3-4f7b-8ab2-1d5e62e751de" providerId="ADAL" clId="{0DAEE89B-46E9-284C-8FBF-11024FE108C3}" dt="2024-04-26T11:52:28.706" v="10" actId="20577"/>
          <ac:spMkLst>
            <pc:docMk/>
            <pc:sldMk cId="2127244985" sldId="293"/>
            <ac:spMk id="2" creationId="{D13E2A4E-5234-9E8B-095F-60591C249591}"/>
          </ac:spMkLst>
        </pc:spChg>
        <pc:spChg chg="mod">
          <ac:chgData name="Elfrid Krossbakken" userId="9e012093-0ee3-4f7b-8ab2-1d5e62e751de" providerId="ADAL" clId="{0DAEE89B-46E9-284C-8FBF-11024FE108C3}" dt="2024-04-30T11:55:00.014" v="389" actId="20577"/>
          <ac:spMkLst>
            <pc:docMk/>
            <pc:sldMk cId="2127244985" sldId="293"/>
            <ac:spMk id="4" creationId="{2A07604B-FA0F-A5FF-8C71-31AB1F6DE419}"/>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0:55.022" v="851"/>
              <pc2:cmMkLst xmlns:pc2="http://schemas.microsoft.com/office/powerpoint/2019/9/main/command">
                <pc:docMk/>
                <pc:sldMk cId="2127244985" sldId="293"/>
                <pc2:cmMk id="{C74B8996-6409-4A22-ADBB-829241DDEF62}"/>
              </pc2:cmMkLst>
            </pc226:cmChg>
            <pc226:cmChg xmlns:pc226="http://schemas.microsoft.com/office/powerpoint/2022/06/main/command" chg="del">
              <pc226:chgData name="Elfrid Krossbakken" userId="9e012093-0ee3-4f7b-8ab2-1d5e62e751de" providerId="ADAL" clId="{0DAEE89B-46E9-284C-8FBF-11024FE108C3}" dt="2024-05-21T04:33:53.574" v="915"/>
              <pc2:cmMkLst xmlns:pc2="http://schemas.microsoft.com/office/powerpoint/2019/9/main/command">
                <pc:docMk/>
                <pc:sldMk cId="2127244985" sldId="293"/>
                <pc2:cmMk id="{3AAA73B6-1DCF-4A4E-812A-66531B4283F0}"/>
              </pc2:cmMkLst>
            </pc226:cmChg>
            <pc226:cmChg xmlns:pc226="http://schemas.microsoft.com/office/powerpoint/2022/06/main/command" chg="add">
              <pc226:chgData name="Elfrid Krossbakken" userId="9e012093-0ee3-4f7b-8ab2-1d5e62e751de" providerId="ADAL" clId="{0DAEE89B-46E9-284C-8FBF-11024FE108C3}" dt="2024-04-30T11:55:02.069" v="390"/>
              <pc2:cmMkLst xmlns:pc2="http://schemas.microsoft.com/office/powerpoint/2019/9/main/command">
                <pc:docMk/>
                <pc:sldMk cId="2127244985" sldId="293"/>
                <pc2:cmMk id="{CF65F8D6-B0D2-0B44-8B9D-768C128A36B9}"/>
              </pc2:cmMkLst>
            </pc226:cmChg>
          </p:ext>
        </pc:extLst>
      </pc:sldChg>
      <pc:sldChg chg="modSp new mod addCm delCm modNotesTx">
        <pc:chgData name="Elfrid Krossbakken" userId="9e012093-0ee3-4f7b-8ab2-1d5e62e751de" providerId="ADAL" clId="{0DAEE89B-46E9-284C-8FBF-11024FE108C3}" dt="2024-05-21T04:36:43.026" v="999"/>
        <pc:sldMkLst>
          <pc:docMk/>
          <pc:sldMk cId="1619752371" sldId="294"/>
        </pc:sldMkLst>
        <pc:spChg chg="mod">
          <ac:chgData name="Elfrid Krossbakken" userId="9e012093-0ee3-4f7b-8ab2-1d5e62e751de" providerId="ADAL" clId="{0DAEE89B-46E9-284C-8FBF-11024FE108C3}" dt="2024-04-26T11:52:36.167" v="16" actId="20577"/>
          <ac:spMkLst>
            <pc:docMk/>
            <pc:sldMk cId="1619752371" sldId="294"/>
            <ac:spMk id="2" creationId="{BAF8A8F2-F12F-A364-7FC6-E118D6479F76}"/>
          </ac:spMkLst>
        </pc:spChg>
        <pc:spChg chg="mod">
          <ac:chgData name="Elfrid Krossbakken" userId="9e012093-0ee3-4f7b-8ab2-1d5e62e751de" providerId="ADAL" clId="{0DAEE89B-46E9-284C-8FBF-11024FE108C3}" dt="2024-05-21T04:35:13.660" v="987" actId="20577"/>
          <ac:spMkLst>
            <pc:docMk/>
            <pc:sldMk cId="1619752371" sldId="294"/>
            <ac:spMk id="3" creationId="{D3F08023-ED38-1AD6-A816-6A7DF4054D25}"/>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6:43.026" v="999"/>
              <pc2:cmMkLst xmlns:pc2="http://schemas.microsoft.com/office/powerpoint/2019/9/main/command">
                <pc:docMk/>
                <pc:sldMk cId="1619752371" sldId="294"/>
                <pc2:cmMk id="{34343A6E-6E2F-4468-8B92-955755196DA7}"/>
              </pc2:cmMkLst>
            </pc226:cmChg>
            <pc226:cmChg xmlns:pc226="http://schemas.microsoft.com/office/powerpoint/2022/06/main/command" chg="add del">
              <pc226:chgData name="Elfrid Krossbakken" userId="9e012093-0ee3-4f7b-8ab2-1d5e62e751de" providerId="ADAL" clId="{0DAEE89B-46E9-284C-8FBF-11024FE108C3}" dt="2024-05-21T04:34:01.733" v="916"/>
              <pc2:cmMkLst xmlns:pc2="http://schemas.microsoft.com/office/powerpoint/2019/9/main/command">
                <pc:docMk/>
                <pc:sldMk cId="1619752371" sldId="294"/>
                <pc2:cmMk id="{4B375B84-0F14-ED4A-94EC-B4ACEB2CF8E6}"/>
              </pc2:cmMkLst>
            </pc226:cmChg>
            <pc226:cmChg xmlns:pc226="http://schemas.microsoft.com/office/powerpoint/2022/06/main/command" chg="del">
              <pc226:chgData name="Elfrid Krossbakken" userId="9e012093-0ee3-4f7b-8ab2-1d5e62e751de" providerId="ADAL" clId="{0DAEE89B-46E9-284C-8FBF-11024FE108C3}" dt="2024-05-21T04:34:44.041" v="979"/>
              <pc2:cmMkLst xmlns:pc2="http://schemas.microsoft.com/office/powerpoint/2019/9/main/command">
                <pc:docMk/>
                <pc:sldMk cId="1619752371" sldId="294"/>
                <pc2:cmMk id="{F4F877A5-1B19-4683-A8E9-A088567EF730}"/>
              </pc2:cmMkLst>
            </pc226:cmChg>
          </p:ext>
        </pc:extLst>
      </pc:sldChg>
      <pc:sldChg chg="modSp new mod addCm delCm">
        <pc:chgData name="Elfrid Krossbakken" userId="9e012093-0ee3-4f7b-8ab2-1d5e62e751de" providerId="ADAL" clId="{0DAEE89B-46E9-284C-8FBF-11024FE108C3}" dt="2024-05-21T04:36:37.741" v="998"/>
        <pc:sldMkLst>
          <pc:docMk/>
          <pc:sldMk cId="3600763414" sldId="295"/>
        </pc:sldMkLst>
        <pc:spChg chg="mod">
          <ac:chgData name="Elfrid Krossbakken" userId="9e012093-0ee3-4f7b-8ab2-1d5e62e751de" providerId="ADAL" clId="{0DAEE89B-46E9-284C-8FBF-11024FE108C3}" dt="2024-04-26T11:52:45.082" v="26" actId="20577"/>
          <ac:spMkLst>
            <pc:docMk/>
            <pc:sldMk cId="3600763414" sldId="295"/>
            <ac:spMk id="2" creationId="{9BAFA653-1686-C186-FCB3-4B12FDB78958}"/>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0DAEE89B-46E9-284C-8FBF-11024FE108C3}" dt="2024-05-21T04:36:34.260" v="997"/>
              <pc2:cmMkLst xmlns:pc2="http://schemas.microsoft.com/office/powerpoint/2019/9/main/command">
                <pc:docMk/>
                <pc:sldMk cId="3600763414" sldId="295"/>
                <pc2:cmMk id="{9434E457-3AB5-9D4E-BAE3-1CEAA4443E18}"/>
              </pc2:cmMkLst>
            </pc226:cmChg>
            <pc226:cmChg xmlns:pc226="http://schemas.microsoft.com/office/powerpoint/2022/06/main/command" chg="del">
              <pc226:chgData name="Elfrid Krossbakken" userId="9e012093-0ee3-4f7b-8ab2-1d5e62e751de" providerId="ADAL" clId="{0DAEE89B-46E9-284C-8FBF-11024FE108C3}" dt="2024-05-21T04:36:37.741" v="998"/>
              <pc2:cmMkLst xmlns:pc2="http://schemas.microsoft.com/office/powerpoint/2019/9/main/command">
                <pc:docMk/>
                <pc:sldMk cId="3600763414" sldId="295"/>
                <pc2:cmMk id="{7F2F33D2-4A97-4642-8A24-A598D65F39F5}"/>
              </pc2:cmMkLst>
            </pc226:cmChg>
          </p:ext>
        </pc:extLst>
      </pc:sldChg>
      <pc:sldChg chg="addSp delSp modSp new mod modClrScheme addCm delCm chgLayout modNotesTx">
        <pc:chgData name="Elfrid Krossbakken" userId="9e012093-0ee3-4f7b-8ab2-1d5e62e751de" providerId="ADAL" clId="{0DAEE89B-46E9-284C-8FBF-11024FE108C3}" dt="2024-05-21T04:30:46.599" v="850" actId="20577"/>
        <pc:sldMkLst>
          <pc:docMk/>
          <pc:sldMk cId="1445482153" sldId="296"/>
        </pc:sldMkLst>
        <pc:spChg chg="mod ord">
          <ac:chgData name="Elfrid Krossbakken" userId="9e012093-0ee3-4f7b-8ab2-1d5e62e751de" providerId="ADAL" clId="{0DAEE89B-46E9-284C-8FBF-11024FE108C3}" dt="2024-04-26T11:54:38.208" v="84" actId="700"/>
          <ac:spMkLst>
            <pc:docMk/>
            <pc:sldMk cId="1445482153" sldId="296"/>
            <ac:spMk id="2" creationId="{C33E726D-10A5-18B5-4E10-1A7C88788476}"/>
          </ac:spMkLst>
        </pc:spChg>
        <pc:spChg chg="del mod ord">
          <ac:chgData name="Elfrid Krossbakken" userId="9e012093-0ee3-4f7b-8ab2-1d5e62e751de" providerId="ADAL" clId="{0DAEE89B-46E9-284C-8FBF-11024FE108C3}" dt="2024-04-26T11:54:38.208" v="84" actId="700"/>
          <ac:spMkLst>
            <pc:docMk/>
            <pc:sldMk cId="1445482153" sldId="296"/>
            <ac:spMk id="3" creationId="{24B47C97-668B-B09C-E2FE-FB9932AD1E0B}"/>
          </ac:spMkLst>
        </pc:spChg>
        <pc:spChg chg="add mod ord">
          <ac:chgData name="Elfrid Krossbakken" userId="9e012093-0ee3-4f7b-8ab2-1d5e62e751de" providerId="ADAL" clId="{0DAEE89B-46E9-284C-8FBF-11024FE108C3}" dt="2024-04-26T11:54:38.208" v="84" actId="700"/>
          <ac:spMkLst>
            <pc:docMk/>
            <pc:sldMk cId="1445482153" sldId="296"/>
            <ac:spMk id="4" creationId="{6228860C-5DD5-44F3-2411-E297BA385FB9}"/>
          </ac:spMkLst>
        </pc:spChg>
        <pc:spChg chg="add mod ord">
          <ac:chgData name="Elfrid Krossbakken" userId="9e012093-0ee3-4f7b-8ab2-1d5e62e751de" providerId="ADAL" clId="{0DAEE89B-46E9-284C-8FBF-11024FE108C3}" dt="2024-04-26T11:54:38.208" v="84" actId="700"/>
          <ac:spMkLst>
            <pc:docMk/>
            <pc:sldMk cId="1445482153" sldId="296"/>
            <ac:spMk id="5" creationId="{CE39EE99-5726-51A8-804D-543D397C8276}"/>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0:20.758" v="839"/>
              <pc2:cmMkLst xmlns:pc2="http://schemas.microsoft.com/office/powerpoint/2019/9/main/command">
                <pc:docMk/>
                <pc:sldMk cId="1445482153" sldId="296"/>
                <pc2:cmMk id="{BBB1BC38-9EA5-45B7-AF06-B737D693D09C}"/>
              </pc2:cmMkLst>
            </pc226:cmChg>
            <pc226:cmChg xmlns:pc226="http://schemas.microsoft.com/office/powerpoint/2022/06/main/command" chg="add del">
              <pc226:chgData name="Elfrid Krossbakken" userId="9e012093-0ee3-4f7b-8ab2-1d5e62e751de" providerId="ADAL" clId="{0DAEE89B-46E9-284C-8FBF-11024FE108C3}" dt="2024-05-15T11:24:21.041" v="757"/>
              <pc2:cmMkLst xmlns:pc2="http://schemas.microsoft.com/office/powerpoint/2019/9/main/command">
                <pc:docMk/>
                <pc:sldMk cId="1445482153" sldId="296"/>
                <pc2:cmMk id="{2C72564C-AFF2-3441-8D80-A6C210A96BD3}"/>
              </pc2:cmMkLst>
            </pc226:cmChg>
          </p:ext>
        </pc:extLst>
      </pc:sldChg>
      <pc:sldChg chg="addSp delSp modSp new mod ord modClrScheme addCm delCm modCm chgLayout modNotesTx">
        <pc:chgData name="Elfrid Krossbakken" userId="9e012093-0ee3-4f7b-8ab2-1d5e62e751de" providerId="ADAL" clId="{0DAEE89B-46E9-284C-8FBF-11024FE108C3}" dt="2024-05-21T04:30:12.076" v="838" actId="20577"/>
        <pc:sldMkLst>
          <pc:docMk/>
          <pc:sldMk cId="1698615580" sldId="297"/>
        </pc:sldMkLst>
        <pc:spChg chg="mod ord">
          <ac:chgData name="Elfrid Krossbakken" userId="9e012093-0ee3-4f7b-8ab2-1d5e62e751de" providerId="ADAL" clId="{0DAEE89B-46E9-284C-8FBF-11024FE108C3}" dt="2024-04-26T11:54:33.266" v="83" actId="700"/>
          <ac:spMkLst>
            <pc:docMk/>
            <pc:sldMk cId="1698615580" sldId="297"/>
            <ac:spMk id="2" creationId="{721216AA-AD84-3817-009E-A4F46BC7CCB8}"/>
          </ac:spMkLst>
        </pc:spChg>
        <pc:spChg chg="del mod ord">
          <ac:chgData name="Elfrid Krossbakken" userId="9e012093-0ee3-4f7b-8ab2-1d5e62e751de" providerId="ADAL" clId="{0DAEE89B-46E9-284C-8FBF-11024FE108C3}" dt="2024-04-26T11:54:33.266" v="83" actId="700"/>
          <ac:spMkLst>
            <pc:docMk/>
            <pc:sldMk cId="1698615580" sldId="297"/>
            <ac:spMk id="3" creationId="{778C56B6-8B32-5DBD-4356-9B7A945AF849}"/>
          </ac:spMkLst>
        </pc:spChg>
        <pc:spChg chg="add mod ord">
          <ac:chgData name="Elfrid Krossbakken" userId="9e012093-0ee3-4f7b-8ab2-1d5e62e751de" providerId="ADAL" clId="{0DAEE89B-46E9-284C-8FBF-11024FE108C3}" dt="2024-05-21T04:29:52.332" v="832" actId="20578"/>
          <ac:spMkLst>
            <pc:docMk/>
            <pc:sldMk cId="1698615580" sldId="297"/>
            <ac:spMk id="4" creationId="{5FF6762E-5742-9E92-2EEA-FBB9D58483CD}"/>
          </ac:spMkLst>
        </pc:spChg>
        <pc:spChg chg="add mod ord">
          <ac:chgData name="Elfrid Krossbakken" userId="9e012093-0ee3-4f7b-8ab2-1d5e62e751de" providerId="ADAL" clId="{0DAEE89B-46E9-284C-8FBF-11024FE108C3}" dt="2024-04-26T11:54:33.266" v="83" actId="700"/>
          <ac:spMkLst>
            <pc:docMk/>
            <pc:sldMk cId="1698615580" sldId="297"/>
            <ac:spMk id="5" creationId="{7E257657-A346-E983-85FC-4BBEBC75A79E}"/>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9:15.742" v="805"/>
              <pc2:cmMkLst xmlns:pc2="http://schemas.microsoft.com/office/powerpoint/2019/9/main/command">
                <pc:docMk/>
                <pc:sldMk cId="1698615580" sldId="297"/>
                <pc2:cmMk id="{CC70B2C5-349A-45B8-80F5-D29BF2CF432D}"/>
              </pc2:cmMkLst>
            </pc226:cmChg>
            <pc226:cmChg xmlns:pc226="http://schemas.microsoft.com/office/powerpoint/2022/06/main/command" chg="del">
              <pc226:chgData name="Elfrid Krossbakken" userId="9e012093-0ee3-4f7b-8ab2-1d5e62e751de" providerId="ADAL" clId="{0DAEE89B-46E9-284C-8FBF-11024FE108C3}" dt="2024-05-21T04:29:30.562" v="831"/>
              <pc2:cmMkLst xmlns:pc2="http://schemas.microsoft.com/office/powerpoint/2019/9/main/command">
                <pc:docMk/>
                <pc:sldMk cId="1698615580" sldId="297"/>
                <pc2:cmMk id="{4C3BB4D6-479B-4CD7-90CA-B46B1E89CAD1}"/>
              </pc2:cmMkLst>
            </pc226:cmChg>
            <pc226:cmChg xmlns:pc226="http://schemas.microsoft.com/office/powerpoint/2022/06/main/command" chg="add del mod">
              <pc226:chgData name="Elfrid Krossbakken" userId="9e012093-0ee3-4f7b-8ab2-1d5e62e751de" providerId="ADAL" clId="{0DAEE89B-46E9-284C-8FBF-11024FE108C3}" dt="2024-05-15T11:24:29.928" v="758"/>
              <pc2:cmMkLst xmlns:pc2="http://schemas.microsoft.com/office/powerpoint/2019/9/main/command">
                <pc:docMk/>
                <pc:sldMk cId="1698615580" sldId="297"/>
                <pc2:cmMk id="{861004E2-E298-2548-81A5-8DBA3AAAAA13}"/>
              </pc2:cmMkLst>
            </pc226:cmChg>
          </p:ext>
        </pc:extLst>
      </pc:sldChg>
      <pc:sldChg chg="addSp delSp modSp new mod modClrScheme chgLayout">
        <pc:chgData name="Elfrid Krossbakken" userId="9e012093-0ee3-4f7b-8ab2-1d5e62e751de" providerId="ADAL" clId="{0DAEE89B-46E9-284C-8FBF-11024FE108C3}" dt="2024-04-26T11:57:06.903" v="335" actId="20577"/>
        <pc:sldMkLst>
          <pc:docMk/>
          <pc:sldMk cId="406489249" sldId="298"/>
        </pc:sldMkLst>
        <pc:spChg chg="mod ord">
          <ac:chgData name="Elfrid Krossbakken" userId="9e012093-0ee3-4f7b-8ab2-1d5e62e751de" providerId="ADAL" clId="{0DAEE89B-46E9-284C-8FBF-11024FE108C3}" dt="2024-04-26T11:57:06.903" v="335" actId="20577"/>
          <ac:spMkLst>
            <pc:docMk/>
            <pc:sldMk cId="406489249" sldId="298"/>
            <ac:spMk id="2" creationId="{3F7A9AE4-728C-882C-1E63-440917A0ADA0}"/>
          </ac:spMkLst>
        </pc:spChg>
        <pc:spChg chg="del mod ord">
          <ac:chgData name="Elfrid Krossbakken" userId="9e012093-0ee3-4f7b-8ab2-1d5e62e751de" providerId="ADAL" clId="{0DAEE89B-46E9-284C-8FBF-11024FE108C3}" dt="2024-04-26T11:55:43.750" v="135" actId="700"/>
          <ac:spMkLst>
            <pc:docMk/>
            <pc:sldMk cId="406489249" sldId="298"/>
            <ac:spMk id="3" creationId="{C65F6090-E3E5-81C9-D916-D4D8C36D4769}"/>
          </ac:spMkLst>
        </pc:spChg>
        <pc:spChg chg="add mod ord">
          <ac:chgData name="Elfrid Krossbakken" userId="9e012093-0ee3-4f7b-8ab2-1d5e62e751de" providerId="ADAL" clId="{0DAEE89B-46E9-284C-8FBF-11024FE108C3}" dt="2024-04-26T11:56:54.996" v="308" actId="20577"/>
          <ac:spMkLst>
            <pc:docMk/>
            <pc:sldMk cId="406489249" sldId="298"/>
            <ac:spMk id="4" creationId="{60318DD2-2B60-B7E0-72A1-79E5F10FB272}"/>
          </ac:spMkLst>
        </pc:spChg>
        <pc:spChg chg="add mod ord">
          <ac:chgData name="Elfrid Krossbakken" userId="9e012093-0ee3-4f7b-8ab2-1d5e62e751de" providerId="ADAL" clId="{0DAEE89B-46E9-284C-8FBF-11024FE108C3}" dt="2024-04-26T11:55:43.750" v="135" actId="700"/>
          <ac:spMkLst>
            <pc:docMk/>
            <pc:sldMk cId="406489249" sldId="298"/>
            <ac:spMk id="5" creationId="{14C45429-D09B-467D-27F4-A9C1D13EBB3C}"/>
          </ac:spMkLst>
        </pc:spChg>
      </pc:sldChg>
      <pc:sldChg chg="modSp new mod">
        <pc:chgData name="Elfrid Krossbakken" userId="9e012093-0ee3-4f7b-8ab2-1d5e62e751de" providerId="ADAL" clId="{0DAEE89B-46E9-284C-8FBF-11024FE108C3}" dt="2024-05-21T04:38:59.416" v="1095" actId="20577"/>
        <pc:sldMkLst>
          <pc:docMk/>
          <pc:sldMk cId="4201877098" sldId="299"/>
        </pc:sldMkLst>
        <pc:spChg chg="mod">
          <ac:chgData name="Elfrid Krossbakken" userId="9e012093-0ee3-4f7b-8ab2-1d5e62e751de" providerId="ADAL" clId="{0DAEE89B-46E9-284C-8FBF-11024FE108C3}" dt="2024-04-26T11:57:32.501" v="353" actId="20577"/>
          <ac:spMkLst>
            <pc:docMk/>
            <pc:sldMk cId="4201877098" sldId="299"/>
            <ac:spMk id="2" creationId="{2AE69A1D-E0A8-880D-3DC6-01C4BB42E096}"/>
          </ac:spMkLst>
        </pc:spChg>
        <pc:spChg chg="mod">
          <ac:chgData name="Elfrid Krossbakken" userId="9e012093-0ee3-4f7b-8ab2-1d5e62e751de" providerId="ADAL" clId="{0DAEE89B-46E9-284C-8FBF-11024FE108C3}" dt="2024-05-21T04:38:59.416" v="1095" actId="20577"/>
          <ac:spMkLst>
            <pc:docMk/>
            <pc:sldMk cId="4201877098" sldId="299"/>
            <ac:spMk id="3" creationId="{A2DBBF2A-047C-EBAB-FEE2-FE054386CBEE}"/>
          </ac:spMkLst>
        </pc:spChg>
      </pc:sldChg>
      <pc:sldChg chg="modSp mod addCm modNotesTx">
        <pc:chgData name="Elfrid Krossbakken" userId="9e012093-0ee3-4f7b-8ab2-1d5e62e751de" providerId="ADAL" clId="{0DAEE89B-46E9-284C-8FBF-11024FE108C3}" dt="2024-05-21T04:40:03.800" v="1198" actId="20577"/>
        <pc:sldMkLst>
          <pc:docMk/>
          <pc:sldMk cId="2656699507" sldId="300"/>
        </pc:sldMkLst>
        <pc:spChg chg="mod">
          <ac:chgData name="Elfrid Krossbakken" userId="9e012093-0ee3-4f7b-8ab2-1d5e62e751de" providerId="ADAL" clId="{0DAEE89B-46E9-284C-8FBF-11024FE108C3}" dt="2024-05-21T04:40:03.800" v="1198" actId="20577"/>
          <ac:spMkLst>
            <pc:docMk/>
            <pc:sldMk cId="2656699507" sldId="300"/>
            <ac:spMk id="3" creationId="{268EC9C9-4609-F27A-6AD9-98C3CE6D538B}"/>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0DAEE89B-46E9-284C-8FBF-11024FE108C3}" dt="2024-04-30T11:57:43.824" v="393"/>
              <pc2:cmMkLst xmlns:pc2="http://schemas.microsoft.com/office/powerpoint/2019/9/main/command">
                <pc:docMk/>
                <pc:sldMk cId="2656699507" sldId="300"/>
                <pc2:cmMk id="{3216667F-CCA2-254B-AEF1-A53A295157AA}"/>
              </pc2:cmMkLst>
            </pc226:cmChg>
          </p:ext>
        </pc:extLst>
      </pc:sldChg>
      <pc:sldChg chg="addSp delSp modSp mod setBg delCm">
        <pc:chgData name="Elfrid Krossbakken" userId="9e012093-0ee3-4f7b-8ab2-1d5e62e751de" providerId="ADAL" clId="{0DAEE89B-46E9-284C-8FBF-11024FE108C3}" dt="2024-05-21T04:27:28.619" v="773" actId="26606"/>
        <pc:sldMkLst>
          <pc:docMk/>
          <pc:sldMk cId="3750413597" sldId="301"/>
        </pc:sldMkLst>
        <pc:spChg chg="mod">
          <ac:chgData name="Elfrid Krossbakken" userId="9e012093-0ee3-4f7b-8ab2-1d5e62e751de" providerId="ADAL" clId="{0DAEE89B-46E9-284C-8FBF-11024FE108C3}" dt="2024-05-21T04:27:28.619" v="773" actId="26606"/>
          <ac:spMkLst>
            <pc:docMk/>
            <pc:sldMk cId="3750413597" sldId="301"/>
            <ac:spMk id="2" creationId="{6B1DE7F3-F127-54B8-BAE6-3E62E8F0830B}"/>
          </ac:spMkLst>
        </pc:spChg>
        <pc:spChg chg="mod">
          <ac:chgData name="Elfrid Krossbakken" userId="9e012093-0ee3-4f7b-8ab2-1d5e62e751de" providerId="ADAL" clId="{0DAEE89B-46E9-284C-8FBF-11024FE108C3}" dt="2024-05-21T04:27:28.619" v="773" actId="26606"/>
          <ac:spMkLst>
            <pc:docMk/>
            <pc:sldMk cId="3750413597" sldId="301"/>
            <ac:spMk id="3" creationId="{F6FF4B31-9AC8-905B-414A-EA2DE53DF7C9}"/>
          </ac:spMkLst>
        </pc:spChg>
        <pc:spChg chg="del">
          <ac:chgData name="Elfrid Krossbakken" userId="9e012093-0ee3-4f7b-8ab2-1d5e62e751de" providerId="ADAL" clId="{0DAEE89B-46E9-284C-8FBF-11024FE108C3}" dt="2024-04-30T11:51:35.637" v="378" actId="931"/>
          <ac:spMkLst>
            <pc:docMk/>
            <pc:sldMk cId="3750413597" sldId="301"/>
            <ac:spMk id="4" creationId="{25F443BA-C5C5-4CCF-9733-3B8D70923E8D}"/>
          </ac:spMkLst>
        </pc:spChg>
        <pc:spChg chg="add">
          <ac:chgData name="Elfrid Krossbakken" userId="9e012093-0ee3-4f7b-8ab2-1d5e62e751de" providerId="ADAL" clId="{0DAEE89B-46E9-284C-8FBF-11024FE108C3}" dt="2024-04-30T11:51:39.638" v="381" actId="26606"/>
          <ac:spMkLst>
            <pc:docMk/>
            <pc:sldMk cId="3750413597" sldId="301"/>
            <ac:spMk id="11" creationId="{F13C74B1-5B17-4795-BED0-7140497B445A}"/>
          </ac:spMkLst>
        </pc:spChg>
        <pc:spChg chg="add">
          <ac:chgData name="Elfrid Krossbakken" userId="9e012093-0ee3-4f7b-8ab2-1d5e62e751de" providerId="ADAL" clId="{0DAEE89B-46E9-284C-8FBF-11024FE108C3}" dt="2024-04-30T11:51:39.638" v="381" actId="26606"/>
          <ac:spMkLst>
            <pc:docMk/>
            <pc:sldMk cId="3750413597" sldId="301"/>
            <ac:spMk id="13" creationId="{D4974D33-8DC5-464E-8C6D-BE58F0669C17}"/>
          </ac:spMkLst>
        </pc:spChg>
        <pc:spChg chg="del">
          <ac:chgData name="Elfrid Krossbakken" userId="9e012093-0ee3-4f7b-8ab2-1d5e62e751de" providerId="ADAL" clId="{0DAEE89B-46E9-284C-8FBF-11024FE108C3}" dt="2024-05-21T04:27:28.619" v="773" actId="26606"/>
          <ac:spMkLst>
            <pc:docMk/>
            <pc:sldMk cId="3750413597" sldId="301"/>
            <ac:spMk id="18" creationId="{F13C74B1-5B17-4795-BED0-7140497B445A}"/>
          </ac:spMkLst>
        </pc:spChg>
        <pc:spChg chg="del">
          <ac:chgData name="Elfrid Krossbakken" userId="9e012093-0ee3-4f7b-8ab2-1d5e62e751de" providerId="ADAL" clId="{0DAEE89B-46E9-284C-8FBF-11024FE108C3}" dt="2024-05-21T04:27:28.619" v="773" actId="26606"/>
          <ac:spMkLst>
            <pc:docMk/>
            <pc:sldMk cId="3750413597" sldId="301"/>
            <ac:spMk id="20" creationId="{D4974D33-8DC5-464E-8C6D-BE58F0669C17}"/>
          </ac:spMkLst>
        </pc:spChg>
        <pc:spChg chg="add">
          <ac:chgData name="Elfrid Krossbakken" userId="9e012093-0ee3-4f7b-8ab2-1d5e62e751de" providerId="ADAL" clId="{0DAEE89B-46E9-284C-8FBF-11024FE108C3}" dt="2024-05-21T04:27:28.619" v="773" actId="26606"/>
          <ac:spMkLst>
            <pc:docMk/>
            <pc:sldMk cId="3750413597" sldId="301"/>
            <ac:spMk id="25" creationId="{743AA782-23D1-4521-8CAD-47662984AA08}"/>
          </ac:spMkLst>
        </pc:spChg>
        <pc:spChg chg="add">
          <ac:chgData name="Elfrid Krossbakken" userId="9e012093-0ee3-4f7b-8ab2-1d5e62e751de" providerId="ADAL" clId="{0DAEE89B-46E9-284C-8FBF-11024FE108C3}" dt="2024-05-21T04:27:28.619" v="773" actId="26606"/>
          <ac:spMkLst>
            <pc:docMk/>
            <pc:sldMk cId="3750413597" sldId="301"/>
            <ac:spMk id="27" creationId="{650D18FE-0824-4A46-B22C-A86B52E5780A}"/>
          </ac:spMkLst>
        </pc:spChg>
        <pc:picChg chg="add mod">
          <ac:chgData name="Elfrid Krossbakken" userId="9e012093-0ee3-4f7b-8ab2-1d5e62e751de" providerId="ADAL" clId="{0DAEE89B-46E9-284C-8FBF-11024FE108C3}" dt="2024-04-30T11:51:39.638" v="381" actId="26606"/>
          <ac:picMkLst>
            <pc:docMk/>
            <pc:sldMk cId="3750413597" sldId="301"/>
            <ac:picMk id="6" creationId="{0BECE5AF-30C0-135B-F32E-A4F18401A74E}"/>
          </ac:picMkLst>
        </pc:picChg>
        <pc:picChg chg="mod">
          <ac:chgData name="Elfrid Krossbakken" userId="9e012093-0ee3-4f7b-8ab2-1d5e62e751de" providerId="ADAL" clId="{0DAEE89B-46E9-284C-8FBF-11024FE108C3}" dt="2024-05-21T04:27:28.619" v="773" actId="26606"/>
          <ac:picMkLst>
            <pc:docMk/>
            <pc:sldMk cId="3750413597" sldId="301"/>
            <ac:picMk id="7" creationId="{C97F6A35-E428-6DB8-6F6E-C022EA18EFAC}"/>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7:19.184" v="772"/>
              <pc2:cmMkLst xmlns:pc2="http://schemas.microsoft.com/office/powerpoint/2019/9/main/command">
                <pc:docMk/>
                <pc:sldMk cId="3750413597" sldId="301"/>
                <pc2:cmMk id="{8EF2C005-E27C-4994-B5CB-A00EAD11306C}"/>
              </pc2:cmMkLst>
            </pc226:cmChg>
          </p:ext>
        </pc:extLst>
      </pc:sldChg>
      <pc:sldChg chg="addSp delSp modSp mod setBg delCm modNotesTx">
        <pc:chgData name="Elfrid Krossbakken" userId="9e012093-0ee3-4f7b-8ab2-1d5e62e751de" providerId="ADAL" clId="{0DAEE89B-46E9-284C-8FBF-11024FE108C3}" dt="2024-05-21T04:29:05.529" v="804" actId="20577"/>
        <pc:sldMkLst>
          <pc:docMk/>
          <pc:sldMk cId="529288972" sldId="302"/>
        </pc:sldMkLst>
        <pc:spChg chg="mod">
          <ac:chgData name="Elfrid Krossbakken" userId="9e012093-0ee3-4f7b-8ab2-1d5e62e751de" providerId="ADAL" clId="{0DAEE89B-46E9-284C-8FBF-11024FE108C3}" dt="2024-04-30T11:52:00.470" v="385" actId="26606"/>
          <ac:spMkLst>
            <pc:docMk/>
            <pc:sldMk cId="529288972" sldId="302"/>
            <ac:spMk id="2" creationId="{9CA5F732-2D17-16EB-EBD7-8A91F1232653}"/>
          </ac:spMkLst>
        </pc:spChg>
        <pc:spChg chg="mod">
          <ac:chgData name="Elfrid Krossbakken" userId="9e012093-0ee3-4f7b-8ab2-1d5e62e751de" providerId="ADAL" clId="{0DAEE89B-46E9-284C-8FBF-11024FE108C3}" dt="2024-04-30T11:52:00.470" v="385" actId="26606"/>
          <ac:spMkLst>
            <pc:docMk/>
            <pc:sldMk cId="529288972" sldId="302"/>
            <ac:spMk id="3" creationId="{77F089AD-324F-494E-F493-50DA425F306C}"/>
          </ac:spMkLst>
        </pc:spChg>
        <pc:spChg chg="del">
          <ac:chgData name="Elfrid Krossbakken" userId="9e012093-0ee3-4f7b-8ab2-1d5e62e751de" providerId="ADAL" clId="{0DAEE89B-46E9-284C-8FBF-11024FE108C3}" dt="2024-04-30T11:51:58.415" v="382" actId="931"/>
          <ac:spMkLst>
            <pc:docMk/>
            <pc:sldMk cId="529288972" sldId="302"/>
            <ac:spMk id="4" creationId="{359CA568-5E1B-0449-082F-816788856207}"/>
          </ac:spMkLst>
        </pc:spChg>
        <pc:spChg chg="add">
          <ac:chgData name="Elfrid Krossbakken" userId="9e012093-0ee3-4f7b-8ab2-1d5e62e751de" providerId="ADAL" clId="{0DAEE89B-46E9-284C-8FBF-11024FE108C3}" dt="2024-04-30T11:52:00.470" v="385" actId="26606"/>
          <ac:spMkLst>
            <pc:docMk/>
            <pc:sldMk cId="529288972" sldId="302"/>
            <ac:spMk id="11" creationId="{F13C74B1-5B17-4795-BED0-7140497B445A}"/>
          </ac:spMkLst>
        </pc:spChg>
        <pc:spChg chg="add">
          <ac:chgData name="Elfrid Krossbakken" userId="9e012093-0ee3-4f7b-8ab2-1d5e62e751de" providerId="ADAL" clId="{0DAEE89B-46E9-284C-8FBF-11024FE108C3}" dt="2024-04-30T11:52:00.470" v="385" actId="26606"/>
          <ac:spMkLst>
            <pc:docMk/>
            <pc:sldMk cId="529288972" sldId="302"/>
            <ac:spMk id="13" creationId="{D4974D33-8DC5-464E-8C6D-BE58F0669C17}"/>
          </ac:spMkLst>
        </pc:spChg>
        <pc:picChg chg="add mod">
          <ac:chgData name="Elfrid Krossbakken" userId="9e012093-0ee3-4f7b-8ab2-1d5e62e751de" providerId="ADAL" clId="{0DAEE89B-46E9-284C-8FBF-11024FE108C3}" dt="2024-04-30T11:52:00.470" v="385" actId="26606"/>
          <ac:picMkLst>
            <pc:docMk/>
            <pc:sldMk cId="529288972" sldId="302"/>
            <ac:picMk id="6" creationId="{9F0E2C0F-D13B-B88A-C628-F2D5D1329D64}"/>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8:07.373" v="774"/>
              <pc2:cmMkLst xmlns:pc2="http://schemas.microsoft.com/office/powerpoint/2019/9/main/command">
                <pc:docMk/>
                <pc:sldMk cId="529288972" sldId="302"/>
                <pc2:cmMk id="{64775CC8-DC30-4535-842A-F3891B249460}"/>
              </pc2:cmMkLst>
            </pc226:cmChg>
          </p:ext>
        </pc:extLst>
      </pc:sldChg>
      <pc:sldChg chg="addSp delSp modSp new mod chgLayout">
        <pc:chgData name="Elfrid Krossbakken" userId="9e012093-0ee3-4f7b-8ab2-1d5e62e751de" providerId="ADAL" clId="{0DAEE89B-46E9-284C-8FBF-11024FE108C3}" dt="2024-05-02T06:20:35.964" v="755" actId="20577"/>
        <pc:sldMkLst>
          <pc:docMk/>
          <pc:sldMk cId="3493765708" sldId="303"/>
        </pc:sldMkLst>
        <pc:spChg chg="del">
          <ac:chgData name="Elfrid Krossbakken" userId="9e012093-0ee3-4f7b-8ab2-1d5e62e751de" providerId="ADAL" clId="{0DAEE89B-46E9-284C-8FBF-11024FE108C3}" dt="2024-05-02T06:17:09.233" v="395" actId="700"/>
          <ac:spMkLst>
            <pc:docMk/>
            <pc:sldMk cId="3493765708" sldId="303"/>
            <ac:spMk id="2" creationId="{B7CF1DED-2B53-A7D7-E88C-1C8E171E5ED4}"/>
          </ac:spMkLst>
        </pc:spChg>
        <pc:spChg chg="del">
          <ac:chgData name="Elfrid Krossbakken" userId="9e012093-0ee3-4f7b-8ab2-1d5e62e751de" providerId="ADAL" clId="{0DAEE89B-46E9-284C-8FBF-11024FE108C3}" dt="2024-05-02T06:17:09.233" v="395" actId="700"/>
          <ac:spMkLst>
            <pc:docMk/>
            <pc:sldMk cId="3493765708" sldId="303"/>
            <ac:spMk id="3" creationId="{BFB1495A-F2DB-6415-1570-BCEAB2B790FD}"/>
          </ac:spMkLst>
        </pc:spChg>
        <pc:spChg chg="del">
          <ac:chgData name="Elfrid Krossbakken" userId="9e012093-0ee3-4f7b-8ab2-1d5e62e751de" providerId="ADAL" clId="{0DAEE89B-46E9-284C-8FBF-11024FE108C3}" dt="2024-05-02T06:17:09.233" v="395" actId="700"/>
          <ac:spMkLst>
            <pc:docMk/>
            <pc:sldMk cId="3493765708" sldId="303"/>
            <ac:spMk id="4" creationId="{FFE9B8AC-16AC-2A0F-9E47-E6BAFCA5448A}"/>
          </ac:spMkLst>
        </pc:spChg>
        <pc:spChg chg="add mod ord">
          <ac:chgData name="Elfrid Krossbakken" userId="9e012093-0ee3-4f7b-8ab2-1d5e62e751de" providerId="ADAL" clId="{0DAEE89B-46E9-284C-8FBF-11024FE108C3}" dt="2024-05-02T06:17:13.127" v="406" actId="20577"/>
          <ac:spMkLst>
            <pc:docMk/>
            <pc:sldMk cId="3493765708" sldId="303"/>
            <ac:spMk id="5" creationId="{EBAA1983-8EDB-6B10-9F0F-FEBC96F4DF9F}"/>
          </ac:spMkLst>
        </pc:spChg>
        <pc:spChg chg="add mod ord">
          <ac:chgData name="Elfrid Krossbakken" userId="9e012093-0ee3-4f7b-8ab2-1d5e62e751de" providerId="ADAL" clId="{0DAEE89B-46E9-284C-8FBF-11024FE108C3}" dt="2024-05-02T06:20:35.964" v="755" actId="20577"/>
          <ac:spMkLst>
            <pc:docMk/>
            <pc:sldMk cId="3493765708" sldId="303"/>
            <ac:spMk id="6" creationId="{309B956F-1ACD-580D-7018-D25F6CE324C2}"/>
          </ac:spMkLst>
        </pc:spChg>
        <pc:spChg chg="add mod ord">
          <ac:chgData name="Elfrid Krossbakken" userId="9e012093-0ee3-4f7b-8ab2-1d5e62e751de" providerId="ADAL" clId="{0DAEE89B-46E9-284C-8FBF-11024FE108C3}" dt="2024-05-02T06:17:09.233" v="395" actId="700"/>
          <ac:spMkLst>
            <pc:docMk/>
            <pc:sldMk cId="3493765708" sldId="303"/>
            <ac:spMk id="7" creationId="{53067B15-2A46-C272-22F0-196372F23706}"/>
          </ac:spMkLst>
        </pc:spChg>
      </pc:sldChg>
      <pc:sldChg chg="modSp mod">
        <pc:chgData name="Elfrid Krossbakken" userId="9e012093-0ee3-4f7b-8ab2-1d5e62e751de" providerId="ADAL" clId="{0DAEE89B-46E9-284C-8FBF-11024FE108C3}" dt="2024-05-21T04:48:12.362" v="1320" actId="20577"/>
        <pc:sldMkLst>
          <pc:docMk/>
          <pc:sldMk cId="3533873766" sldId="306"/>
        </pc:sldMkLst>
        <pc:spChg chg="mod">
          <ac:chgData name="Elfrid Krossbakken" userId="9e012093-0ee3-4f7b-8ab2-1d5e62e751de" providerId="ADAL" clId="{0DAEE89B-46E9-284C-8FBF-11024FE108C3}" dt="2024-05-21T04:48:12.362" v="1320" actId="20577"/>
          <ac:spMkLst>
            <pc:docMk/>
            <pc:sldMk cId="3533873766" sldId="306"/>
            <ac:spMk id="3" creationId="{9CE76ECA-249B-4DB3-A011-F6876921B6E7}"/>
          </ac:spMkLst>
        </pc:spChg>
      </pc:sldChg>
      <pc:sldChg chg="modSp new del mod">
        <pc:chgData name="Elfrid Krossbakken" userId="9e012093-0ee3-4f7b-8ab2-1d5e62e751de" providerId="ADAL" clId="{0DAEE89B-46E9-284C-8FBF-11024FE108C3}" dt="2024-05-21T04:44:22.292" v="1274" actId="2696"/>
        <pc:sldMkLst>
          <pc:docMk/>
          <pc:sldMk cId="1858145548" sldId="309"/>
        </pc:sldMkLst>
        <pc:spChg chg="mod">
          <ac:chgData name="Elfrid Krossbakken" userId="9e012093-0ee3-4f7b-8ab2-1d5e62e751de" providerId="ADAL" clId="{0DAEE89B-46E9-284C-8FBF-11024FE108C3}" dt="2024-05-21T04:42:24.110" v="1253" actId="20577"/>
          <ac:spMkLst>
            <pc:docMk/>
            <pc:sldMk cId="1858145548" sldId="309"/>
            <ac:spMk id="2" creationId="{3E58ECBB-244A-72CE-617F-5A09652F126A}"/>
          </ac:spMkLst>
        </pc:spChg>
        <pc:spChg chg="mod">
          <ac:chgData name="Elfrid Krossbakken" userId="9e012093-0ee3-4f7b-8ab2-1d5e62e751de" providerId="ADAL" clId="{0DAEE89B-46E9-284C-8FBF-11024FE108C3}" dt="2024-05-21T04:42:34.694" v="1271" actId="20577"/>
          <ac:spMkLst>
            <pc:docMk/>
            <pc:sldMk cId="1858145548" sldId="309"/>
            <ac:spMk id="3" creationId="{4C583CD6-AADC-27D3-8F4F-B2F5962ACDA9}"/>
          </ac:spMkLst>
        </pc:spChg>
      </pc:sldChg>
      <pc:sldChg chg="add modNotesTx">
        <pc:chgData name="Elfrid Krossbakken" userId="9e012093-0ee3-4f7b-8ab2-1d5e62e751de" providerId="ADAL" clId="{0DAEE89B-46E9-284C-8FBF-11024FE108C3}" dt="2024-05-21T04:44:45.836" v="1318" actId="20577"/>
        <pc:sldMkLst>
          <pc:docMk/>
          <pc:sldMk cId="92514699" sldId="310"/>
        </pc:sldMkLst>
      </pc:sldChg>
    </pc:docChg>
  </pc:docChgLst>
  <pc:docChgLst>
    <pc:chgData name="Ragnfrid Helene Steensnæs Nordbø" userId="S::ragnfrid.nordbo@bufetat.no::03b2ea5c-7579-4bff-b0f1-ee9643ec9cbc" providerId="AD" clId="Web-{CEA46443-835F-E565-0E19-C4A14B173270}"/>
    <pc:docChg chg="modSld">
      <pc:chgData name="Ragnfrid Helene Steensnæs Nordbø" userId="S::ragnfrid.nordbo@bufetat.no::03b2ea5c-7579-4bff-b0f1-ee9643ec9cbc" providerId="AD" clId="Web-{CEA46443-835F-E565-0E19-C4A14B173270}" dt="2024-05-13T12:11:02.198" v="1034"/>
      <pc:docMkLst>
        <pc:docMk/>
      </pc:docMkLst>
      <pc:sldChg chg="addCm modNotes">
        <pc:chgData name="Ragnfrid Helene Steensnæs Nordbø" userId="S::ragnfrid.nordbo@bufetat.no::03b2ea5c-7579-4bff-b0f1-ee9643ec9cbc" providerId="AD" clId="Web-{CEA46443-835F-E565-0E19-C4A14B173270}" dt="2024-05-13T12:11:01.901" v="1033"/>
        <pc:sldMkLst>
          <pc:docMk/>
          <pc:sldMk cId="2127244985" sldId="29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02:02.345" v="4"/>
              <pc2:cmMkLst xmlns:pc2="http://schemas.microsoft.com/office/powerpoint/2019/9/main/command">
                <pc:docMk/>
                <pc:sldMk cId="2127244985" sldId="293"/>
                <pc2:cmMk id="{C74B8996-6409-4A22-ADBB-829241DDEF62}"/>
              </pc2:cmMkLst>
            </pc226:cmChg>
          </p:ext>
        </pc:extLst>
      </pc:sldChg>
      <pc:sldChg chg="addCm">
        <pc:chgData name="Ragnfrid Helene Steensnæs Nordbø" userId="S::ragnfrid.nordbo@bufetat.no::03b2ea5c-7579-4bff-b0f1-ee9643ec9cbc" providerId="AD" clId="Web-{CEA46443-835F-E565-0E19-C4A14B173270}" dt="2024-05-13T12:11:02.198" v="1034"/>
        <pc:sldMkLst>
          <pc:docMk/>
          <pc:sldMk cId="3600763414" sldId="295"/>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11:02.198" v="1034"/>
              <pc2:cmMkLst xmlns:pc2="http://schemas.microsoft.com/office/powerpoint/2019/9/main/command">
                <pc:docMk/>
                <pc:sldMk cId="3600763414" sldId="295"/>
                <pc2:cmMk id="{7F2F33D2-4A97-4642-8A24-A598D65F39F5}"/>
              </pc2:cmMkLst>
            </pc226:cmChg>
          </p:ext>
        </pc:extLst>
      </pc:sldChg>
      <pc:sldChg chg="addCm">
        <pc:chgData name="Ragnfrid Helene Steensnæs Nordbø" userId="S::ragnfrid.nordbo@bufetat.no::03b2ea5c-7579-4bff-b0f1-ee9643ec9cbc" providerId="AD" clId="Web-{CEA46443-835F-E565-0E19-C4A14B173270}" dt="2024-05-13T12:01:00.626" v="3"/>
        <pc:sldMkLst>
          <pc:docMk/>
          <pc:sldMk cId="1445482153" sldId="296"/>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01:00.626" v="3"/>
              <pc2:cmMkLst xmlns:pc2="http://schemas.microsoft.com/office/powerpoint/2019/9/main/command">
                <pc:docMk/>
                <pc:sldMk cId="1445482153" sldId="296"/>
                <pc2:cmMk id="{BBB1BC38-9EA5-45B7-AF06-B737D693D09C}"/>
              </pc2:cmMkLst>
            </pc226:cmChg>
          </p:ext>
        </pc:extLst>
      </pc:sldChg>
      <pc:sldChg chg="addCm">
        <pc:chgData name="Ragnfrid Helene Steensnæs Nordbø" userId="S::ragnfrid.nordbo@bufetat.no::03b2ea5c-7579-4bff-b0f1-ee9643ec9cbc" providerId="AD" clId="Web-{CEA46443-835F-E565-0E19-C4A14B173270}" dt="2024-05-13T11:56:36.668" v="0"/>
        <pc:sldMkLst>
          <pc:docMk/>
          <pc:sldMk cId="3750413597" sldId="30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1:56:36.668" v="0"/>
              <pc2:cmMkLst xmlns:pc2="http://schemas.microsoft.com/office/powerpoint/2019/9/main/command">
                <pc:docMk/>
                <pc:sldMk cId="3750413597" sldId="301"/>
                <pc2:cmMk id="{8EF2C005-E27C-4994-B5CB-A00EAD11306C}"/>
              </pc2:cmMkLst>
            </pc226:cmChg>
          </p:ext>
        </pc:extLst>
      </pc:sldChg>
      <pc:sldChg chg="addCm modCm">
        <pc:chgData name="Ragnfrid Helene Steensnæs Nordbø" userId="S::ragnfrid.nordbo@bufetat.no::03b2ea5c-7579-4bff-b0f1-ee9643ec9cbc" providerId="AD" clId="Web-{CEA46443-835F-E565-0E19-C4A14B173270}" dt="2024-05-13T11:59:20.046" v="2"/>
        <pc:sldMkLst>
          <pc:docMk/>
          <pc:sldMk cId="529288972" sldId="302"/>
        </pc:sldMkLst>
        <pc:extLst>
          <p:ext xmlns:p="http://schemas.openxmlformats.org/presentationml/2006/main" uri="{D6D511B9-2390-475A-947B-AFAB55BFBCF1}">
            <pc226:cmChg xmlns:pc226="http://schemas.microsoft.com/office/powerpoint/2022/06/main/command" chg="add mod">
              <pc226:chgData name="Ragnfrid Helene Steensnæs Nordbø" userId="S::ragnfrid.nordbo@bufetat.no::03b2ea5c-7579-4bff-b0f1-ee9643ec9cbc" providerId="AD" clId="Web-{CEA46443-835F-E565-0E19-C4A14B173270}" dt="2024-05-13T11:59:20.046" v="2"/>
              <pc2:cmMkLst xmlns:pc2="http://schemas.microsoft.com/office/powerpoint/2019/9/main/command">
                <pc:docMk/>
                <pc:sldMk cId="529288972" sldId="302"/>
                <pc2:cmMk id="{64775CC8-DC30-4535-842A-F3891B249460}"/>
              </pc2:cmMkLst>
            </pc226:cmChg>
          </p:ext>
        </pc:extLst>
      </pc:sldChg>
    </pc:docChg>
  </pc:docChgLst>
  <pc:docChgLst>
    <pc:chgData name="Elfrid Krossbakken" userId="9e012093-0ee3-4f7b-8ab2-1d5e62e751de" providerId="ADAL" clId="{433B331B-4E2B-43A7-A1C8-73410F1E0736}"/>
    <pc:docChg chg="undo custSel addSld delSld modSld sldOrd">
      <pc:chgData name="Elfrid Krossbakken" userId="9e012093-0ee3-4f7b-8ab2-1d5e62e751de" providerId="ADAL" clId="{433B331B-4E2B-43A7-A1C8-73410F1E0736}" dt="2024-05-21T05:41:21.324" v="15103" actId="20577"/>
      <pc:docMkLst>
        <pc:docMk/>
      </pc:docMkLst>
      <pc:sldChg chg="addSp delSp modSp mod setBg">
        <pc:chgData name="Elfrid Krossbakken" userId="9e012093-0ee3-4f7b-8ab2-1d5e62e751de" providerId="ADAL" clId="{433B331B-4E2B-43A7-A1C8-73410F1E0736}" dt="2024-05-16T11:44:12.189" v="15084" actId="26606"/>
        <pc:sldMkLst>
          <pc:docMk/>
          <pc:sldMk cId="2676983155" sldId="269"/>
        </pc:sldMkLst>
        <pc:spChg chg="mod">
          <ac:chgData name="Elfrid Krossbakken" userId="9e012093-0ee3-4f7b-8ab2-1d5e62e751de" providerId="ADAL" clId="{433B331B-4E2B-43A7-A1C8-73410F1E0736}" dt="2024-05-16T11:44:12.189" v="15084" actId="26606"/>
          <ac:spMkLst>
            <pc:docMk/>
            <pc:sldMk cId="2676983155" sldId="269"/>
            <ac:spMk id="2" creationId="{00000000-0000-0000-0000-000000000000}"/>
          </ac:spMkLst>
        </pc:spChg>
        <pc:spChg chg="mod">
          <ac:chgData name="Elfrid Krossbakken" userId="9e012093-0ee3-4f7b-8ab2-1d5e62e751de" providerId="ADAL" clId="{433B331B-4E2B-43A7-A1C8-73410F1E0736}" dt="2024-05-16T11:44:12.189" v="15084" actId="26606"/>
          <ac:spMkLst>
            <pc:docMk/>
            <pc:sldMk cId="2676983155" sldId="269"/>
            <ac:spMk id="3" creationId="{00000000-0000-0000-0000-000000000000}"/>
          </ac:spMkLst>
        </pc:spChg>
        <pc:spChg chg="add del">
          <ac:chgData name="Elfrid Krossbakken" userId="9e012093-0ee3-4f7b-8ab2-1d5e62e751de" providerId="ADAL" clId="{433B331B-4E2B-43A7-A1C8-73410F1E0736}" dt="2024-05-16T11:39:46.955" v="15081" actId="26606"/>
          <ac:spMkLst>
            <pc:docMk/>
            <pc:sldMk cId="2676983155" sldId="269"/>
            <ac:spMk id="8" creationId="{815925C2-A704-4D47-B1C1-3FCA52512EC1}"/>
          </ac:spMkLst>
        </pc:spChg>
        <pc:spChg chg="add del">
          <ac:chgData name="Elfrid Krossbakken" userId="9e012093-0ee3-4f7b-8ab2-1d5e62e751de" providerId="ADAL" clId="{433B331B-4E2B-43A7-A1C8-73410F1E0736}" dt="2024-05-16T11:39:45.427" v="15079" actId="26606"/>
          <ac:spMkLst>
            <pc:docMk/>
            <pc:sldMk cId="2676983155" sldId="269"/>
            <ac:spMk id="10" creationId="{A3363022-C969-41E9-8EB2-E4C94908C1FA}"/>
          </ac:spMkLst>
        </pc:spChg>
        <pc:spChg chg="add del">
          <ac:chgData name="Elfrid Krossbakken" userId="9e012093-0ee3-4f7b-8ab2-1d5e62e751de" providerId="ADAL" clId="{433B331B-4E2B-43A7-A1C8-73410F1E0736}" dt="2024-05-16T11:39:45.427" v="15079" actId="26606"/>
          <ac:spMkLst>
            <pc:docMk/>
            <pc:sldMk cId="2676983155" sldId="269"/>
            <ac:spMk id="12" creationId="{8D1AD6B3-BE88-4CEB-BA17-790657CC4729}"/>
          </ac:spMkLst>
        </pc:spChg>
        <pc:spChg chg="add del">
          <ac:chgData name="Elfrid Krossbakken" userId="9e012093-0ee3-4f7b-8ab2-1d5e62e751de" providerId="ADAL" clId="{433B331B-4E2B-43A7-A1C8-73410F1E0736}" dt="2024-05-16T11:39:46.955" v="15081" actId="26606"/>
          <ac:spMkLst>
            <pc:docMk/>
            <pc:sldMk cId="2676983155" sldId="269"/>
            <ac:spMk id="24" creationId="{01D4315C-C23C-4FD3-98DF-08C29E2292A8}"/>
          </ac:spMkLst>
        </pc:spChg>
        <pc:spChg chg="add del">
          <ac:chgData name="Elfrid Krossbakken" userId="9e012093-0ee3-4f7b-8ab2-1d5e62e751de" providerId="ADAL" clId="{433B331B-4E2B-43A7-A1C8-73410F1E0736}" dt="2024-05-16T11:44:12.173" v="15083" actId="26606"/>
          <ac:spMkLst>
            <pc:docMk/>
            <pc:sldMk cId="2676983155" sldId="269"/>
            <ac:spMk id="30" creationId="{A3363022-C969-41E9-8EB2-E4C94908C1FA}"/>
          </ac:spMkLst>
        </pc:spChg>
        <pc:spChg chg="add del">
          <ac:chgData name="Elfrid Krossbakken" userId="9e012093-0ee3-4f7b-8ab2-1d5e62e751de" providerId="ADAL" clId="{433B331B-4E2B-43A7-A1C8-73410F1E0736}" dt="2024-05-16T11:44:12.173" v="15083" actId="26606"/>
          <ac:spMkLst>
            <pc:docMk/>
            <pc:sldMk cId="2676983155" sldId="269"/>
            <ac:spMk id="31" creationId="{8D1AD6B3-BE88-4CEB-BA17-790657CC4729}"/>
          </ac:spMkLst>
        </pc:spChg>
        <pc:spChg chg="add">
          <ac:chgData name="Elfrid Krossbakken" userId="9e012093-0ee3-4f7b-8ab2-1d5e62e751de" providerId="ADAL" clId="{433B331B-4E2B-43A7-A1C8-73410F1E0736}" dt="2024-05-16T11:44:12.189" v="15084" actId="26606"/>
          <ac:spMkLst>
            <pc:docMk/>
            <pc:sldMk cId="2676983155" sldId="269"/>
            <ac:spMk id="35" creationId="{18873D23-2DCF-4B31-A009-95721C06E8E1}"/>
          </ac:spMkLst>
        </pc:spChg>
        <pc:spChg chg="add">
          <ac:chgData name="Elfrid Krossbakken" userId="9e012093-0ee3-4f7b-8ab2-1d5e62e751de" providerId="ADAL" clId="{433B331B-4E2B-43A7-A1C8-73410F1E0736}" dt="2024-05-16T11:44:12.189" v="15084" actId="26606"/>
          <ac:spMkLst>
            <pc:docMk/>
            <pc:sldMk cId="2676983155" sldId="269"/>
            <ac:spMk id="36" creationId="{C13EF075-D4EF-4929-ADBC-91B27DA19955}"/>
          </ac:spMkLst>
        </pc:spChg>
        <pc:grpChg chg="add del">
          <ac:chgData name="Elfrid Krossbakken" userId="9e012093-0ee3-4f7b-8ab2-1d5e62e751de" providerId="ADAL" clId="{433B331B-4E2B-43A7-A1C8-73410F1E0736}" dt="2024-05-16T11:39:45.427" v="15079" actId="26606"/>
          <ac:grpSpMkLst>
            <pc:docMk/>
            <pc:sldMk cId="2676983155" sldId="269"/>
            <ac:grpSpMk id="14" creationId="{89D1390B-7E13-4B4F-9CB2-391063412E54}"/>
          </ac:grpSpMkLst>
        </pc:grpChg>
        <pc:grpChg chg="add del">
          <ac:chgData name="Elfrid Krossbakken" userId="9e012093-0ee3-4f7b-8ab2-1d5e62e751de" providerId="ADAL" clId="{433B331B-4E2B-43A7-A1C8-73410F1E0736}" dt="2024-05-16T11:39:46.955" v="15081" actId="26606"/>
          <ac:grpSpMkLst>
            <pc:docMk/>
            <pc:sldMk cId="2676983155" sldId="269"/>
            <ac:grpSpMk id="25" creationId="{5E6B47BC-43FD-4C91-8BFF-B41B99A8A39E}"/>
          </ac:grpSpMkLst>
        </pc:grpChg>
        <pc:grpChg chg="add del">
          <ac:chgData name="Elfrid Krossbakken" userId="9e012093-0ee3-4f7b-8ab2-1d5e62e751de" providerId="ADAL" clId="{433B331B-4E2B-43A7-A1C8-73410F1E0736}" dt="2024-05-16T11:39:46.955" v="15081" actId="26606"/>
          <ac:grpSpMkLst>
            <pc:docMk/>
            <pc:sldMk cId="2676983155" sldId="269"/>
            <ac:grpSpMk id="27" creationId="{43F5E015-E085-4624-B431-B42414448684}"/>
          </ac:grpSpMkLst>
        </pc:grpChg>
        <pc:grpChg chg="add del">
          <ac:chgData name="Elfrid Krossbakken" userId="9e012093-0ee3-4f7b-8ab2-1d5e62e751de" providerId="ADAL" clId="{433B331B-4E2B-43A7-A1C8-73410F1E0736}" dt="2024-05-16T11:44:12.173" v="15083" actId="26606"/>
          <ac:grpSpMkLst>
            <pc:docMk/>
            <pc:sldMk cId="2676983155" sldId="269"/>
            <ac:grpSpMk id="33" creationId="{89D1390B-7E13-4B4F-9CB2-391063412E54}"/>
          </ac:grpSpMkLst>
        </pc:grpChg>
        <pc:grpChg chg="add">
          <ac:chgData name="Elfrid Krossbakken" userId="9e012093-0ee3-4f7b-8ab2-1d5e62e751de" providerId="ADAL" clId="{433B331B-4E2B-43A7-A1C8-73410F1E0736}" dt="2024-05-16T11:44:12.189" v="15084" actId="26606"/>
          <ac:grpSpMkLst>
            <pc:docMk/>
            <pc:sldMk cId="2676983155" sldId="269"/>
            <ac:grpSpMk id="37" creationId="{DAA26DFA-AAB2-4973-9C17-16D587C7B198}"/>
          </ac:grpSpMkLst>
        </pc:grpChg>
        <pc:picChg chg="add del">
          <ac:chgData name="Elfrid Krossbakken" userId="9e012093-0ee3-4f7b-8ab2-1d5e62e751de" providerId="ADAL" clId="{433B331B-4E2B-43A7-A1C8-73410F1E0736}" dt="2024-05-16T11:39:45.427" v="15079" actId="26606"/>
          <ac:picMkLst>
            <pc:docMk/>
            <pc:sldMk cId="2676983155" sldId="269"/>
            <ac:picMk id="7" creationId="{6FC49C6E-E58C-2DBD-B383-FD95924577DC}"/>
          </ac:picMkLst>
        </pc:picChg>
        <pc:picChg chg="add del">
          <ac:chgData name="Elfrid Krossbakken" userId="9e012093-0ee3-4f7b-8ab2-1d5e62e751de" providerId="ADAL" clId="{433B331B-4E2B-43A7-A1C8-73410F1E0736}" dt="2024-05-16T11:44:12.173" v="15083" actId="26606"/>
          <ac:picMkLst>
            <pc:docMk/>
            <pc:sldMk cId="2676983155" sldId="269"/>
            <ac:picMk id="32" creationId="{6FC49C6E-E58C-2DBD-B383-FD95924577DC}"/>
          </ac:picMkLst>
        </pc:picChg>
      </pc:sldChg>
      <pc:sldChg chg="del ord">
        <pc:chgData name="Elfrid Krossbakken" userId="9e012093-0ee3-4f7b-8ab2-1d5e62e751de" providerId="ADAL" clId="{433B331B-4E2B-43A7-A1C8-73410F1E0736}" dt="2024-04-29T13:14:10.839" v="203" actId="2696"/>
        <pc:sldMkLst>
          <pc:docMk/>
          <pc:sldMk cId="72383308" sldId="271"/>
        </pc:sldMkLst>
      </pc:sldChg>
      <pc:sldChg chg="del">
        <pc:chgData name="Elfrid Krossbakken" userId="9e012093-0ee3-4f7b-8ab2-1d5e62e751de" providerId="ADAL" clId="{433B331B-4E2B-43A7-A1C8-73410F1E0736}" dt="2024-05-06T12:01:52.444" v="1766" actId="2696"/>
        <pc:sldMkLst>
          <pc:docMk/>
          <pc:sldMk cId="3015510141" sldId="272"/>
        </pc:sldMkLst>
      </pc:sldChg>
      <pc:sldChg chg="del">
        <pc:chgData name="Elfrid Krossbakken" userId="9e012093-0ee3-4f7b-8ab2-1d5e62e751de" providerId="ADAL" clId="{433B331B-4E2B-43A7-A1C8-73410F1E0736}" dt="2024-05-06T12:01:52.444" v="1766" actId="2696"/>
        <pc:sldMkLst>
          <pc:docMk/>
          <pc:sldMk cId="131565163" sldId="273"/>
        </pc:sldMkLst>
      </pc:sldChg>
      <pc:sldChg chg="del">
        <pc:chgData name="Elfrid Krossbakken" userId="9e012093-0ee3-4f7b-8ab2-1d5e62e751de" providerId="ADAL" clId="{433B331B-4E2B-43A7-A1C8-73410F1E0736}" dt="2024-04-29T13:17:39.647" v="515" actId="2696"/>
        <pc:sldMkLst>
          <pc:docMk/>
          <pc:sldMk cId="185308765" sldId="277"/>
        </pc:sldMkLst>
      </pc:sldChg>
      <pc:sldChg chg="del">
        <pc:chgData name="Elfrid Krossbakken" userId="9e012093-0ee3-4f7b-8ab2-1d5e62e751de" providerId="ADAL" clId="{433B331B-4E2B-43A7-A1C8-73410F1E0736}" dt="2024-05-09T12:35:27.662" v="14936" actId="2696"/>
        <pc:sldMkLst>
          <pc:docMk/>
          <pc:sldMk cId="3254656988" sldId="279"/>
        </pc:sldMkLst>
      </pc:sldChg>
      <pc:sldChg chg="del">
        <pc:chgData name="Elfrid Krossbakken" userId="9e012093-0ee3-4f7b-8ab2-1d5e62e751de" providerId="ADAL" clId="{433B331B-4E2B-43A7-A1C8-73410F1E0736}" dt="2024-05-06T12:01:52.444" v="1766" actId="2696"/>
        <pc:sldMkLst>
          <pc:docMk/>
          <pc:sldMk cId="205561567" sldId="291"/>
        </pc:sldMkLst>
      </pc:sldChg>
      <pc:sldChg chg="modNotesTx">
        <pc:chgData name="Elfrid Krossbakken" userId="9e012093-0ee3-4f7b-8ab2-1d5e62e751de" providerId="ADAL" clId="{433B331B-4E2B-43A7-A1C8-73410F1E0736}" dt="2024-05-09T12:27:37.070" v="13248" actId="20577"/>
        <pc:sldMkLst>
          <pc:docMk/>
          <pc:sldMk cId="2139647700" sldId="292"/>
        </pc:sldMkLst>
      </pc:sldChg>
      <pc:sldChg chg="addSp delSp modSp mod setBg modClrScheme delCm chgLayout modNotesTx">
        <pc:chgData name="Elfrid Krossbakken" userId="9e012093-0ee3-4f7b-8ab2-1d5e62e751de" providerId="ADAL" clId="{433B331B-4E2B-43A7-A1C8-73410F1E0736}" dt="2024-05-16T08:00:52.966" v="15042"/>
        <pc:sldMkLst>
          <pc:docMk/>
          <pc:sldMk cId="2127244985" sldId="293"/>
        </pc:sldMkLst>
        <pc:spChg chg="mod ord">
          <ac:chgData name="Elfrid Krossbakken" userId="9e012093-0ee3-4f7b-8ab2-1d5e62e751de" providerId="ADAL" clId="{433B331B-4E2B-43A7-A1C8-73410F1E0736}" dt="2024-05-07T12:09:54.009" v="2889" actId="26606"/>
          <ac:spMkLst>
            <pc:docMk/>
            <pc:sldMk cId="2127244985" sldId="293"/>
            <ac:spMk id="2" creationId="{D13E2A4E-5234-9E8B-095F-60591C249591}"/>
          </ac:spMkLst>
        </pc:spChg>
        <pc:spChg chg="del mod ord">
          <ac:chgData name="Elfrid Krossbakken" userId="9e012093-0ee3-4f7b-8ab2-1d5e62e751de" providerId="ADAL" clId="{433B331B-4E2B-43A7-A1C8-73410F1E0736}" dt="2024-04-29T13:15:54.722" v="422" actId="700"/>
          <ac:spMkLst>
            <pc:docMk/>
            <pc:sldMk cId="2127244985" sldId="293"/>
            <ac:spMk id="3" creationId="{E8B548DE-1578-1871-5F6C-337AA87BC359}"/>
          </ac:spMkLst>
        </pc:spChg>
        <pc:spChg chg="add mod ord">
          <ac:chgData name="Elfrid Krossbakken" userId="9e012093-0ee3-4f7b-8ab2-1d5e62e751de" providerId="ADAL" clId="{433B331B-4E2B-43A7-A1C8-73410F1E0736}" dt="2024-05-09T11:54:37.920" v="5646" actId="20577"/>
          <ac:spMkLst>
            <pc:docMk/>
            <pc:sldMk cId="2127244985" sldId="293"/>
            <ac:spMk id="4" creationId="{2A07604B-FA0F-A5FF-8C71-31AB1F6DE419}"/>
          </ac:spMkLst>
        </pc:spChg>
        <pc:spChg chg="add del mod ord">
          <ac:chgData name="Elfrid Krossbakken" userId="9e012093-0ee3-4f7b-8ab2-1d5e62e751de" providerId="ADAL" clId="{433B331B-4E2B-43A7-A1C8-73410F1E0736}" dt="2024-05-06T09:30:03.710" v="1031" actId="931"/>
          <ac:spMkLst>
            <pc:docMk/>
            <pc:sldMk cId="2127244985" sldId="293"/>
            <ac:spMk id="5" creationId="{B7FB9A56-187F-0936-7E3B-D1CE94E09599}"/>
          </ac:spMkLst>
        </pc:spChg>
        <pc:spChg chg="add del mod">
          <ac:chgData name="Elfrid Krossbakken" userId="9e012093-0ee3-4f7b-8ab2-1d5e62e751de" providerId="ADAL" clId="{433B331B-4E2B-43A7-A1C8-73410F1E0736}" dt="2024-05-06T09:31:03.697" v="1040" actId="931"/>
          <ac:spMkLst>
            <pc:docMk/>
            <pc:sldMk cId="2127244985" sldId="293"/>
            <ac:spMk id="8" creationId="{436F264E-8BC7-A621-27CC-5EF600F0FBB6}"/>
          </ac:spMkLst>
        </pc:spChg>
        <pc:spChg chg="add del">
          <ac:chgData name="Elfrid Krossbakken" userId="9e012093-0ee3-4f7b-8ab2-1d5e62e751de" providerId="ADAL" clId="{433B331B-4E2B-43A7-A1C8-73410F1E0736}" dt="2024-05-06T09:30:18.813" v="1037" actId="26606"/>
          <ac:spMkLst>
            <pc:docMk/>
            <pc:sldMk cId="2127244985" sldId="293"/>
            <ac:spMk id="11" creationId="{F13C74B1-5B17-4795-BED0-7140497B445A}"/>
          </ac:spMkLst>
        </pc:spChg>
        <pc:spChg chg="add del">
          <ac:chgData name="Elfrid Krossbakken" userId="9e012093-0ee3-4f7b-8ab2-1d5e62e751de" providerId="ADAL" clId="{433B331B-4E2B-43A7-A1C8-73410F1E0736}" dt="2024-05-06T09:30:18.813" v="1037" actId="26606"/>
          <ac:spMkLst>
            <pc:docMk/>
            <pc:sldMk cId="2127244985" sldId="293"/>
            <ac:spMk id="13" creationId="{D4974D33-8DC5-464E-8C6D-BE58F0669C17}"/>
          </ac:spMkLst>
        </pc:spChg>
        <pc:spChg chg="add del mod">
          <ac:chgData name="Elfrid Krossbakken" userId="9e012093-0ee3-4f7b-8ab2-1d5e62e751de" providerId="ADAL" clId="{433B331B-4E2B-43A7-A1C8-73410F1E0736}" dt="2024-05-06T09:33:28.846" v="1045" actId="931"/>
          <ac:spMkLst>
            <pc:docMk/>
            <pc:sldMk cId="2127244985" sldId="293"/>
            <ac:spMk id="14" creationId="{011685F0-E621-06D0-71F5-A8255460FD6D}"/>
          </ac:spMkLst>
        </pc:spChg>
        <pc:spChg chg="add del">
          <ac:chgData name="Elfrid Krossbakken" userId="9e012093-0ee3-4f7b-8ab2-1d5e62e751de" providerId="ADAL" clId="{433B331B-4E2B-43A7-A1C8-73410F1E0736}" dt="2024-05-06T09:33:31.692" v="1048" actId="26606"/>
          <ac:spMkLst>
            <pc:docMk/>
            <pc:sldMk cId="2127244985" sldId="293"/>
            <ac:spMk id="15" creationId="{F13C74B1-5B17-4795-BED0-7140497B445A}"/>
          </ac:spMkLst>
        </pc:spChg>
        <pc:spChg chg="add del">
          <ac:chgData name="Elfrid Krossbakken" userId="9e012093-0ee3-4f7b-8ab2-1d5e62e751de" providerId="ADAL" clId="{433B331B-4E2B-43A7-A1C8-73410F1E0736}" dt="2024-05-06T09:33:31.692" v="1048" actId="26606"/>
          <ac:spMkLst>
            <pc:docMk/>
            <pc:sldMk cId="2127244985" sldId="293"/>
            <ac:spMk id="17" creationId="{D4974D33-8DC5-464E-8C6D-BE58F0669C17}"/>
          </ac:spMkLst>
        </pc:spChg>
        <pc:spChg chg="add del mod">
          <ac:chgData name="Elfrid Krossbakken" userId="9e012093-0ee3-4f7b-8ab2-1d5e62e751de" providerId="ADAL" clId="{433B331B-4E2B-43A7-A1C8-73410F1E0736}" dt="2024-05-06T11:51:31.789" v="1237" actId="931"/>
          <ac:spMkLst>
            <pc:docMk/>
            <pc:sldMk cId="2127244985" sldId="293"/>
            <ac:spMk id="20" creationId="{90B9B855-11EC-AB60-1A59-47008BF3B210}"/>
          </ac:spMkLst>
        </pc:spChg>
        <pc:spChg chg="add del">
          <ac:chgData name="Elfrid Krossbakken" userId="9e012093-0ee3-4f7b-8ab2-1d5e62e751de" providerId="ADAL" clId="{433B331B-4E2B-43A7-A1C8-73410F1E0736}" dt="2024-05-06T09:44:28.891" v="1075" actId="26606"/>
          <ac:spMkLst>
            <pc:docMk/>
            <pc:sldMk cId="2127244985" sldId="293"/>
            <ac:spMk id="23" creationId="{F13C74B1-5B17-4795-BED0-7140497B445A}"/>
          </ac:spMkLst>
        </pc:spChg>
        <pc:spChg chg="add del">
          <ac:chgData name="Elfrid Krossbakken" userId="9e012093-0ee3-4f7b-8ab2-1d5e62e751de" providerId="ADAL" clId="{433B331B-4E2B-43A7-A1C8-73410F1E0736}" dt="2024-05-06T09:44:28.891" v="1075" actId="26606"/>
          <ac:spMkLst>
            <pc:docMk/>
            <pc:sldMk cId="2127244985" sldId="293"/>
            <ac:spMk id="25" creationId="{D4974D33-8DC5-464E-8C6D-BE58F0669C17}"/>
          </ac:spMkLst>
        </pc:spChg>
        <pc:spChg chg="add del mod">
          <ac:chgData name="Elfrid Krossbakken" userId="9e012093-0ee3-4f7b-8ab2-1d5e62e751de" providerId="ADAL" clId="{433B331B-4E2B-43A7-A1C8-73410F1E0736}" dt="2024-05-07T10:31:02.691" v="2856" actId="931"/>
          <ac:spMkLst>
            <pc:docMk/>
            <pc:sldMk cId="2127244985" sldId="293"/>
            <ac:spMk id="26" creationId="{834605C2-FA21-6DF8-6141-23B2F26866F7}"/>
          </ac:spMkLst>
        </pc:spChg>
        <pc:spChg chg="add del">
          <ac:chgData name="Elfrid Krossbakken" userId="9e012093-0ee3-4f7b-8ab2-1d5e62e751de" providerId="ADAL" clId="{433B331B-4E2B-43A7-A1C8-73410F1E0736}" dt="2024-05-06T11:51:35.711" v="1239" actId="26606"/>
          <ac:spMkLst>
            <pc:docMk/>
            <pc:sldMk cId="2127244985" sldId="293"/>
            <ac:spMk id="30" creationId="{743AA782-23D1-4521-8CAD-47662984AA08}"/>
          </ac:spMkLst>
        </pc:spChg>
        <pc:spChg chg="add del mod">
          <ac:chgData name="Elfrid Krossbakken" userId="9e012093-0ee3-4f7b-8ab2-1d5e62e751de" providerId="ADAL" clId="{433B331B-4E2B-43A7-A1C8-73410F1E0736}" dt="2024-05-07T10:51:55.361" v="2869" actId="931"/>
          <ac:spMkLst>
            <pc:docMk/>
            <pc:sldMk cId="2127244985" sldId="293"/>
            <ac:spMk id="31" creationId="{1D7CC27F-219E-12A3-2CA0-285C3309261F}"/>
          </ac:spMkLst>
        </pc:spChg>
        <pc:spChg chg="add del">
          <ac:chgData name="Elfrid Krossbakken" userId="9e012093-0ee3-4f7b-8ab2-1d5e62e751de" providerId="ADAL" clId="{433B331B-4E2B-43A7-A1C8-73410F1E0736}" dt="2024-05-06T11:51:35.711" v="1239" actId="26606"/>
          <ac:spMkLst>
            <pc:docMk/>
            <pc:sldMk cId="2127244985" sldId="293"/>
            <ac:spMk id="32" creationId="{650D18FE-0824-4A46-B22C-A86B52E5780A}"/>
          </ac:spMkLst>
        </pc:spChg>
        <pc:spChg chg="add del">
          <ac:chgData name="Elfrid Krossbakken" userId="9e012093-0ee3-4f7b-8ab2-1d5e62e751de" providerId="ADAL" clId="{433B331B-4E2B-43A7-A1C8-73410F1E0736}" dt="2024-05-06T11:52:06.293" v="1307" actId="26606"/>
          <ac:spMkLst>
            <pc:docMk/>
            <pc:sldMk cId="2127244985" sldId="293"/>
            <ac:spMk id="37" creationId="{69A38EBA-6E97-44A4-B4B8-D9FB5D33FD89}"/>
          </ac:spMkLst>
        </pc:spChg>
        <pc:spChg chg="add del">
          <ac:chgData name="Elfrid Krossbakken" userId="9e012093-0ee3-4f7b-8ab2-1d5e62e751de" providerId="ADAL" clId="{433B331B-4E2B-43A7-A1C8-73410F1E0736}" dt="2024-05-06T11:52:06.293" v="1307" actId="26606"/>
          <ac:spMkLst>
            <pc:docMk/>
            <pc:sldMk cId="2127244985" sldId="293"/>
            <ac:spMk id="39" creationId="{33AE4636-AEEC-45D6-84D4-7AC2DA48ECF8}"/>
          </ac:spMkLst>
        </pc:spChg>
        <pc:spChg chg="add del">
          <ac:chgData name="Elfrid Krossbakken" userId="9e012093-0ee3-4f7b-8ab2-1d5e62e751de" providerId="ADAL" clId="{433B331B-4E2B-43A7-A1C8-73410F1E0736}" dt="2024-05-06T11:52:06.293" v="1307" actId="26606"/>
          <ac:spMkLst>
            <pc:docMk/>
            <pc:sldMk cId="2127244985" sldId="293"/>
            <ac:spMk id="41" creationId="{8D9CE0F4-2EB2-4F1F-8AAC-DB3571D9FE10}"/>
          </ac:spMkLst>
        </pc:spChg>
        <pc:spChg chg="add del">
          <ac:chgData name="Elfrid Krossbakken" userId="9e012093-0ee3-4f7b-8ab2-1d5e62e751de" providerId="ADAL" clId="{433B331B-4E2B-43A7-A1C8-73410F1E0736}" dt="2024-05-07T10:31:09.396" v="2859" actId="26606"/>
          <ac:spMkLst>
            <pc:docMk/>
            <pc:sldMk cId="2127244985" sldId="293"/>
            <ac:spMk id="46" creationId="{743AA782-23D1-4521-8CAD-47662984AA08}"/>
          </ac:spMkLst>
        </pc:spChg>
        <pc:spChg chg="add del">
          <ac:chgData name="Elfrid Krossbakken" userId="9e012093-0ee3-4f7b-8ab2-1d5e62e751de" providerId="ADAL" clId="{433B331B-4E2B-43A7-A1C8-73410F1E0736}" dt="2024-05-07T10:31:09.396" v="2859" actId="26606"/>
          <ac:spMkLst>
            <pc:docMk/>
            <pc:sldMk cId="2127244985" sldId="293"/>
            <ac:spMk id="48" creationId="{71877DBC-BB60-40F0-AC93-2ACDBAAE60CE}"/>
          </ac:spMkLst>
        </pc:spChg>
        <pc:spChg chg="add del">
          <ac:chgData name="Elfrid Krossbakken" userId="9e012093-0ee3-4f7b-8ab2-1d5e62e751de" providerId="ADAL" clId="{433B331B-4E2B-43A7-A1C8-73410F1E0736}" dt="2024-05-07T10:52:00.281" v="2872" actId="26606"/>
          <ac:spMkLst>
            <pc:docMk/>
            <pc:sldMk cId="2127244985" sldId="293"/>
            <ac:spMk id="53" creationId="{F13C74B1-5B17-4795-BED0-7140497B445A}"/>
          </ac:spMkLst>
        </pc:spChg>
        <pc:spChg chg="add del">
          <ac:chgData name="Elfrid Krossbakken" userId="9e012093-0ee3-4f7b-8ab2-1d5e62e751de" providerId="ADAL" clId="{433B331B-4E2B-43A7-A1C8-73410F1E0736}" dt="2024-05-07T10:52:00.281" v="2872" actId="26606"/>
          <ac:spMkLst>
            <pc:docMk/>
            <pc:sldMk cId="2127244985" sldId="293"/>
            <ac:spMk id="55" creationId="{D4974D33-8DC5-464E-8C6D-BE58F0669C17}"/>
          </ac:spMkLst>
        </pc:spChg>
        <pc:spChg chg="add del">
          <ac:chgData name="Elfrid Krossbakken" userId="9e012093-0ee3-4f7b-8ab2-1d5e62e751de" providerId="ADAL" clId="{433B331B-4E2B-43A7-A1C8-73410F1E0736}" dt="2024-05-07T12:09:54.009" v="2889" actId="26606"/>
          <ac:spMkLst>
            <pc:docMk/>
            <pc:sldMk cId="2127244985" sldId="293"/>
            <ac:spMk id="60" creationId="{0B9EE3F3-89B7-43C3-8651-C4C96830993D}"/>
          </ac:spMkLst>
        </pc:spChg>
        <pc:spChg chg="add del">
          <ac:chgData name="Elfrid Krossbakken" userId="9e012093-0ee3-4f7b-8ab2-1d5e62e751de" providerId="ADAL" clId="{433B331B-4E2B-43A7-A1C8-73410F1E0736}" dt="2024-05-07T12:09:54.009" v="2889" actId="26606"/>
          <ac:spMkLst>
            <pc:docMk/>
            <pc:sldMk cId="2127244985" sldId="293"/>
            <ac:spMk id="62" creationId="{33AE4636-AEEC-45D6-84D4-7AC2DA48ECF8}"/>
          </ac:spMkLst>
        </pc:spChg>
        <pc:spChg chg="add del">
          <ac:chgData name="Elfrid Krossbakken" userId="9e012093-0ee3-4f7b-8ab2-1d5e62e751de" providerId="ADAL" clId="{433B331B-4E2B-43A7-A1C8-73410F1E0736}" dt="2024-05-07T12:09:54.009" v="2889" actId="26606"/>
          <ac:spMkLst>
            <pc:docMk/>
            <pc:sldMk cId="2127244985" sldId="293"/>
            <ac:spMk id="64" creationId="{8D9CE0F4-2EB2-4F1F-8AAC-DB3571D9FE10}"/>
          </ac:spMkLst>
        </pc:spChg>
        <pc:spChg chg="add">
          <ac:chgData name="Elfrid Krossbakken" userId="9e012093-0ee3-4f7b-8ab2-1d5e62e751de" providerId="ADAL" clId="{433B331B-4E2B-43A7-A1C8-73410F1E0736}" dt="2024-05-07T12:09:54.009" v="2889" actId="26606"/>
          <ac:spMkLst>
            <pc:docMk/>
            <pc:sldMk cId="2127244985" sldId="293"/>
            <ac:spMk id="69" creationId="{F13C74B1-5B17-4795-BED0-7140497B445A}"/>
          </ac:spMkLst>
        </pc:spChg>
        <pc:spChg chg="add">
          <ac:chgData name="Elfrid Krossbakken" userId="9e012093-0ee3-4f7b-8ab2-1d5e62e751de" providerId="ADAL" clId="{433B331B-4E2B-43A7-A1C8-73410F1E0736}" dt="2024-05-07T12:09:54.009" v="2889" actId="26606"/>
          <ac:spMkLst>
            <pc:docMk/>
            <pc:sldMk cId="2127244985" sldId="293"/>
            <ac:spMk id="71" creationId="{D4974D33-8DC5-464E-8C6D-BE58F0669C17}"/>
          </ac:spMkLst>
        </pc:spChg>
        <pc:picChg chg="add del mod">
          <ac:chgData name="Elfrid Krossbakken" userId="9e012093-0ee3-4f7b-8ab2-1d5e62e751de" providerId="ADAL" clId="{433B331B-4E2B-43A7-A1C8-73410F1E0736}" dt="2024-05-08T11:06:40.801" v="3088" actId="21"/>
          <ac:picMkLst>
            <pc:docMk/>
            <pc:sldMk cId="2127244985" sldId="293"/>
            <ac:picMk id="5" creationId="{919D193C-520A-B541-B2CC-1DC6F11E4F62}"/>
          </ac:picMkLst>
        </pc:picChg>
        <pc:picChg chg="add del mod">
          <ac:chgData name="Elfrid Krossbakken" userId="9e012093-0ee3-4f7b-8ab2-1d5e62e751de" providerId="ADAL" clId="{433B331B-4E2B-43A7-A1C8-73410F1E0736}" dt="2024-05-06T09:30:56.468" v="1039" actId="21"/>
          <ac:picMkLst>
            <pc:docMk/>
            <pc:sldMk cId="2127244985" sldId="293"/>
            <ac:picMk id="6" creationId="{79E2D1A6-5A2D-69A3-1A13-7DB5B191CE04}"/>
          </ac:picMkLst>
        </pc:picChg>
        <pc:picChg chg="add del mod">
          <ac:chgData name="Elfrid Krossbakken" userId="9e012093-0ee3-4f7b-8ab2-1d5e62e751de" providerId="ADAL" clId="{433B331B-4E2B-43A7-A1C8-73410F1E0736}" dt="2024-05-06T09:33:20.552" v="1044" actId="21"/>
          <ac:picMkLst>
            <pc:docMk/>
            <pc:sldMk cId="2127244985" sldId="293"/>
            <ac:picMk id="10" creationId="{94D0847D-7D46-93AD-613D-7FA4E4A9B451}"/>
          </ac:picMkLst>
        </pc:picChg>
        <pc:picChg chg="add del mod">
          <ac:chgData name="Elfrid Krossbakken" userId="9e012093-0ee3-4f7b-8ab2-1d5e62e751de" providerId="ADAL" clId="{433B331B-4E2B-43A7-A1C8-73410F1E0736}" dt="2024-05-06T11:50:22.257" v="1192" actId="21"/>
          <ac:picMkLst>
            <pc:docMk/>
            <pc:sldMk cId="2127244985" sldId="293"/>
            <ac:picMk id="18" creationId="{349A801D-E4C7-0372-4046-B97066E804B2}"/>
          </ac:picMkLst>
        </pc:picChg>
        <pc:picChg chg="add del mod">
          <ac:chgData name="Elfrid Krossbakken" userId="9e012093-0ee3-4f7b-8ab2-1d5e62e751de" providerId="ADAL" clId="{433B331B-4E2B-43A7-A1C8-73410F1E0736}" dt="2024-05-06T11:52:09.736" v="1308" actId="21"/>
          <ac:picMkLst>
            <pc:docMk/>
            <pc:sldMk cId="2127244985" sldId="293"/>
            <ac:picMk id="22" creationId="{0DDB2B1E-7C68-AA18-2427-DE0A8F27D6F9}"/>
          </ac:picMkLst>
        </pc:picChg>
        <pc:picChg chg="add del mod">
          <ac:chgData name="Elfrid Krossbakken" userId="9e012093-0ee3-4f7b-8ab2-1d5e62e751de" providerId="ADAL" clId="{433B331B-4E2B-43A7-A1C8-73410F1E0736}" dt="2024-05-07T10:51:47.142" v="2868" actId="21"/>
          <ac:picMkLst>
            <pc:docMk/>
            <pc:sldMk cId="2127244985" sldId="293"/>
            <ac:picMk id="28" creationId="{ADDEB5C6-DE8A-2B89-9C04-7133B5BEA526}"/>
          </ac:picMkLst>
        </pc:picChg>
        <pc:picChg chg="add mod">
          <ac:chgData name="Elfrid Krossbakken" userId="9e012093-0ee3-4f7b-8ab2-1d5e62e751de" providerId="ADAL" clId="{433B331B-4E2B-43A7-A1C8-73410F1E0736}" dt="2024-05-07T12:09:54.009" v="2889" actId="26606"/>
          <ac:picMkLst>
            <pc:docMk/>
            <pc:sldMk cId="2127244985" sldId="293"/>
            <ac:picMk id="34" creationId="{9D5B509E-149C-E9DA-D924-4C8054FA5C9A}"/>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433B331B-4E2B-43A7-A1C8-73410F1E0736}" dt="2024-05-16T08:00:52.966" v="15042"/>
              <pc2:cmMkLst xmlns:pc2="http://schemas.microsoft.com/office/powerpoint/2019/9/main/command">
                <pc:docMk/>
                <pc:sldMk cId="2127244985" sldId="293"/>
                <pc2:cmMk id="{CF65F8D6-B0D2-0B44-8B9D-768C128A36B9}"/>
              </pc2:cmMkLst>
            </pc226:cmChg>
          </p:ext>
        </pc:extLst>
      </pc:sldChg>
      <pc:sldChg chg="addSp delSp modSp mod setBg modClrScheme chgLayout modNotesTx">
        <pc:chgData name="Elfrid Krossbakken" userId="9e012093-0ee3-4f7b-8ab2-1d5e62e751de" providerId="ADAL" clId="{433B331B-4E2B-43A7-A1C8-73410F1E0736}" dt="2024-05-16T08:10:54.006" v="15070" actId="20577"/>
        <pc:sldMkLst>
          <pc:docMk/>
          <pc:sldMk cId="1619752371" sldId="294"/>
        </pc:sldMkLst>
        <pc:spChg chg="mod ord">
          <ac:chgData name="Elfrid Krossbakken" userId="9e012093-0ee3-4f7b-8ab2-1d5e62e751de" providerId="ADAL" clId="{433B331B-4E2B-43A7-A1C8-73410F1E0736}" dt="2024-05-06T09:35:07.081" v="1054" actId="26606"/>
          <ac:spMkLst>
            <pc:docMk/>
            <pc:sldMk cId="1619752371" sldId="294"/>
            <ac:spMk id="2" creationId="{BAF8A8F2-F12F-A364-7FC6-E118D6479F76}"/>
          </ac:spMkLst>
        </pc:spChg>
        <pc:spChg chg="mod ord">
          <ac:chgData name="Elfrid Krossbakken" userId="9e012093-0ee3-4f7b-8ab2-1d5e62e751de" providerId="ADAL" clId="{433B331B-4E2B-43A7-A1C8-73410F1E0736}" dt="2024-05-06T11:54:52.720" v="1416" actId="20577"/>
          <ac:spMkLst>
            <pc:docMk/>
            <pc:sldMk cId="1619752371" sldId="294"/>
            <ac:spMk id="3" creationId="{D3F08023-ED38-1AD6-A816-6A7DF4054D25}"/>
          </ac:spMkLst>
        </pc:spChg>
        <pc:spChg chg="add del mod ord">
          <ac:chgData name="Elfrid Krossbakken" userId="9e012093-0ee3-4f7b-8ab2-1d5e62e751de" providerId="ADAL" clId="{433B331B-4E2B-43A7-A1C8-73410F1E0736}" dt="2024-05-06T09:34:52.265" v="1049" actId="931"/>
          <ac:spMkLst>
            <pc:docMk/>
            <pc:sldMk cId="1619752371" sldId="294"/>
            <ac:spMk id="4" creationId="{3C34ED66-6B58-9FF3-6ACF-E373D6AEC39C}"/>
          </ac:spMkLst>
        </pc:spChg>
        <pc:spChg chg="add del">
          <ac:chgData name="Elfrid Krossbakken" userId="9e012093-0ee3-4f7b-8ab2-1d5e62e751de" providerId="ADAL" clId="{433B331B-4E2B-43A7-A1C8-73410F1E0736}" dt="2024-05-06T09:35:07.079" v="1053" actId="26606"/>
          <ac:spMkLst>
            <pc:docMk/>
            <pc:sldMk cId="1619752371" sldId="294"/>
            <ac:spMk id="11" creationId="{F13C74B1-5B17-4795-BED0-7140497B445A}"/>
          </ac:spMkLst>
        </pc:spChg>
        <pc:spChg chg="add del">
          <ac:chgData name="Elfrid Krossbakken" userId="9e012093-0ee3-4f7b-8ab2-1d5e62e751de" providerId="ADAL" clId="{433B331B-4E2B-43A7-A1C8-73410F1E0736}" dt="2024-05-06T09:35:07.079" v="1053" actId="26606"/>
          <ac:spMkLst>
            <pc:docMk/>
            <pc:sldMk cId="1619752371" sldId="294"/>
            <ac:spMk id="13" creationId="{D4974D33-8DC5-464E-8C6D-BE58F0669C17}"/>
          </ac:spMkLst>
        </pc:spChg>
        <pc:spChg chg="add">
          <ac:chgData name="Elfrid Krossbakken" userId="9e012093-0ee3-4f7b-8ab2-1d5e62e751de" providerId="ADAL" clId="{433B331B-4E2B-43A7-A1C8-73410F1E0736}" dt="2024-05-06T09:35:07.081" v="1054" actId="26606"/>
          <ac:spMkLst>
            <pc:docMk/>
            <pc:sldMk cId="1619752371" sldId="294"/>
            <ac:spMk id="15" creationId="{7B831B6F-405A-4B47-B9BB-5CA88F285844}"/>
          </ac:spMkLst>
        </pc:spChg>
        <pc:spChg chg="add">
          <ac:chgData name="Elfrid Krossbakken" userId="9e012093-0ee3-4f7b-8ab2-1d5e62e751de" providerId="ADAL" clId="{433B331B-4E2B-43A7-A1C8-73410F1E0736}" dt="2024-05-06T09:35:07.081" v="1054" actId="26606"/>
          <ac:spMkLst>
            <pc:docMk/>
            <pc:sldMk cId="1619752371" sldId="294"/>
            <ac:spMk id="16" creationId="{953EE71A-6488-4203-A7C4-77102FD0DCCA}"/>
          </ac:spMkLst>
        </pc:spChg>
        <pc:picChg chg="add mod">
          <ac:chgData name="Elfrid Krossbakken" userId="9e012093-0ee3-4f7b-8ab2-1d5e62e751de" providerId="ADAL" clId="{433B331B-4E2B-43A7-A1C8-73410F1E0736}" dt="2024-05-06T09:35:07.081" v="1054" actId="26606"/>
          <ac:picMkLst>
            <pc:docMk/>
            <pc:sldMk cId="1619752371" sldId="294"/>
            <ac:picMk id="6" creationId="{DFB25D87-9C35-0EA5-38C3-3328472F8EDA}"/>
          </ac:picMkLst>
        </pc:picChg>
      </pc:sldChg>
      <pc:sldChg chg="addSp delSp modSp mod setBg modClrScheme chgLayout modNotesTx">
        <pc:chgData name="Elfrid Krossbakken" userId="9e012093-0ee3-4f7b-8ab2-1d5e62e751de" providerId="ADAL" clId="{433B331B-4E2B-43A7-A1C8-73410F1E0736}" dt="2024-05-09T12:11:46.379" v="9503" actId="20577"/>
        <pc:sldMkLst>
          <pc:docMk/>
          <pc:sldMk cId="3600763414" sldId="295"/>
        </pc:sldMkLst>
        <pc:spChg chg="mod ord">
          <ac:chgData name="Elfrid Krossbakken" userId="9e012093-0ee3-4f7b-8ab2-1d5e62e751de" providerId="ADAL" clId="{433B331B-4E2B-43A7-A1C8-73410F1E0736}" dt="2024-05-06T09:37:40.726" v="1059" actId="26606"/>
          <ac:spMkLst>
            <pc:docMk/>
            <pc:sldMk cId="3600763414" sldId="295"/>
            <ac:spMk id="2" creationId="{9BAFA653-1686-C186-FCB3-4B12FDB78958}"/>
          </ac:spMkLst>
        </pc:spChg>
        <pc:spChg chg="mod ord">
          <ac:chgData name="Elfrid Krossbakken" userId="9e012093-0ee3-4f7b-8ab2-1d5e62e751de" providerId="ADAL" clId="{433B331B-4E2B-43A7-A1C8-73410F1E0736}" dt="2024-05-06T11:53:26.868" v="1366" actId="20577"/>
          <ac:spMkLst>
            <pc:docMk/>
            <pc:sldMk cId="3600763414" sldId="295"/>
            <ac:spMk id="3" creationId="{20273DDA-D49E-EDFD-9056-6487F6184F2B}"/>
          </ac:spMkLst>
        </pc:spChg>
        <pc:spChg chg="add del mod ord">
          <ac:chgData name="Elfrid Krossbakken" userId="9e012093-0ee3-4f7b-8ab2-1d5e62e751de" providerId="ADAL" clId="{433B331B-4E2B-43A7-A1C8-73410F1E0736}" dt="2024-05-06T09:37:36.795" v="1056" actId="931"/>
          <ac:spMkLst>
            <pc:docMk/>
            <pc:sldMk cId="3600763414" sldId="295"/>
            <ac:spMk id="4" creationId="{76187A4E-C5A6-4DDC-945F-053C5531CD59}"/>
          </ac:spMkLst>
        </pc:spChg>
        <pc:spChg chg="add">
          <ac:chgData name="Elfrid Krossbakken" userId="9e012093-0ee3-4f7b-8ab2-1d5e62e751de" providerId="ADAL" clId="{433B331B-4E2B-43A7-A1C8-73410F1E0736}" dt="2024-05-06T09:37:40.726" v="1059" actId="26606"/>
          <ac:spMkLst>
            <pc:docMk/>
            <pc:sldMk cId="3600763414" sldId="295"/>
            <ac:spMk id="11" creationId="{F13C74B1-5B17-4795-BED0-7140497B445A}"/>
          </ac:spMkLst>
        </pc:spChg>
        <pc:spChg chg="add">
          <ac:chgData name="Elfrid Krossbakken" userId="9e012093-0ee3-4f7b-8ab2-1d5e62e751de" providerId="ADAL" clId="{433B331B-4E2B-43A7-A1C8-73410F1E0736}" dt="2024-05-06T09:37:40.726" v="1059" actId="26606"/>
          <ac:spMkLst>
            <pc:docMk/>
            <pc:sldMk cId="3600763414" sldId="295"/>
            <ac:spMk id="13" creationId="{D4974D33-8DC5-464E-8C6D-BE58F0669C17}"/>
          </ac:spMkLst>
        </pc:spChg>
        <pc:picChg chg="add mod">
          <ac:chgData name="Elfrid Krossbakken" userId="9e012093-0ee3-4f7b-8ab2-1d5e62e751de" providerId="ADAL" clId="{433B331B-4E2B-43A7-A1C8-73410F1E0736}" dt="2024-05-06T09:37:40.726" v="1059" actId="26606"/>
          <ac:picMkLst>
            <pc:docMk/>
            <pc:sldMk cId="3600763414" sldId="295"/>
            <ac:picMk id="6" creationId="{A2E0D247-961F-386D-BDE3-7F1156929BEE}"/>
          </ac:picMkLst>
        </pc:picChg>
      </pc:sldChg>
      <pc:sldChg chg="addSp delSp modSp mod ord setBg modNotesTx">
        <pc:chgData name="Elfrid Krossbakken" userId="9e012093-0ee3-4f7b-8ab2-1d5e62e751de" providerId="ADAL" clId="{433B331B-4E2B-43A7-A1C8-73410F1E0736}" dt="2024-05-09T11:53:35.972" v="5550" actId="20577"/>
        <pc:sldMkLst>
          <pc:docMk/>
          <pc:sldMk cId="1445482153" sldId="296"/>
        </pc:sldMkLst>
        <pc:spChg chg="mod">
          <ac:chgData name="Elfrid Krossbakken" userId="9e012093-0ee3-4f7b-8ab2-1d5e62e751de" providerId="ADAL" clId="{433B331B-4E2B-43A7-A1C8-73410F1E0736}" dt="2024-05-06T09:24:32.667" v="1025" actId="26606"/>
          <ac:spMkLst>
            <pc:docMk/>
            <pc:sldMk cId="1445482153" sldId="296"/>
            <ac:spMk id="2" creationId="{C33E726D-10A5-18B5-4E10-1A7C88788476}"/>
          </ac:spMkLst>
        </pc:spChg>
        <pc:spChg chg="mod">
          <ac:chgData name="Elfrid Krossbakken" userId="9e012093-0ee3-4f7b-8ab2-1d5e62e751de" providerId="ADAL" clId="{433B331B-4E2B-43A7-A1C8-73410F1E0736}" dt="2024-05-06T09:24:32.667" v="1025" actId="26606"/>
          <ac:spMkLst>
            <pc:docMk/>
            <pc:sldMk cId="1445482153" sldId="296"/>
            <ac:spMk id="4" creationId="{6228860C-5DD5-44F3-2411-E297BA385FB9}"/>
          </ac:spMkLst>
        </pc:spChg>
        <pc:spChg chg="del mod">
          <ac:chgData name="Elfrid Krossbakken" userId="9e012093-0ee3-4f7b-8ab2-1d5e62e751de" providerId="ADAL" clId="{433B331B-4E2B-43A7-A1C8-73410F1E0736}" dt="2024-05-06T09:24:30.164" v="1022" actId="931"/>
          <ac:spMkLst>
            <pc:docMk/>
            <pc:sldMk cId="1445482153" sldId="296"/>
            <ac:spMk id="5" creationId="{CE39EE99-5726-51A8-804D-543D397C8276}"/>
          </ac:spMkLst>
        </pc:spChg>
        <pc:spChg chg="add del mod">
          <ac:chgData name="Elfrid Krossbakken" userId="9e012093-0ee3-4f7b-8ab2-1d5e62e751de" providerId="ADAL" clId="{433B331B-4E2B-43A7-A1C8-73410F1E0736}" dt="2024-05-06T09:26:24.190" v="1027" actId="931"/>
          <ac:spMkLst>
            <pc:docMk/>
            <pc:sldMk cId="1445482153" sldId="296"/>
            <ac:spMk id="8" creationId="{30F26143-9F5E-0230-1102-D50E790BF73B}"/>
          </ac:spMkLst>
        </pc:spChg>
        <pc:spChg chg="add del">
          <ac:chgData name="Elfrid Krossbakken" userId="9e012093-0ee3-4f7b-8ab2-1d5e62e751de" providerId="ADAL" clId="{433B331B-4E2B-43A7-A1C8-73410F1E0736}" dt="2024-05-06T09:26:26.884" v="1030" actId="26606"/>
          <ac:spMkLst>
            <pc:docMk/>
            <pc:sldMk cId="1445482153" sldId="296"/>
            <ac:spMk id="11" creationId="{F13C74B1-5B17-4795-BED0-7140497B445A}"/>
          </ac:spMkLst>
        </pc:spChg>
        <pc:spChg chg="add del">
          <ac:chgData name="Elfrid Krossbakken" userId="9e012093-0ee3-4f7b-8ab2-1d5e62e751de" providerId="ADAL" clId="{433B331B-4E2B-43A7-A1C8-73410F1E0736}" dt="2024-05-06T09:26:26.884" v="1030" actId="26606"/>
          <ac:spMkLst>
            <pc:docMk/>
            <pc:sldMk cId="1445482153" sldId="296"/>
            <ac:spMk id="13" creationId="{D4974D33-8DC5-464E-8C6D-BE58F0669C17}"/>
          </ac:spMkLst>
        </pc:spChg>
        <pc:spChg chg="add">
          <ac:chgData name="Elfrid Krossbakken" userId="9e012093-0ee3-4f7b-8ab2-1d5e62e751de" providerId="ADAL" clId="{433B331B-4E2B-43A7-A1C8-73410F1E0736}" dt="2024-05-06T09:26:26.884" v="1030" actId="26606"/>
          <ac:spMkLst>
            <pc:docMk/>
            <pc:sldMk cId="1445482153" sldId="296"/>
            <ac:spMk id="18" creationId="{F13C74B1-5B17-4795-BED0-7140497B445A}"/>
          </ac:spMkLst>
        </pc:spChg>
        <pc:spChg chg="add">
          <ac:chgData name="Elfrid Krossbakken" userId="9e012093-0ee3-4f7b-8ab2-1d5e62e751de" providerId="ADAL" clId="{433B331B-4E2B-43A7-A1C8-73410F1E0736}" dt="2024-05-06T09:26:26.884" v="1030" actId="26606"/>
          <ac:spMkLst>
            <pc:docMk/>
            <pc:sldMk cId="1445482153" sldId="296"/>
            <ac:spMk id="20" creationId="{D4974D33-8DC5-464E-8C6D-BE58F0669C17}"/>
          </ac:spMkLst>
        </pc:spChg>
        <pc:picChg chg="add del mod">
          <ac:chgData name="Elfrid Krossbakken" userId="9e012093-0ee3-4f7b-8ab2-1d5e62e751de" providerId="ADAL" clId="{433B331B-4E2B-43A7-A1C8-73410F1E0736}" dt="2024-05-06T09:25:55.093" v="1026" actId="21"/>
          <ac:picMkLst>
            <pc:docMk/>
            <pc:sldMk cId="1445482153" sldId="296"/>
            <ac:picMk id="6" creationId="{C530FA8A-BDB4-2A4B-30DC-988349B58A69}"/>
          </ac:picMkLst>
        </pc:picChg>
        <pc:picChg chg="add mod">
          <ac:chgData name="Elfrid Krossbakken" userId="9e012093-0ee3-4f7b-8ab2-1d5e62e751de" providerId="ADAL" clId="{433B331B-4E2B-43A7-A1C8-73410F1E0736}" dt="2024-05-06T09:26:26.884" v="1030" actId="26606"/>
          <ac:picMkLst>
            <pc:docMk/>
            <pc:sldMk cId="1445482153" sldId="296"/>
            <ac:picMk id="10" creationId="{083D3C89-84E3-8D6D-30C7-5E066535541A}"/>
          </ac:picMkLst>
        </pc:picChg>
      </pc:sldChg>
      <pc:sldChg chg="addSp delSp modSp mod setBg addCm modCm modNotesTx">
        <pc:chgData name="Elfrid Krossbakken" userId="9e012093-0ee3-4f7b-8ab2-1d5e62e751de" providerId="ADAL" clId="{433B331B-4E2B-43A7-A1C8-73410F1E0736}" dt="2024-05-16T11:35:09.773" v="15076"/>
        <pc:sldMkLst>
          <pc:docMk/>
          <pc:sldMk cId="1698615580" sldId="297"/>
        </pc:sldMkLst>
        <pc:spChg chg="mod">
          <ac:chgData name="Elfrid Krossbakken" userId="9e012093-0ee3-4f7b-8ab2-1d5e62e751de" providerId="ADAL" clId="{433B331B-4E2B-43A7-A1C8-73410F1E0736}" dt="2024-05-08T11:20:50.004" v="3105" actId="26606"/>
          <ac:spMkLst>
            <pc:docMk/>
            <pc:sldMk cId="1698615580" sldId="297"/>
            <ac:spMk id="2" creationId="{721216AA-AD84-3817-009E-A4F46BC7CCB8}"/>
          </ac:spMkLst>
        </pc:spChg>
        <pc:spChg chg="mod">
          <ac:chgData name="Elfrid Krossbakken" userId="9e012093-0ee3-4f7b-8ab2-1d5e62e751de" providerId="ADAL" clId="{433B331B-4E2B-43A7-A1C8-73410F1E0736}" dt="2024-05-07T12:09:41.041" v="2888" actId="26606"/>
          <ac:spMkLst>
            <pc:docMk/>
            <pc:sldMk cId="1698615580" sldId="297"/>
            <ac:spMk id="4" creationId="{5FF6762E-5742-9E92-2EEA-FBB9D58483CD}"/>
          </ac:spMkLst>
        </pc:spChg>
        <pc:spChg chg="add del mod">
          <ac:chgData name="Elfrid Krossbakken" userId="9e012093-0ee3-4f7b-8ab2-1d5e62e751de" providerId="ADAL" clId="{433B331B-4E2B-43A7-A1C8-73410F1E0736}" dt="2024-05-16T11:24:07.559" v="15072" actId="931"/>
          <ac:spMkLst>
            <pc:docMk/>
            <pc:sldMk cId="1698615580" sldId="297"/>
            <ac:spMk id="5" creationId="{25910054-0F31-4A2C-703D-17F745F49341}"/>
          </ac:spMkLst>
        </pc:spChg>
        <pc:spChg chg="add del mod">
          <ac:chgData name="Elfrid Krossbakken" userId="9e012093-0ee3-4f7b-8ab2-1d5e62e751de" providerId="ADAL" clId="{433B331B-4E2B-43A7-A1C8-73410F1E0736}" dt="2024-05-08T11:20:51.102" v="3108" actId="21"/>
          <ac:spMkLst>
            <pc:docMk/>
            <pc:sldMk cId="1698615580" sldId="297"/>
            <ac:spMk id="5" creationId="{2B0D1CB2-C7BC-DAD6-21CD-9ABFCEB20981}"/>
          </ac:spMkLst>
        </pc:spChg>
        <pc:spChg chg="del">
          <ac:chgData name="Elfrid Krossbakken" userId="9e012093-0ee3-4f7b-8ab2-1d5e62e751de" providerId="ADAL" clId="{433B331B-4E2B-43A7-A1C8-73410F1E0736}" dt="2024-05-06T09:19:51.521" v="1017" actId="931"/>
          <ac:spMkLst>
            <pc:docMk/>
            <pc:sldMk cId="1698615580" sldId="297"/>
            <ac:spMk id="5" creationId="{7E257657-A346-E983-85FC-4BBEBC75A79E}"/>
          </ac:spMkLst>
        </pc:spChg>
        <pc:spChg chg="add del mod">
          <ac:chgData name="Elfrid Krossbakken" userId="9e012093-0ee3-4f7b-8ab2-1d5e62e751de" providerId="ADAL" clId="{433B331B-4E2B-43A7-A1C8-73410F1E0736}" dt="2024-05-07T10:20:49.032" v="2850" actId="931"/>
          <ac:spMkLst>
            <pc:docMk/>
            <pc:sldMk cId="1698615580" sldId="297"/>
            <ac:spMk id="8" creationId="{DC4AE07C-C4DA-B43D-E8BE-36EC4DA59EB4}"/>
          </ac:spMkLst>
        </pc:spChg>
        <pc:spChg chg="add del mod">
          <ac:chgData name="Elfrid Krossbakken" userId="9e012093-0ee3-4f7b-8ab2-1d5e62e751de" providerId="ADAL" clId="{433B331B-4E2B-43A7-A1C8-73410F1E0736}" dt="2024-05-08T11:20:49.562" v="3104" actId="21"/>
          <ac:spMkLst>
            <pc:docMk/>
            <pc:sldMk cId="1698615580" sldId="297"/>
            <ac:spMk id="9" creationId="{B270A132-1B01-9B78-E3AC-CEB459B5E077}"/>
          </ac:spMkLst>
        </pc:spChg>
        <pc:spChg chg="add del">
          <ac:chgData name="Elfrid Krossbakken" userId="9e012093-0ee3-4f7b-8ab2-1d5e62e751de" providerId="ADAL" clId="{433B331B-4E2B-43A7-A1C8-73410F1E0736}" dt="2024-05-07T10:21:05.427" v="2855" actId="26606"/>
          <ac:spMkLst>
            <pc:docMk/>
            <pc:sldMk cId="1698615580" sldId="297"/>
            <ac:spMk id="11" creationId="{F13C74B1-5B17-4795-BED0-7140497B445A}"/>
          </ac:spMkLst>
        </pc:spChg>
        <pc:spChg chg="add del">
          <ac:chgData name="Elfrid Krossbakken" userId="9e012093-0ee3-4f7b-8ab2-1d5e62e751de" providerId="ADAL" clId="{433B331B-4E2B-43A7-A1C8-73410F1E0736}" dt="2024-05-07T10:21:05.427" v="2855" actId="26606"/>
          <ac:spMkLst>
            <pc:docMk/>
            <pc:sldMk cId="1698615580" sldId="297"/>
            <ac:spMk id="13" creationId="{D4974D33-8DC5-464E-8C6D-BE58F0669C17}"/>
          </ac:spMkLst>
        </pc:spChg>
        <pc:spChg chg="add del mod">
          <ac:chgData name="Elfrid Krossbakken" userId="9e012093-0ee3-4f7b-8ab2-1d5e62e751de" providerId="ADAL" clId="{433B331B-4E2B-43A7-A1C8-73410F1E0736}" dt="2024-05-08T11:20:48.917" v="3100" actId="21"/>
          <ac:spMkLst>
            <pc:docMk/>
            <pc:sldMk cId="1698615580" sldId="297"/>
            <ac:spMk id="14" creationId="{7BC2B383-7A84-8B5D-956F-C9E5870D6328}"/>
          </ac:spMkLst>
        </pc:spChg>
        <pc:spChg chg="add del">
          <ac:chgData name="Elfrid Krossbakken" userId="9e012093-0ee3-4f7b-8ab2-1d5e62e751de" providerId="ADAL" clId="{433B331B-4E2B-43A7-A1C8-73410F1E0736}" dt="2024-05-07T10:21:05.427" v="2854" actId="26606"/>
          <ac:spMkLst>
            <pc:docMk/>
            <pc:sldMk cId="1698615580" sldId="297"/>
            <ac:spMk id="18" creationId="{743AA782-23D1-4521-8CAD-47662984AA08}"/>
          </ac:spMkLst>
        </pc:spChg>
        <pc:spChg chg="add del">
          <ac:chgData name="Elfrid Krossbakken" userId="9e012093-0ee3-4f7b-8ab2-1d5e62e751de" providerId="ADAL" clId="{433B331B-4E2B-43A7-A1C8-73410F1E0736}" dt="2024-05-07T10:21:05.427" v="2854" actId="26606"/>
          <ac:spMkLst>
            <pc:docMk/>
            <pc:sldMk cId="1698615580" sldId="297"/>
            <ac:spMk id="20" creationId="{71877DBC-BB60-40F0-AC93-2ACDBAAE60CE}"/>
          </ac:spMkLst>
        </pc:spChg>
        <pc:spChg chg="add del">
          <ac:chgData name="Elfrid Krossbakken" userId="9e012093-0ee3-4f7b-8ab2-1d5e62e751de" providerId="ADAL" clId="{433B331B-4E2B-43A7-A1C8-73410F1E0736}" dt="2024-05-07T12:09:41.041" v="2888" actId="26606"/>
          <ac:spMkLst>
            <pc:docMk/>
            <pc:sldMk cId="1698615580" sldId="297"/>
            <ac:spMk id="22" creationId="{8D9CE0F4-2EB2-4F1F-8AAC-DB3571D9FE10}"/>
          </ac:spMkLst>
        </pc:spChg>
        <pc:spChg chg="add del">
          <ac:chgData name="Elfrid Krossbakken" userId="9e012093-0ee3-4f7b-8ab2-1d5e62e751de" providerId="ADAL" clId="{433B331B-4E2B-43A7-A1C8-73410F1E0736}" dt="2024-05-07T12:09:41.041" v="2888" actId="26606"/>
          <ac:spMkLst>
            <pc:docMk/>
            <pc:sldMk cId="1698615580" sldId="297"/>
            <ac:spMk id="23" creationId="{0B9EE3F3-89B7-43C3-8651-C4C96830993D}"/>
          </ac:spMkLst>
        </pc:spChg>
        <pc:spChg chg="add del">
          <ac:chgData name="Elfrid Krossbakken" userId="9e012093-0ee3-4f7b-8ab2-1d5e62e751de" providerId="ADAL" clId="{433B331B-4E2B-43A7-A1C8-73410F1E0736}" dt="2024-05-07T12:09:41.041" v="2888" actId="26606"/>
          <ac:spMkLst>
            <pc:docMk/>
            <pc:sldMk cId="1698615580" sldId="297"/>
            <ac:spMk id="24" creationId="{33AE4636-AEEC-45D6-84D4-7AC2DA48ECF8}"/>
          </ac:spMkLst>
        </pc:spChg>
        <pc:spChg chg="add del">
          <ac:chgData name="Elfrid Krossbakken" userId="9e012093-0ee3-4f7b-8ab2-1d5e62e751de" providerId="ADAL" clId="{433B331B-4E2B-43A7-A1C8-73410F1E0736}" dt="2024-05-16T11:24:16.604" v="15075" actId="26606"/>
          <ac:spMkLst>
            <pc:docMk/>
            <pc:sldMk cId="1698615580" sldId="297"/>
            <ac:spMk id="29" creationId="{F13C74B1-5B17-4795-BED0-7140497B445A}"/>
          </ac:spMkLst>
        </pc:spChg>
        <pc:spChg chg="add del">
          <ac:chgData name="Elfrid Krossbakken" userId="9e012093-0ee3-4f7b-8ab2-1d5e62e751de" providerId="ADAL" clId="{433B331B-4E2B-43A7-A1C8-73410F1E0736}" dt="2024-05-16T11:24:16.604" v="15075" actId="26606"/>
          <ac:spMkLst>
            <pc:docMk/>
            <pc:sldMk cId="1698615580" sldId="297"/>
            <ac:spMk id="31" creationId="{D4974D33-8DC5-464E-8C6D-BE58F0669C17}"/>
          </ac:spMkLst>
        </pc:spChg>
        <pc:spChg chg="add">
          <ac:chgData name="Elfrid Krossbakken" userId="9e012093-0ee3-4f7b-8ab2-1d5e62e751de" providerId="ADAL" clId="{433B331B-4E2B-43A7-A1C8-73410F1E0736}" dt="2024-05-16T11:24:16.604" v="15075" actId="26606"/>
          <ac:spMkLst>
            <pc:docMk/>
            <pc:sldMk cId="1698615580" sldId="297"/>
            <ac:spMk id="33" creationId="{F13C74B1-5B17-4795-BED0-7140497B445A}"/>
          </ac:spMkLst>
        </pc:spChg>
        <pc:spChg chg="add">
          <ac:chgData name="Elfrid Krossbakken" userId="9e012093-0ee3-4f7b-8ab2-1d5e62e751de" providerId="ADAL" clId="{433B331B-4E2B-43A7-A1C8-73410F1E0736}" dt="2024-05-16T11:24:16.604" v="15075" actId="26606"/>
          <ac:spMkLst>
            <pc:docMk/>
            <pc:sldMk cId="1698615580" sldId="297"/>
            <ac:spMk id="34" creationId="{D4974D33-8DC5-464E-8C6D-BE58F0669C17}"/>
          </ac:spMkLst>
        </pc:spChg>
        <pc:spChg chg="add del">
          <ac:chgData name="Elfrid Krossbakken" userId="9e012093-0ee3-4f7b-8ab2-1d5e62e751de" providerId="ADAL" clId="{433B331B-4E2B-43A7-A1C8-73410F1E0736}" dt="2024-05-08T11:20:50.004" v="3105" actId="26606"/>
          <ac:spMkLst>
            <pc:docMk/>
            <pc:sldMk cId="1698615580" sldId="297"/>
            <ac:spMk id="36" creationId="{F13C74B1-5B17-4795-BED0-7140497B445A}"/>
          </ac:spMkLst>
        </pc:spChg>
        <pc:spChg chg="add del">
          <ac:chgData name="Elfrid Krossbakken" userId="9e012093-0ee3-4f7b-8ab2-1d5e62e751de" providerId="ADAL" clId="{433B331B-4E2B-43A7-A1C8-73410F1E0736}" dt="2024-05-08T11:20:50.004" v="3105" actId="26606"/>
          <ac:spMkLst>
            <pc:docMk/>
            <pc:sldMk cId="1698615580" sldId="297"/>
            <ac:spMk id="38" creationId="{D4974D33-8DC5-464E-8C6D-BE58F0669C17}"/>
          </ac:spMkLst>
        </pc:spChg>
        <pc:spChg chg="add del">
          <ac:chgData name="Elfrid Krossbakken" userId="9e012093-0ee3-4f7b-8ab2-1d5e62e751de" providerId="ADAL" clId="{433B331B-4E2B-43A7-A1C8-73410F1E0736}" dt="2024-05-08T11:20:49.130" v="3101" actId="26606"/>
          <ac:spMkLst>
            <pc:docMk/>
            <pc:sldMk cId="1698615580" sldId="297"/>
            <ac:spMk id="43" creationId="{F13C74B1-5B17-4795-BED0-7140497B445A}"/>
          </ac:spMkLst>
        </pc:spChg>
        <pc:spChg chg="add del">
          <ac:chgData name="Elfrid Krossbakken" userId="9e012093-0ee3-4f7b-8ab2-1d5e62e751de" providerId="ADAL" clId="{433B331B-4E2B-43A7-A1C8-73410F1E0736}" dt="2024-05-08T11:20:49.130" v="3101" actId="26606"/>
          <ac:spMkLst>
            <pc:docMk/>
            <pc:sldMk cId="1698615580" sldId="297"/>
            <ac:spMk id="45" creationId="{D4974D33-8DC5-464E-8C6D-BE58F0669C17}"/>
          </ac:spMkLst>
        </pc:spChg>
        <pc:picChg chg="add del mod">
          <ac:chgData name="Elfrid Krossbakken" userId="9e012093-0ee3-4f7b-8ab2-1d5e62e751de" providerId="ADAL" clId="{433B331B-4E2B-43A7-A1C8-73410F1E0736}" dt="2024-05-07T10:20:38.925" v="2849" actId="21"/>
          <ac:picMkLst>
            <pc:docMk/>
            <pc:sldMk cId="1698615580" sldId="297"/>
            <ac:picMk id="6" creationId="{A47D3D5B-181F-788A-F072-394ABD3C37F4}"/>
          </ac:picMkLst>
        </pc:picChg>
        <pc:picChg chg="add del mod">
          <ac:chgData name="Elfrid Krossbakken" userId="9e012093-0ee3-4f7b-8ab2-1d5e62e751de" providerId="ADAL" clId="{433B331B-4E2B-43A7-A1C8-73410F1E0736}" dt="2024-05-08T11:20:50.538" v="3107" actId="931"/>
          <ac:picMkLst>
            <pc:docMk/>
            <pc:sldMk cId="1698615580" sldId="297"/>
            <ac:picMk id="7" creationId="{33FE82AD-22BA-6491-D385-9E2DB46690BB}"/>
          </ac:picMkLst>
        </pc:picChg>
        <pc:picChg chg="add mod">
          <ac:chgData name="Elfrid Krossbakken" userId="9e012093-0ee3-4f7b-8ab2-1d5e62e751de" providerId="ADAL" clId="{433B331B-4E2B-43A7-A1C8-73410F1E0736}" dt="2024-05-16T11:24:16.604" v="15075" actId="26606"/>
          <ac:picMkLst>
            <pc:docMk/>
            <pc:sldMk cId="1698615580" sldId="297"/>
            <ac:picMk id="7" creationId="{AE9E063C-0EF0-D0D4-C36D-16CFF1B6B181}"/>
          </ac:picMkLst>
        </pc:picChg>
        <pc:picChg chg="add del mod">
          <ac:chgData name="Elfrid Krossbakken" userId="9e012093-0ee3-4f7b-8ab2-1d5e62e751de" providerId="ADAL" clId="{433B331B-4E2B-43A7-A1C8-73410F1E0736}" dt="2024-05-16T11:23:59.829" v="15071" actId="21"/>
          <ac:picMkLst>
            <pc:docMk/>
            <pc:sldMk cId="1698615580" sldId="297"/>
            <ac:picMk id="10" creationId="{9D54B7E7-30B1-5156-AAFB-D74E0C096578}"/>
          </ac:picMkLst>
        </pc:picChg>
        <pc:picChg chg="add del mod">
          <ac:chgData name="Elfrid Krossbakken" userId="9e012093-0ee3-4f7b-8ab2-1d5e62e751de" providerId="ADAL" clId="{433B331B-4E2B-43A7-A1C8-73410F1E0736}" dt="2024-05-08T11:20:49.326" v="3103" actId="931"/>
          <ac:picMkLst>
            <pc:docMk/>
            <pc:sldMk cId="1698615580" sldId="297"/>
            <ac:picMk id="12" creationId="{E67E336E-8D25-6994-7F6F-6C48E8E6BC9E}"/>
          </ac:picMkLst>
        </pc:pic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433B331B-4E2B-43A7-A1C8-73410F1E0736}" dt="2024-05-16T11:35:09.773" v="15076"/>
              <pc2:cmMkLst xmlns:pc2="http://schemas.microsoft.com/office/powerpoint/2019/9/main/command">
                <pc:docMk/>
                <pc:sldMk cId="1698615580" sldId="297"/>
                <pc2:cmMk id="{4C3BB4D6-479B-4CD7-90CA-B46B1E89CAD1}"/>
              </pc2:cmMkLst>
            </pc226:cmChg>
            <pc226:cmChg xmlns:pc226="http://schemas.microsoft.com/office/powerpoint/2022/06/main/command" chg="mod">
              <pc226:chgData name="Elfrid Krossbakken" userId="9e012093-0ee3-4f7b-8ab2-1d5e62e751de" providerId="ADAL" clId="{433B331B-4E2B-43A7-A1C8-73410F1E0736}" dt="2024-05-06T09:19:51.672" v="1018" actId="2056"/>
              <pc2:cmMkLst xmlns:pc2="http://schemas.microsoft.com/office/powerpoint/2019/9/main/command">
                <pc:docMk/>
                <pc:sldMk cId="1698615580" sldId="297"/>
                <pc2:cmMk id="{861004E2-E298-2548-81A5-8DBA3AAAAA13}"/>
              </pc2:cmMkLst>
            </pc226:cmChg>
          </p:ext>
        </pc:extLst>
      </pc:sldChg>
      <pc:sldChg chg="del ord">
        <pc:chgData name="Elfrid Krossbakken" userId="9e012093-0ee3-4f7b-8ab2-1d5e62e751de" providerId="ADAL" clId="{433B331B-4E2B-43A7-A1C8-73410F1E0736}" dt="2024-05-06T09:40:05.712" v="1066" actId="2696"/>
        <pc:sldMkLst>
          <pc:docMk/>
          <pc:sldMk cId="406489249" sldId="298"/>
        </pc:sldMkLst>
      </pc:sldChg>
      <pc:sldChg chg="addSp delSp modSp mod setBg modNotesTx">
        <pc:chgData name="Elfrid Krossbakken" userId="9e012093-0ee3-4f7b-8ab2-1d5e62e751de" providerId="ADAL" clId="{433B331B-4E2B-43A7-A1C8-73410F1E0736}" dt="2024-05-09T12:19:57.401" v="11578" actId="20577"/>
        <pc:sldMkLst>
          <pc:docMk/>
          <pc:sldMk cId="4201877098" sldId="299"/>
        </pc:sldMkLst>
        <pc:spChg chg="mod">
          <ac:chgData name="Elfrid Krossbakken" userId="9e012093-0ee3-4f7b-8ab2-1d5e62e751de" providerId="ADAL" clId="{433B331B-4E2B-43A7-A1C8-73410F1E0736}" dt="2024-05-08T09:50:31.272" v="2894" actId="26606"/>
          <ac:spMkLst>
            <pc:docMk/>
            <pc:sldMk cId="4201877098" sldId="299"/>
            <ac:spMk id="2" creationId="{2AE69A1D-E0A8-880D-3DC6-01C4BB42E096}"/>
          </ac:spMkLst>
        </pc:spChg>
        <pc:spChg chg="mod">
          <ac:chgData name="Elfrid Krossbakken" userId="9e012093-0ee3-4f7b-8ab2-1d5e62e751de" providerId="ADAL" clId="{433B331B-4E2B-43A7-A1C8-73410F1E0736}" dt="2024-05-09T12:19:57.401" v="11578" actId="20577"/>
          <ac:spMkLst>
            <pc:docMk/>
            <pc:sldMk cId="4201877098" sldId="299"/>
            <ac:spMk id="3" creationId="{A2DBBF2A-047C-EBAB-FEE2-FE054386CBEE}"/>
          </ac:spMkLst>
        </pc:spChg>
        <pc:spChg chg="del">
          <ac:chgData name="Elfrid Krossbakken" userId="9e012093-0ee3-4f7b-8ab2-1d5e62e751de" providerId="ADAL" clId="{433B331B-4E2B-43A7-A1C8-73410F1E0736}" dt="2024-05-06T09:52:22.817" v="1085" actId="931"/>
          <ac:spMkLst>
            <pc:docMk/>
            <pc:sldMk cId="4201877098" sldId="299"/>
            <ac:spMk id="4" creationId="{5EAEB1B9-7DA7-2AD7-C949-F3C295467F94}"/>
          </ac:spMkLst>
        </pc:spChg>
        <pc:spChg chg="add del mod">
          <ac:chgData name="Elfrid Krossbakken" userId="9e012093-0ee3-4f7b-8ab2-1d5e62e751de" providerId="ADAL" clId="{433B331B-4E2B-43A7-A1C8-73410F1E0736}" dt="2024-05-08T09:50:24.617" v="2891" actId="931"/>
          <ac:spMkLst>
            <pc:docMk/>
            <pc:sldMk cId="4201877098" sldId="299"/>
            <ac:spMk id="5" creationId="{09DD5653-FF2C-708B-CE5F-9E279C86D698}"/>
          </ac:spMkLst>
        </pc:spChg>
        <pc:spChg chg="add del">
          <ac:chgData name="Elfrid Krossbakken" userId="9e012093-0ee3-4f7b-8ab2-1d5e62e751de" providerId="ADAL" clId="{433B331B-4E2B-43A7-A1C8-73410F1E0736}" dt="2024-05-08T09:50:31.272" v="2894" actId="26606"/>
          <ac:spMkLst>
            <pc:docMk/>
            <pc:sldMk cId="4201877098" sldId="299"/>
            <ac:spMk id="11" creationId="{F13C74B1-5B17-4795-BED0-7140497B445A}"/>
          </ac:spMkLst>
        </pc:spChg>
        <pc:spChg chg="add del">
          <ac:chgData name="Elfrid Krossbakken" userId="9e012093-0ee3-4f7b-8ab2-1d5e62e751de" providerId="ADAL" clId="{433B331B-4E2B-43A7-A1C8-73410F1E0736}" dt="2024-05-08T09:50:31.272" v="2894" actId="26606"/>
          <ac:spMkLst>
            <pc:docMk/>
            <pc:sldMk cId="4201877098" sldId="299"/>
            <ac:spMk id="13" creationId="{D4974D33-8DC5-464E-8C6D-BE58F0669C17}"/>
          </ac:spMkLst>
        </pc:spChg>
        <pc:spChg chg="add">
          <ac:chgData name="Elfrid Krossbakken" userId="9e012093-0ee3-4f7b-8ab2-1d5e62e751de" providerId="ADAL" clId="{433B331B-4E2B-43A7-A1C8-73410F1E0736}" dt="2024-05-08T09:50:31.272" v="2894" actId="26606"/>
          <ac:spMkLst>
            <pc:docMk/>
            <pc:sldMk cId="4201877098" sldId="299"/>
            <ac:spMk id="18" creationId="{F13C74B1-5B17-4795-BED0-7140497B445A}"/>
          </ac:spMkLst>
        </pc:spChg>
        <pc:spChg chg="add">
          <ac:chgData name="Elfrid Krossbakken" userId="9e012093-0ee3-4f7b-8ab2-1d5e62e751de" providerId="ADAL" clId="{433B331B-4E2B-43A7-A1C8-73410F1E0736}" dt="2024-05-08T09:50:31.272" v="2894" actId="26606"/>
          <ac:spMkLst>
            <pc:docMk/>
            <pc:sldMk cId="4201877098" sldId="299"/>
            <ac:spMk id="20" creationId="{D4974D33-8DC5-464E-8C6D-BE58F0669C17}"/>
          </ac:spMkLst>
        </pc:spChg>
        <pc:picChg chg="add del mod">
          <ac:chgData name="Elfrid Krossbakken" userId="9e012093-0ee3-4f7b-8ab2-1d5e62e751de" providerId="ADAL" clId="{433B331B-4E2B-43A7-A1C8-73410F1E0736}" dt="2024-05-08T09:50:11.924" v="2890" actId="21"/>
          <ac:picMkLst>
            <pc:docMk/>
            <pc:sldMk cId="4201877098" sldId="299"/>
            <ac:picMk id="6" creationId="{CA1C45E6-8946-69F5-EF25-9A3CEFEA3E31}"/>
          </ac:picMkLst>
        </pc:picChg>
        <pc:picChg chg="add mod">
          <ac:chgData name="Elfrid Krossbakken" userId="9e012093-0ee3-4f7b-8ab2-1d5e62e751de" providerId="ADAL" clId="{433B331B-4E2B-43A7-A1C8-73410F1E0736}" dt="2024-05-08T09:50:31.272" v="2894" actId="26606"/>
          <ac:picMkLst>
            <pc:docMk/>
            <pc:sldMk cId="4201877098" sldId="299"/>
            <ac:picMk id="8" creationId="{6FFF82FA-B6B3-B816-D4FC-1547A81AE081}"/>
          </ac:picMkLst>
        </pc:picChg>
      </pc:sldChg>
      <pc:sldChg chg="addSp delSp modSp mod setBg delCm modNotesTx">
        <pc:chgData name="Elfrid Krossbakken" userId="9e012093-0ee3-4f7b-8ab2-1d5e62e751de" providerId="ADAL" clId="{433B331B-4E2B-43A7-A1C8-73410F1E0736}" dt="2024-05-16T11:35:41.279" v="15077"/>
        <pc:sldMkLst>
          <pc:docMk/>
          <pc:sldMk cId="2656699507" sldId="300"/>
        </pc:sldMkLst>
        <pc:spChg chg="mod">
          <ac:chgData name="Elfrid Krossbakken" userId="9e012093-0ee3-4f7b-8ab2-1d5e62e751de" providerId="ADAL" clId="{433B331B-4E2B-43A7-A1C8-73410F1E0736}" dt="2024-05-06T11:54:18.707" v="1382" actId="20577"/>
          <ac:spMkLst>
            <pc:docMk/>
            <pc:sldMk cId="2656699507" sldId="300"/>
            <ac:spMk id="2" creationId="{E6A2474E-9369-3D44-5A48-E4EA072C0EC0}"/>
          </ac:spMkLst>
        </pc:spChg>
        <pc:spChg chg="mod">
          <ac:chgData name="Elfrid Krossbakken" userId="9e012093-0ee3-4f7b-8ab2-1d5e62e751de" providerId="ADAL" clId="{433B331B-4E2B-43A7-A1C8-73410F1E0736}" dt="2024-05-06T11:54:30.493" v="1386" actId="5793"/>
          <ac:spMkLst>
            <pc:docMk/>
            <pc:sldMk cId="2656699507" sldId="300"/>
            <ac:spMk id="3" creationId="{268EC9C9-4609-F27A-6AD9-98C3CE6D538B}"/>
          </ac:spMkLst>
        </pc:spChg>
        <pc:spChg chg="del">
          <ac:chgData name="Elfrid Krossbakken" userId="9e012093-0ee3-4f7b-8ab2-1d5e62e751de" providerId="ADAL" clId="{433B331B-4E2B-43A7-A1C8-73410F1E0736}" dt="2024-05-06T09:39:21.239" v="1060" actId="931"/>
          <ac:spMkLst>
            <pc:docMk/>
            <pc:sldMk cId="2656699507" sldId="300"/>
            <ac:spMk id="6" creationId="{923C558D-FAA5-D1D2-9FB3-1BFBD567C85D}"/>
          </ac:spMkLst>
        </pc:spChg>
        <pc:spChg chg="add del mod">
          <ac:chgData name="Elfrid Krossbakken" userId="9e012093-0ee3-4f7b-8ab2-1d5e62e751de" providerId="ADAL" clId="{433B331B-4E2B-43A7-A1C8-73410F1E0736}" dt="2024-05-06T09:43:42.610" v="1071" actId="931"/>
          <ac:spMkLst>
            <pc:docMk/>
            <pc:sldMk cId="2656699507" sldId="300"/>
            <ac:spMk id="8" creationId="{38E4B4B7-9DCC-370B-36C5-0AEA80DDDB9F}"/>
          </ac:spMkLst>
        </pc:spChg>
        <pc:spChg chg="add del">
          <ac:chgData name="Elfrid Krossbakken" userId="9e012093-0ee3-4f7b-8ab2-1d5e62e751de" providerId="ADAL" clId="{433B331B-4E2B-43A7-A1C8-73410F1E0736}" dt="2024-05-06T09:43:45.765" v="1074" actId="26606"/>
          <ac:spMkLst>
            <pc:docMk/>
            <pc:sldMk cId="2656699507" sldId="300"/>
            <ac:spMk id="10" creationId="{F13C74B1-5B17-4795-BED0-7140497B445A}"/>
          </ac:spMkLst>
        </pc:spChg>
        <pc:spChg chg="add del">
          <ac:chgData name="Elfrid Krossbakken" userId="9e012093-0ee3-4f7b-8ab2-1d5e62e751de" providerId="ADAL" clId="{433B331B-4E2B-43A7-A1C8-73410F1E0736}" dt="2024-05-06T09:43:45.765" v="1074" actId="26606"/>
          <ac:spMkLst>
            <pc:docMk/>
            <pc:sldMk cId="2656699507" sldId="300"/>
            <ac:spMk id="12" creationId="{D4974D33-8DC5-464E-8C6D-BE58F0669C17}"/>
          </ac:spMkLst>
        </pc:spChg>
        <pc:spChg chg="add del mod">
          <ac:chgData name="Elfrid Krossbakken" userId="9e012093-0ee3-4f7b-8ab2-1d5e62e751de" providerId="ADAL" clId="{433B331B-4E2B-43A7-A1C8-73410F1E0736}" dt="2024-05-06T09:49:22.613" v="1081" actId="931"/>
          <ac:spMkLst>
            <pc:docMk/>
            <pc:sldMk cId="2656699507" sldId="300"/>
            <ac:spMk id="14" creationId="{F4C34533-AECF-247B-F0D2-9EB12AB4A1B8}"/>
          </ac:spMkLst>
        </pc:spChg>
        <pc:spChg chg="add del">
          <ac:chgData name="Elfrid Krossbakken" userId="9e012093-0ee3-4f7b-8ab2-1d5e62e751de" providerId="ADAL" clId="{433B331B-4E2B-43A7-A1C8-73410F1E0736}" dt="2024-05-06T09:49:25.061" v="1084" actId="26606"/>
          <ac:spMkLst>
            <pc:docMk/>
            <pc:sldMk cId="2656699507" sldId="300"/>
            <ac:spMk id="17" creationId="{F13C74B1-5B17-4795-BED0-7140497B445A}"/>
          </ac:spMkLst>
        </pc:spChg>
        <pc:spChg chg="add del">
          <ac:chgData name="Elfrid Krossbakken" userId="9e012093-0ee3-4f7b-8ab2-1d5e62e751de" providerId="ADAL" clId="{433B331B-4E2B-43A7-A1C8-73410F1E0736}" dt="2024-05-06T09:49:25.061" v="1084" actId="26606"/>
          <ac:spMkLst>
            <pc:docMk/>
            <pc:sldMk cId="2656699507" sldId="300"/>
            <ac:spMk id="19" creationId="{D4974D33-8DC5-464E-8C6D-BE58F0669C17}"/>
          </ac:spMkLst>
        </pc:spChg>
        <pc:spChg chg="add">
          <ac:chgData name="Elfrid Krossbakken" userId="9e012093-0ee3-4f7b-8ab2-1d5e62e751de" providerId="ADAL" clId="{433B331B-4E2B-43A7-A1C8-73410F1E0736}" dt="2024-05-06T09:49:25.061" v="1084" actId="26606"/>
          <ac:spMkLst>
            <pc:docMk/>
            <pc:sldMk cId="2656699507" sldId="300"/>
            <ac:spMk id="24" creationId="{F13C74B1-5B17-4795-BED0-7140497B445A}"/>
          </ac:spMkLst>
        </pc:spChg>
        <pc:spChg chg="add">
          <ac:chgData name="Elfrid Krossbakken" userId="9e012093-0ee3-4f7b-8ab2-1d5e62e751de" providerId="ADAL" clId="{433B331B-4E2B-43A7-A1C8-73410F1E0736}" dt="2024-05-06T09:49:25.061" v="1084" actId="26606"/>
          <ac:spMkLst>
            <pc:docMk/>
            <pc:sldMk cId="2656699507" sldId="300"/>
            <ac:spMk id="26" creationId="{D4974D33-8DC5-464E-8C6D-BE58F0669C17}"/>
          </ac:spMkLst>
        </pc:spChg>
        <pc:picChg chg="add del mod">
          <ac:chgData name="Elfrid Krossbakken" userId="9e012093-0ee3-4f7b-8ab2-1d5e62e751de" providerId="ADAL" clId="{433B331B-4E2B-43A7-A1C8-73410F1E0736}" dt="2024-05-06T09:43:34.845" v="1070" actId="21"/>
          <ac:picMkLst>
            <pc:docMk/>
            <pc:sldMk cId="2656699507" sldId="300"/>
            <ac:picMk id="5" creationId="{B30F93F2-AB8B-006D-FE3B-E595D0445B13}"/>
          </ac:picMkLst>
        </pc:picChg>
        <pc:picChg chg="add del mod">
          <ac:chgData name="Elfrid Krossbakken" userId="9e012093-0ee3-4f7b-8ab2-1d5e62e751de" providerId="ADAL" clId="{433B331B-4E2B-43A7-A1C8-73410F1E0736}" dt="2024-05-06T09:49:15.102" v="1080" actId="21"/>
          <ac:picMkLst>
            <pc:docMk/>
            <pc:sldMk cId="2656699507" sldId="300"/>
            <ac:picMk id="11" creationId="{D7963101-7788-49F7-1080-8168EECC1A66}"/>
          </ac:picMkLst>
        </pc:picChg>
        <pc:picChg chg="add mod">
          <ac:chgData name="Elfrid Krossbakken" userId="9e012093-0ee3-4f7b-8ab2-1d5e62e751de" providerId="ADAL" clId="{433B331B-4E2B-43A7-A1C8-73410F1E0736}" dt="2024-05-06T09:49:25.061" v="1084" actId="26606"/>
          <ac:picMkLst>
            <pc:docMk/>
            <pc:sldMk cId="2656699507" sldId="300"/>
            <ac:picMk id="16" creationId="{6846714E-75A0-A5D7-D3BC-4BED93F8F15F}"/>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433B331B-4E2B-43A7-A1C8-73410F1E0736}" dt="2024-05-16T11:35:41.279" v="15077"/>
              <pc2:cmMkLst xmlns:pc2="http://schemas.microsoft.com/office/powerpoint/2019/9/main/command">
                <pc:docMk/>
                <pc:sldMk cId="2656699507" sldId="300"/>
                <pc2:cmMk id="{3216667F-CCA2-254B-AEF1-A53A295157AA}"/>
              </pc2:cmMkLst>
            </pc226:cmChg>
          </p:ext>
        </pc:extLst>
      </pc:sldChg>
      <pc:sldChg chg="addSp delSp modSp mod modNotesTx">
        <pc:chgData name="Elfrid Krossbakken" userId="9e012093-0ee3-4f7b-8ab2-1d5e62e751de" providerId="ADAL" clId="{433B331B-4E2B-43A7-A1C8-73410F1E0736}" dt="2024-05-16T07:56:19.199" v="14966" actId="20577"/>
        <pc:sldMkLst>
          <pc:docMk/>
          <pc:sldMk cId="3750413597" sldId="301"/>
        </pc:sldMkLst>
        <pc:spChg chg="mod">
          <ac:chgData name="Elfrid Krossbakken" userId="9e012093-0ee3-4f7b-8ab2-1d5e62e751de" providerId="ADAL" clId="{433B331B-4E2B-43A7-A1C8-73410F1E0736}" dt="2024-05-06T11:23:53.857" v="1091" actId="26606"/>
          <ac:spMkLst>
            <pc:docMk/>
            <pc:sldMk cId="3750413597" sldId="301"/>
            <ac:spMk id="2" creationId="{6B1DE7F3-F127-54B8-BAE6-3E62E8F0830B}"/>
          </ac:spMkLst>
        </pc:spChg>
        <pc:spChg chg="mod">
          <ac:chgData name="Elfrid Krossbakken" userId="9e012093-0ee3-4f7b-8ab2-1d5e62e751de" providerId="ADAL" clId="{433B331B-4E2B-43A7-A1C8-73410F1E0736}" dt="2024-05-06T11:23:53.857" v="1091" actId="26606"/>
          <ac:spMkLst>
            <pc:docMk/>
            <pc:sldMk cId="3750413597" sldId="301"/>
            <ac:spMk id="3" creationId="{F6FF4B31-9AC8-905B-414A-EA2DE53DF7C9}"/>
          </ac:spMkLst>
        </pc:spChg>
        <pc:spChg chg="add del mod">
          <ac:chgData name="Elfrid Krossbakken" userId="9e012093-0ee3-4f7b-8ab2-1d5e62e751de" providerId="ADAL" clId="{433B331B-4E2B-43A7-A1C8-73410F1E0736}" dt="2024-05-06T11:23:51.577" v="1090"/>
          <ac:spMkLst>
            <pc:docMk/>
            <pc:sldMk cId="3750413597" sldId="301"/>
            <ac:spMk id="5" creationId="{AE1A799D-7CAC-849C-8D46-75A58AD3DC1D}"/>
          </ac:spMkLst>
        </pc:spChg>
        <pc:spChg chg="del">
          <ac:chgData name="Elfrid Krossbakken" userId="9e012093-0ee3-4f7b-8ab2-1d5e62e751de" providerId="ADAL" clId="{433B331B-4E2B-43A7-A1C8-73410F1E0736}" dt="2024-05-06T11:23:53.857" v="1091" actId="26606"/>
          <ac:spMkLst>
            <pc:docMk/>
            <pc:sldMk cId="3750413597" sldId="301"/>
            <ac:spMk id="11" creationId="{F13C74B1-5B17-4795-BED0-7140497B445A}"/>
          </ac:spMkLst>
        </pc:spChg>
        <pc:spChg chg="del">
          <ac:chgData name="Elfrid Krossbakken" userId="9e012093-0ee3-4f7b-8ab2-1d5e62e751de" providerId="ADAL" clId="{433B331B-4E2B-43A7-A1C8-73410F1E0736}" dt="2024-05-06T11:23:53.857" v="1091" actId="26606"/>
          <ac:spMkLst>
            <pc:docMk/>
            <pc:sldMk cId="3750413597" sldId="301"/>
            <ac:spMk id="13" creationId="{D4974D33-8DC5-464E-8C6D-BE58F0669C17}"/>
          </ac:spMkLst>
        </pc:spChg>
        <pc:spChg chg="add">
          <ac:chgData name="Elfrid Krossbakken" userId="9e012093-0ee3-4f7b-8ab2-1d5e62e751de" providerId="ADAL" clId="{433B331B-4E2B-43A7-A1C8-73410F1E0736}" dt="2024-05-06T11:23:53.857" v="1091" actId="26606"/>
          <ac:spMkLst>
            <pc:docMk/>
            <pc:sldMk cId="3750413597" sldId="301"/>
            <ac:spMk id="18" creationId="{F13C74B1-5B17-4795-BED0-7140497B445A}"/>
          </ac:spMkLst>
        </pc:spChg>
        <pc:spChg chg="add">
          <ac:chgData name="Elfrid Krossbakken" userId="9e012093-0ee3-4f7b-8ab2-1d5e62e751de" providerId="ADAL" clId="{433B331B-4E2B-43A7-A1C8-73410F1E0736}" dt="2024-05-06T11:23:53.857" v="1091" actId="26606"/>
          <ac:spMkLst>
            <pc:docMk/>
            <pc:sldMk cId="3750413597" sldId="301"/>
            <ac:spMk id="20" creationId="{D4974D33-8DC5-464E-8C6D-BE58F0669C17}"/>
          </ac:spMkLst>
        </pc:spChg>
        <pc:picChg chg="del">
          <ac:chgData name="Elfrid Krossbakken" userId="9e012093-0ee3-4f7b-8ab2-1d5e62e751de" providerId="ADAL" clId="{433B331B-4E2B-43A7-A1C8-73410F1E0736}" dt="2024-05-06T11:23:04.816" v="1089" actId="21"/>
          <ac:picMkLst>
            <pc:docMk/>
            <pc:sldMk cId="3750413597" sldId="301"/>
            <ac:picMk id="6" creationId="{0BECE5AF-30C0-135B-F32E-A4F18401A74E}"/>
          </ac:picMkLst>
        </pc:picChg>
        <pc:picChg chg="add mod">
          <ac:chgData name="Elfrid Krossbakken" userId="9e012093-0ee3-4f7b-8ab2-1d5e62e751de" providerId="ADAL" clId="{433B331B-4E2B-43A7-A1C8-73410F1E0736}" dt="2024-05-06T11:23:58.542" v="1092" actId="27614"/>
          <ac:picMkLst>
            <pc:docMk/>
            <pc:sldMk cId="3750413597" sldId="301"/>
            <ac:picMk id="7" creationId="{C97F6A35-E428-6DB8-6F6E-C022EA18EFAC}"/>
          </ac:picMkLst>
        </pc:picChg>
      </pc:sldChg>
      <pc:sldChg chg="modNotesTx">
        <pc:chgData name="Elfrid Krossbakken" userId="9e012093-0ee3-4f7b-8ab2-1d5e62e751de" providerId="ADAL" clId="{433B331B-4E2B-43A7-A1C8-73410F1E0736}" dt="2024-05-16T07:58:30.506" v="15041" actId="20577"/>
        <pc:sldMkLst>
          <pc:docMk/>
          <pc:sldMk cId="529288972" sldId="302"/>
        </pc:sldMkLst>
      </pc:sldChg>
      <pc:sldChg chg="addSp delSp modSp mod setBg modNotesTx">
        <pc:chgData name="Elfrid Krossbakken" userId="9e012093-0ee3-4f7b-8ab2-1d5e62e751de" providerId="ADAL" clId="{433B331B-4E2B-43A7-A1C8-73410F1E0736}" dt="2024-05-09T12:31:22.609" v="14298" actId="20577"/>
        <pc:sldMkLst>
          <pc:docMk/>
          <pc:sldMk cId="3493765708" sldId="303"/>
        </pc:sldMkLst>
        <pc:spChg chg="add del mod">
          <ac:chgData name="Elfrid Krossbakken" userId="9e012093-0ee3-4f7b-8ab2-1d5e62e751de" providerId="ADAL" clId="{433B331B-4E2B-43A7-A1C8-73410F1E0736}" dt="2024-05-08T10:22:48.184" v="2896" actId="931"/>
          <ac:spMkLst>
            <pc:docMk/>
            <pc:sldMk cId="3493765708" sldId="303"/>
            <ac:spMk id="4" creationId="{F0DD7C27-23E9-ED94-4AF7-35DDD2734581}"/>
          </ac:spMkLst>
        </pc:spChg>
        <pc:spChg chg="mod">
          <ac:chgData name="Elfrid Krossbakken" userId="9e012093-0ee3-4f7b-8ab2-1d5e62e751de" providerId="ADAL" clId="{433B331B-4E2B-43A7-A1C8-73410F1E0736}" dt="2024-05-08T10:34:18.638" v="3021" actId="26606"/>
          <ac:spMkLst>
            <pc:docMk/>
            <pc:sldMk cId="3493765708" sldId="303"/>
            <ac:spMk id="5" creationId="{EBAA1983-8EDB-6B10-9F0F-FEBC96F4DF9F}"/>
          </ac:spMkLst>
        </pc:spChg>
        <pc:spChg chg="mod">
          <ac:chgData name="Elfrid Krossbakken" userId="9e012093-0ee3-4f7b-8ab2-1d5e62e751de" providerId="ADAL" clId="{433B331B-4E2B-43A7-A1C8-73410F1E0736}" dt="2024-05-08T10:34:18.638" v="3021" actId="26606"/>
          <ac:spMkLst>
            <pc:docMk/>
            <pc:sldMk cId="3493765708" sldId="303"/>
            <ac:spMk id="6" creationId="{309B956F-1ACD-580D-7018-D25F6CE324C2}"/>
          </ac:spMkLst>
        </pc:spChg>
        <pc:spChg chg="del">
          <ac:chgData name="Elfrid Krossbakken" userId="9e012093-0ee3-4f7b-8ab2-1d5e62e751de" providerId="ADAL" clId="{433B331B-4E2B-43A7-A1C8-73410F1E0736}" dt="2024-05-06T09:46:52.758" v="1076" actId="931"/>
          <ac:spMkLst>
            <pc:docMk/>
            <pc:sldMk cId="3493765708" sldId="303"/>
            <ac:spMk id="7" creationId="{53067B15-2A46-C272-22F0-196372F23706}"/>
          </ac:spMkLst>
        </pc:spChg>
        <pc:spChg chg="add del">
          <ac:chgData name="Elfrid Krossbakken" userId="9e012093-0ee3-4f7b-8ab2-1d5e62e751de" providerId="ADAL" clId="{433B331B-4E2B-43A7-A1C8-73410F1E0736}" dt="2024-05-08T10:22:51.729" v="2899" actId="26606"/>
          <ac:spMkLst>
            <pc:docMk/>
            <pc:sldMk cId="3493765708" sldId="303"/>
            <ac:spMk id="11" creationId="{F13C74B1-5B17-4795-BED0-7140497B445A}"/>
          </ac:spMkLst>
        </pc:spChg>
        <pc:spChg chg="add del">
          <ac:chgData name="Elfrid Krossbakken" userId="9e012093-0ee3-4f7b-8ab2-1d5e62e751de" providerId="ADAL" clId="{433B331B-4E2B-43A7-A1C8-73410F1E0736}" dt="2024-05-08T10:22:51.729" v="2899" actId="26606"/>
          <ac:spMkLst>
            <pc:docMk/>
            <pc:sldMk cId="3493765708" sldId="303"/>
            <ac:spMk id="13" creationId="{D4974D33-8DC5-464E-8C6D-BE58F0669C17}"/>
          </ac:spMkLst>
        </pc:spChg>
        <pc:spChg chg="add del">
          <ac:chgData name="Elfrid Krossbakken" userId="9e012093-0ee3-4f7b-8ab2-1d5e62e751de" providerId="ADAL" clId="{433B331B-4E2B-43A7-A1C8-73410F1E0736}" dt="2024-05-08T10:34:18.638" v="3022" actId="26606"/>
          <ac:spMkLst>
            <pc:docMk/>
            <pc:sldMk cId="3493765708" sldId="303"/>
            <ac:spMk id="18" creationId="{F13C74B1-5B17-4795-BED0-7140497B445A}"/>
          </ac:spMkLst>
        </pc:spChg>
        <pc:spChg chg="add del">
          <ac:chgData name="Elfrid Krossbakken" userId="9e012093-0ee3-4f7b-8ab2-1d5e62e751de" providerId="ADAL" clId="{433B331B-4E2B-43A7-A1C8-73410F1E0736}" dt="2024-05-08T10:34:18.638" v="3022" actId="26606"/>
          <ac:spMkLst>
            <pc:docMk/>
            <pc:sldMk cId="3493765708" sldId="303"/>
            <ac:spMk id="20" creationId="{D4974D33-8DC5-464E-8C6D-BE58F0669C17}"/>
          </ac:spMkLst>
        </pc:spChg>
        <pc:spChg chg="add del">
          <ac:chgData name="Elfrid Krossbakken" userId="9e012093-0ee3-4f7b-8ab2-1d5e62e751de" providerId="ADAL" clId="{433B331B-4E2B-43A7-A1C8-73410F1E0736}" dt="2024-05-08T10:34:17.270" v="3019" actId="26606"/>
          <ac:spMkLst>
            <pc:docMk/>
            <pc:sldMk cId="3493765708" sldId="303"/>
            <ac:spMk id="25" creationId="{F13C74B1-5B17-4795-BED0-7140497B445A}"/>
          </ac:spMkLst>
        </pc:spChg>
        <pc:spChg chg="add del">
          <ac:chgData name="Elfrid Krossbakken" userId="9e012093-0ee3-4f7b-8ab2-1d5e62e751de" providerId="ADAL" clId="{433B331B-4E2B-43A7-A1C8-73410F1E0736}" dt="2024-05-08T10:34:17.270" v="3019" actId="26606"/>
          <ac:spMkLst>
            <pc:docMk/>
            <pc:sldMk cId="3493765708" sldId="303"/>
            <ac:spMk id="27" creationId="{D4974D33-8DC5-464E-8C6D-BE58F0669C17}"/>
          </ac:spMkLst>
        </pc:spChg>
        <pc:spChg chg="add del">
          <ac:chgData name="Elfrid Krossbakken" userId="9e012093-0ee3-4f7b-8ab2-1d5e62e751de" providerId="ADAL" clId="{433B331B-4E2B-43A7-A1C8-73410F1E0736}" dt="2024-05-08T10:34:18.638" v="3021" actId="26606"/>
          <ac:spMkLst>
            <pc:docMk/>
            <pc:sldMk cId="3493765708" sldId="303"/>
            <ac:spMk id="29" creationId="{8A17784E-76D8-4521-A77D-0D2EBB923004}"/>
          </ac:spMkLst>
        </pc:spChg>
        <pc:spChg chg="add del">
          <ac:chgData name="Elfrid Krossbakken" userId="9e012093-0ee3-4f7b-8ab2-1d5e62e751de" providerId="ADAL" clId="{433B331B-4E2B-43A7-A1C8-73410F1E0736}" dt="2024-05-08T10:34:18.638" v="3021" actId="26606"/>
          <ac:spMkLst>
            <pc:docMk/>
            <pc:sldMk cId="3493765708" sldId="303"/>
            <ac:spMk id="30" creationId="{560AFAAC-EA6C-45A9-9E03-C9C9F0193B4F}"/>
          </ac:spMkLst>
        </pc:spChg>
        <pc:spChg chg="add del">
          <ac:chgData name="Elfrid Krossbakken" userId="9e012093-0ee3-4f7b-8ab2-1d5e62e751de" providerId="ADAL" clId="{433B331B-4E2B-43A7-A1C8-73410F1E0736}" dt="2024-05-08T10:34:18.638" v="3021" actId="26606"/>
          <ac:spMkLst>
            <pc:docMk/>
            <pc:sldMk cId="3493765708" sldId="303"/>
            <ac:spMk id="31" creationId="{C0036C6B-F09C-4EAB-AE02-8D056EE74856}"/>
          </ac:spMkLst>
        </pc:spChg>
        <pc:spChg chg="add del">
          <ac:chgData name="Elfrid Krossbakken" userId="9e012093-0ee3-4f7b-8ab2-1d5e62e751de" providerId="ADAL" clId="{433B331B-4E2B-43A7-A1C8-73410F1E0736}" dt="2024-05-08T10:34:18.638" v="3021" actId="26606"/>
          <ac:spMkLst>
            <pc:docMk/>
            <pc:sldMk cId="3493765708" sldId="303"/>
            <ac:spMk id="32" creationId="{83549E37-C86B-4401-90BD-D8BF83859F14}"/>
          </ac:spMkLst>
        </pc:spChg>
        <pc:spChg chg="add del">
          <ac:chgData name="Elfrid Krossbakken" userId="9e012093-0ee3-4f7b-8ab2-1d5e62e751de" providerId="ADAL" clId="{433B331B-4E2B-43A7-A1C8-73410F1E0736}" dt="2024-05-08T10:34:18.638" v="3021" actId="26606"/>
          <ac:spMkLst>
            <pc:docMk/>
            <pc:sldMk cId="3493765708" sldId="303"/>
            <ac:spMk id="33" creationId="{FC8D5885-2804-4D3C-BE31-902E4D3279B0}"/>
          </ac:spMkLst>
        </pc:spChg>
        <pc:spChg chg="add del">
          <ac:chgData name="Elfrid Krossbakken" userId="9e012093-0ee3-4f7b-8ab2-1d5e62e751de" providerId="ADAL" clId="{433B331B-4E2B-43A7-A1C8-73410F1E0736}" dt="2024-05-08T10:34:27.373" v="3024" actId="26606"/>
          <ac:spMkLst>
            <pc:docMk/>
            <pc:sldMk cId="3493765708" sldId="303"/>
            <ac:spMk id="35" creationId="{F13C74B1-5B17-4795-BED0-7140497B445A}"/>
          </ac:spMkLst>
        </pc:spChg>
        <pc:spChg chg="add del">
          <ac:chgData name="Elfrid Krossbakken" userId="9e012093-0ee3-4f7b-8ab2-1d5e62e751de" providerId="ADAL" clId="{433B331B-4E2B-43A7-A1C8-73410F1E0736}" dt="2024-05-08T10:34:27.373" v="3024" actId="26606"/>
          <ac:spMkLst>
            <pc:docMk/>
            <pc:sldMk cId="3493765708" sldId="303"/>
            <ac:spMk id="36" creationId="{D4974D33-8DC5-464E-8C6D-BE58F0669C17}"/>
          </ac:spMkLst>
        </pc:spChg>
        <pc:spChg chg="add">
          <ac:chgData name="Elfrid Krossbakken" userId="9e012093-0ee3-4f7b-8ab2-1d5e62e751de" providerId="ADAL" clId="{433B331B-4E2B-43A7-A1C8-73410F1E0736}" dt="2024-05-08T10:34:27.373" v="3024" actId="26606"/>
          <ac:spMkLst>
            <pc:docMk/>
            <pc:sldMk cId="3493765708" sldId="303"/>
            <ac:spMk id="41" creationId="{F13C74B1-5B17-4795-BED0-7140497B445A}"/>
          </ac:spMkLst>
        </pc:spChg>
        <pc:spChg chg="add">
          <ac:chgData name="Elfrid Krossbakken" userId="9e012093-0ee3-4f7b-8ab2-1d5e62e751de" providerId="ADAL" clId="{433B331B-4E2B-43A7-A1C8-73410F1E0736}" dt="2024-05-08T10:34:27.373" v="3024" actId="26606"/>
          <ac:spMkLst>
            <pc:docMk/>
            <pc:sldMk cId="3493765708" sldId="303"/>
            <ac:spMk id="43" creationId="{D4974D33-8DC5-464E-8C6D-BE58F0669C17}"/>
          </ac:spMkLst>
        </pc:spChg>
        <pc:picChg chg="add del mod">
          <ac:chgData name="Elfrid Krossbakken" userId="9e012093-0ee3-4f7b-8ab2-1d5e62e751de" providerId="ADAL" clId="{433B331B-4E2B-43A7-A1C8-73410F1E0736}" dt="2024-05-08T10:22:17.323" v="2895" actId="21"/>
          <ac:picMkLst>
            <pc:docMk/>
            <pc:sldMk cId="3493765708" sldId="303"/>
            <ac:picMk id="3" creationId="{13B8C4DB-AC28-181B-3F55-4FECC9E6DC64}"/>
          </ac:picMkLst>
        </pc:picChg>
        <pc:picChg chg="add mod ord">
          <ac:chgData name="Elfrid Krossbakken" userId="9e012093-0ee3-4f7b-8ab2-1d5e62e751de" providerId="ADAL" clId="{433B331B-4E2B-43A7-A1C8-73410F1E0736}" dt="2024-05-08T10:34:27.373" v="3024" actId="26606"/>
          <ac:picMkLst>
            <pc:docMk/>
            <pc:sldMk cId="3493765708" sldId="303"/>
            <ac:picMk id="8" creationId="{09849885-2B4F-570F-6447-AFCA0DB943D9}"/>
          </ac:picMkLst>
        </pc:picChg>
      </pc:sldChg>
      <pc:sldChg chg="addSp delSp modSp new mod modClrScheme chgLayout">
        <pc:chgData name="Elfrid Krossbakken" userId="9e012093-0ee3-4f7b-8ab2-1d5e62e751de" providerId="ADAL" clId="{433B331B-4E2B-43A7-A1C8-73410F1E0736}" dt="2024-05-06T12:16:32.953" v="1816" actId="20577"/>
        <pc:sldMkLst>
          <pc:docMk/>
          <pc:sldMk cId="988120971" sldId="304"/>
        </pc:sldMkLst>
        <pc:spChg chg="del mod ord">
          <ac:chgData name="Elfrid Krossbakken" userId="9e012093-0ee3-4f7b-8ab2-1d5e62e751de" providerId="ADAL" clId="{433B331B-4E2B-43A7-A1C8-73410F1E0736}" dt="2024-05-06T12:16:15.828" v="1768" actId="700"/>
          <ac:spMkLst>
            <pc:docMk/>
            <pc:sldMk cId="988120971" sldId="304"/>
            <ac:spMk id="2" creationId="{801716E5-C776-5E62-9BCF-9F738E92B9FD}"/>
          </ac:spMkLst>
        </pc:spChg>
        <pc:spChg chg="del mod ord">
          <ac:chgData name="Elfrid Krossbakken" userId="9e012093-0ee3-4f7b-8ab2-1d5e62e751de" providerId="ADAL" clId="{433B331B-4E2B-43A7-A1C8-73410F1E0736}" dt="2024-05-06T12:16:15.828" v="1768" actId="700"/>
          <ac:spMkLst>
            <pc:docMk/>
            <pc:sldMk cId="988120971" sldId="304"/>
            <ac:spMk id="3" creationId="{A5EAA13B-12F2-FCE5-1F6D-F55302D3E466}"/>
          </ac:spMkLst>
        </pc:spChg>
        <pc:spChg chg="add del mod ord">
          <ac:chgData name="Elfrid Krossbakken" userId="9e012093-0ee3-4f7b-8ab2-1d5e62e751de" providerId="ADAL" clId="{433B331B-4E2B-43A7-A1C8-73410F1E0736}" dt="2024-05-06T12:16:18.761" v="1769" actId="700"/>
          <ac:spMkLst>
            <pc:docMk/>
            <pc:sldMk cId="988120971" sldId="304"/>
            <ac:spMk id="4" creationId="{0B34B1C9-FC89-4898-AB94-CD274EB13B75}"/>
          </ac:spMkLst>
        </pc:spChg>
        <pc:spChg chg="add del mod ord">
          <ac:chgData name="Elfrid Krossbakken" userId="9e012093-0ee3-4f7b-8ab2-1d5e62e751de" providerId="ADAL" clId="{433B331B-4E2B-43A7-A1C8-73410F1E0736}" dt="2024-05-06T12:16:18.761" v="1769" actId="700"/>
          <ac:spMkLst>
            <pc:docMk/>
            <pc:sldMk cId="988120971" sldId="304"/>
            <ac:spMk id="5" creationId="{108975F1-5D6D-E68F-C201-AA6BF80DF762}"/>
          </ac:spMkLst>
        </pc:spChg>
        <pc:spChg chg="add del mod ord">
          <ac:chgData name="Elfrid Krossbakken" userId="9e012093-0ee3-4f7b-8ab2-1d5e62e751de" providerId="ADAL" clId="{433B331B-4E2B-43A7-A1C8-73410F1E0736}" dt="2024-05-06T12:16:18.761" v="1769" actId="700"/>
          <ac:spMkLst>
            <pc:docMk/>
            <pc:sldMk cId="988120971" sldId="304"/>
            <ac:spMk id="6" creationId="{7E3F03FE-2A61-A38E-AA5C-9B2F9255E233}"/>
          </ac:spMkLst>
        </pc:spChg>
        <pc:spChg chg="add del mod ord">
          <ac:chgData name="Elfrid Krossbakken" userId="9e012093-0ee3-4f7b-8ab2-1d5e62e751de" providerId="ADAL" clId="{433B331B-4E2B-43A7-A1C8-73410F1E0736}" dt="2024-05-06T12:16:18.761" v="1769" actId="700"/>
          <ac:spMkLst>
            <pc:docMk/>
            <pc:sldMk cId="988120971" sldId="304"/>
            <ac:spMk id="7" creationId="{DAAE8E18-3E1C-D634-59D5-13FA334A45FE}"/>
          </ac:spMkLst>
        </pc:spChg>
        <pc:spChg chg="add del mod ord">
          <ac:chgData name="Elfrid Krossbakken" userId="9e012093-0ee3-4f7b-8ab2-1d5e62e751de" providerId="ADAL" clId="{433B331B-4E2B-43A7-A1C8-73410F1E0736}" dt="2024-05-06T12:16:18.761" v="1769" actId="700"/>
          <ac:spMkLst>
            <pc:docMk/>
            <pc:sldMk cId="988120971" sldId="304"/>
            <ac:spMk id="8" creationId="{AF6454E7-7238-C153-A910-DAE750197FE1}"/>
          </ac:spMkLst>
        </pc:spChg>
        <pc:spChg chg="add mod ord">
          <ac:chgData name="Elfrid Krossbakken" userId="9e012093-0ee3-4f7b-8ab2-1d5e62e751de" providerId="ADAL" clId="{433B331B-4E2B-43A7-A1C8-73410F1E0736}" dt="2024-05-06T12:16:32.953" v="1816" actId="20577"/>
          <ac:spMkLst>
            <pc:docMk/>
            <pc:sldMk cId="988120971" sldId="304"/>
            <ac:spMk id="9" creationId="{F2C0CF40-C17C-E45C-2849-CB8AD269D109}"/>
          </ac:spMkLst>
        </pc:spChg>
        <pc:spChg chg="add mod ord">
          <ac:chgData name="Elfrid Krossbakken" userId="9e012093-0ee3-4f7b-8ab2-1d5e62e751de" providerId="ADAL" clId="{433B331B-4E2B-43A7-A1C8-73410F1E0736}" dt="2024-05-06T12:16:18.761" v="1769" actId="700"/>
          <ac:spMkLst>
            <pc:docMk/>
            <pc:sldMk cId="988120971" sldId="304"/>
            <ac:spMk id="10" creationId="{2DA363FA-49CF-E8FF-B724-335A5ADC4A85}"/>
          </ac:spMkLst>
        </pc:spChg>
        <pc:spChg chg="add mod ord">
          <ac:chgData name="Elfrid Krossbakken" userId="9e012093-0ee3-4f7b-8ab2-1d5e62e751de" providerId="ADAL" clId="{433B331B-4E2B-43A7-A1C8-73410F1E0736}" dt="2024-05-06T12:16:18.761" v="1769" actId="700"/>
          <ac:spMkLst>
            <pc:docMk/>
            <pc:sldMk cId="988120971" sldId="304"/>
            <ac:spMk id="11" creationId="{10270122-F220-E5F5-9609-631DFA62CD1E}"/>
          </ac:spMkLst>
        </pc:spChg>
      </pc:sldChg>
      <pc:sldChg chg="addSp delSp modSp new mod setBg modNotesTx">
        <pc:chgData name="Elfrid Krossbakken" userId="9e012093-0ee3-4f7b-8ab2-1d5e62e751de" providerId="ADAL" clId="{433B331B-4E2B-43A7-A1C8-73410F1E0736}" dt="2024-05-09T12:34:12.880" v="14852" actId="20577"/>
        <pc:sldMkLst>
          <pc:docMk/>
          <pc:sldMk cId="3246464686" sldId="305"/>
        </pc:sldMkLst>
        <pc:spChg chg="mod">
          <ac:chgData name="Elfrid Krossbakken" userId="9e012093-0ee3-4f7b-8ab2-1d5e62e751de" providerId="ADAL" clId="{433B331B-4E2B-43A7-A1C8-73410F1E0736}" dt="2024-05-08T10:32:40.116" v="2903" actId="26606"/>
          <ac:spMkLst>
            <pc:docMk/>
            <pc:sldMk cId="3246464686" sldId="305"/>
            <ac:spMk id="2" creationId="{4A4237D0-068F-7EA6-98D8-91DDDAD24106}"/>
          </ac:spMkLst>
        </pc:spChg>
        <pc:spChg chg="mod">
          <ac:chgData name="Elfrid Krossbakken" userId="9e012093-0ee3-4f7b-8ab2-1d5e62e751de" providerId="ADAL" clId="{433B331B-4E2B-43A7-A1C8-73410F1E0736}" dt="2024-05-08T10:32:40.116" v="2903" actId="26606"/>
          <ac:spMkLst>
            <pc:docMk/>
            <pc:sldMk cId="3246464686" sldId="305"/>
            <ac:spMk id="3" creationId="{1E21642A-4A05-7421-6BD7-1060978C3772}"/>
          </ac:spMkLst>
        </pc:spChg>
        <pc:spChg chg="del">
          <ac:chgData name="Elfrid Krossbakken" userId="9e012093-0ee3-4f7b-8ab2-1d5e62e751de" providerId="ADAL" clId="{433B331B-4E2B-43A7-A1C8-73410F1E0736}" dt="2024-05-08T10:32:36.721" v="2900" actId="931"/>
          <ac:spMkLst>
            <pc:docMk/>
            <pc:sldMk cId="3246464686" sldId="305"/>
            <ac:spMk id="4" creationId="{2FFB6700-B8CE-9DD6-AC4E-A29472216664}"/>
          </ac:spMkLst>
        </pc:spChg>
        <pc:spChg chg="add">
          <ac:chgData name="Elfrid Krossbakken" userId="9e012093-0ee3-4f7b-8ab2-1d5e62e751de" providerId="ADAL" clId="{433B331B-4E2B-43A7-A1C8-73410F1E0736}" dt="2024-05-07T07:55:55.678" v="1818"/>
          <ac:spMkLst>
            <pc:docMk/>
            <pc:sldMk cId="3246464686" sldId="305"/>
            <ac:spMk id="5" creationId="{80FF645F-43AD-75EB-391D-7FFC448422E5}"/>
          </ac:spMkLst>
        </pc:spChg>
        <pc:spChg chg="add">
          <ac:chgData name="Elfrid Krossbakken" userId="9e012093-0ee3-4f7b-8ab2-1d5e62e751de" providerId="ADAL" clId="{433B331B-4E2B-43A7-A1C8-73410F1E0736}" dt="2024-05-08T10:32:40.116" v="2903" actId="26606"/>
          <ac:spMkLst>
            <pc:docMk/>
            <pc:sldMk cId="3246464686" sldId="305"/>
            <ac:spMk id="11" creationId="{F13C74B1-5B17-4795-BED0-7140497B445A}"/>
          </ac:spMkLst>
        </pc:spChg>
        <pc:spChg chg="add">
          <ac:chgData name="Elfrid Krossbakken" userId="9e012093-0ee3-4f7b-8ab2-1d5e62e751de" providerId="ADAL" clId="{433B331B-4E2B-43A7-A1C8-73410F1E0736}" dt="2024-05-08T10:32:40.116" v="2903" actId="26606"/>
          <ac:spMkLst>
            <pc:docMk/>
            <pc:sldMk cId="3246464686" sldId="305"/>
            <ac:spMk id="13" creationId="{D4974D33-8DC5-464E-8C6D-BE58F0669C17}"/>
          </ac:spMkLst>
        </pc:spChg>
        <pc:picChg chg="add mod">
          <ac:chgData name="Elfrid Krossbakken" userId="9e012093-0ee3-4f7b-8ab2-1d5e62e751de" providerId="ADAL" clId="{433B331B-4E2B-43A7-A1C8-73410F1E0736}" dt="2024-05-08T10:32:40.116" v="2903" actId="26606"/>
          <ac:picMkLst>
            <pc:docMk/>
            <pc:sldMk cId="3246464686" sldId="305"/>
            <ac:picMk id="6" creationId="{6BE0F18C-F669-C1FA-406C-93D8BD4A8651}"/>
          </ac:picMkLst>
        </pc:picChg>
        <pc:picChg chg="add">
          <ac:chgData name="Elfrid Krossbakken" userId="9e012093-0ee3-4f7b-8ab2-1d5e62e751de" providerId="ADAL" clId="{433B331B-4E2B-43A7-A1C8-73410F1E0736}" dt="2024-05-07T07:55:55.678" v="1818"/>
          <ac:picMkLst>
            <pc:docMk/>
            <pc:sldMk cId="3246464686" sldId="305"/>
            <ac:picMk id="1025" creationId="{DB37ACDF-133C-30F9-B1F3-A7C2A310C491}"/>
          </ac:picMkLst>
        </pc:picChg>
      </pc:sldChg>
      <pc:sldChg chg="addSp delSp modSp new mod setBg modNotesTx">
        <pc:chgData name="Elfrid Krossbakken" userId="9e012093-0ee3-4f7b-8ab2-1d5e62e751de" providerId="ADAL" clId="{433B331B-4E2B-43A7-A1C8-73410F1E0736}" dt="2024-05-21T05:41:21.324" v="15103" actId="20577"/>
        <pc:sldMkLst>
          <pc:docMk/>
          <pc:sldMk cId="3533873766" sldId="306"/>
        </pc:sldMkLst>
        <pc:spChg chg="mod">
          <ac:chgData name="Elfrid Krossbakken" userId="9e012093-0ee3-4f7b-8ab2-1d5e62e751de" providerId="ADAL" clId="{433B331B-4E2B-43A7-A1C8-73410F1E0736}" dt="2024-05-08T12:07:25.356" v="3142" actId="26606"/>
          <ac:spMkLst>
            <pc:docMk/>
            <pc:sldMk cId="3533873766" sldId="306"/>
            <ac:spMk id="2" creationId="{5F75A2DC-86F3-A89C-CF3B-53D5AD85B343}"/>
          </ac:spMkLst>
        </pc:spChg>
        <pc:spChg chg="mod">
          <ac:chgData name="Elfrid Krossbakken" userId="9e012093-0ee3-4f7b-8ab2-1d5e62e751de" providerId="ADAL" clId="{433B331B-4E2B-43A7-A1C8-73410F1E0736}" dt="2024-05-21T05:41:21.324" v="15103" actId="20577"/>
          <ac:spMkLst>
            <pc:docMk/>
            <pc:sldMk cId="3533873766" sldId="306"/>
            <ac:spMk id="3" creationId="{9CE76ECA-249B-4DB3-A011-F6876921B6E7}"/>
          </ac:spMkLst>
        </pc:spChg>
        <pc:spChg chg="del mod">
          <ac:chgData name="Elfrid Krossbakken" userId="9e012093-0ee3-4f7b-8ab2-1d5e62e751de" providerId="ADAL" clId="{433B331B-4E2B-43A7-A1C8-73410F1E0736}" dt="2024-05-08T12:07:22.423" v="3139" actId="931"/>
          <ac:spMkLst>
            <pc:docMk/>
            <pc:sldMk cId="3533873766" sldId="306"/>
            <ac:spMk id="4" creationId="{110EA220-BABA-98EE-8DD9-33ED3ADBC854}"/>
          </ac:spMkLst>
        </pc:spChg>
        <pc:spChg chg="add">
          <ac:chgData name="Elfrid Krossbakken" userId="9e012093-0ee3-4f7b-8ab2-1d5e62e751de" providerId="ADAL" clId="{433B331B-4E2B-43A7-A1C8-73410F1E0736}" dt="2024-05-08T12:07:25.356" v="3142" actId="26606"/>
          <ac:spMkLst>
            <pc:docMk/>
            <pc:sldMk cId="3533873766" sldId="306"/>
            <ac:spMk id="11" creationId="{F13C74B1-5B17-4795-BED0-7140497B445A}"/>
          </ac:spMkLst>
        </pc:spChg>
        <pc:spChg chg="add">
          <ac:chgData name="Elfrid Krossbakken" userId="9e012093-0ee3-4f7b-8ab2-1d5e62e751de" providerId="ADAL" clId="{433B331B-4E2B-43A7-A1C8-73410F1E0736}" dt="2024-05-08T12:07:25.356" v="3142" actId="26606"/>
          <ac:spMkLst>
            <pc:docMk/>
            <pc:sldMk cId="3533873766" sldId="306"/>
            <ac:spMk id="13" creationId="{D4974D33-8DC5-464E-8C6D-BE58F0669C17}"/>
          </ac:spMkLst>
        </pc:spChg>
        <pc:picChg chg="add mod">
          <ac:chgData name="Elfrid Krossbakken" userId="9e012093-0ee3-4f7b-8ab2-1d5e62e751de" providerId="ADAL" clId="{433B331B-4E2B-43A7-A1C8-73410F1E0736}" dt="2024-05-08T12:07:25.356" v="3142" actId="26606"/>
          <ac:picMkLst>
            <pc:docMk/>
            <pc:sldMk cId="3533873766" sldId="306"/>
            <ac:picMk id="6" creationId="{08932098-AD70-2195-7C3C-C0C7CDF610FF}"/>
          </ac:picMkLst>
        </pc:picChg>
      </pc:sldChg>
      <pc:sldChg chg="addSp delSp modSp new mod setBg modClrScheme chgLayout modNotesTx">
        <pc:chgData name="Elfrid Krossbakken" userId="9e012093-0ee3-4f7b-8ab2-1d5e62e751de" providerId="ADAL" clId="{433B331B-4E2B-43A7-A1C8-73410F1E0736}" dt="2024-05-09T12:32:59.956" v="14607" actId="20577"/>
        <pc:sldMkLst>
          <pc:docMk/>
          <pc:sldMk cId="1197204559" sldId="307"/>
        </pc:sldMkLst>
        <pc:spChg chg="del mod ord">
          <ac:chgData name="Elfrid Krossbakken" userId="9e012093-0ee3-4f7b-8ab2-1d5e62e751de" providerId="ADAL" clId="{433B331B-4E2B-43A7-A1C8-73410F1E0736}" dt="2024-05-08T10:34:59.084" v="3054" actId="700"/>
          <ac:spMkLst>
            <pc:docMk/>
            <pc:sldMk cId="1197204559" sldId="307"/>
            <ac:spMk id="2" creationId="{D22B4A4E-4A74-74EC-951C-039706EE15F8}"/>
          </ac:spMkLst>
        </pc:spChg>
        <pc:spChg chg="del mod ord">
          <ac:chgData name="Elfrid Krossbakken" userId="9e012093-0ee3-4f7b-8ab2-1d5e62e751de" providerId="ADAL" clId="{433B331B-4E2B-43A7-A1C8-73410F1E0736}" dt="2024-05-08T10:34:59.084" v="3054" actId="700"/>
          <ac:spMkLst>
            <pc:docMk/>
            <pc:sldMk cId="1197204559" sldId="307"/>
            <ac:spMk id="3" creationId="{A4FD4431-5796-3770-CE0B-87DE34EBC781}"/>
          </ac:spMkLst>
        </pc:spChg>
        <pc:spChg chg="del">
          <ac:chgData name="Elfrid Krossbakken" userId="9e012093-0ee3-4f7b-8ab2-1d5e62e751de" providerId="ADAL" clId="{433B331B-4E2B-43A7-A1C8-73410F1E0736}" dt="2024-05-08T10:34:59.084" v="3054" actId="700"/>
          <ac:spMkLst>
            <pc:docMk/>
            <pc:sldMk cId="1197204559" sldId="307"/>
            <ac:spMk id="4" creationId="{BF97AE78-F96E-D35C-30CE-398AE7871170}"/>
          </ac:spMkLst>
        </pc:spChg>
        <pc:spChg chg="add mod ord">
          <ac:chgData name="Elfrid Krossbakken" userId="9e012093-0ee3-4f7b-8ab2-1d5e62e751de" providerId="ADAL" clId="{433B331B-4E2B-43A7-A1C8-73410F1E0736}" dt="2024-05-08T10:35:30.097" v="3081" actId="20577"/>
          <ac:spMkLst>
            <pc:docMk/>
            <pc:sldMk cId="1197204559" sldId="307"/>
            <ac:spMk id="5" creationId="{0D4FB014-7FB4-F156-FF3A-BAA83547DDE0}"/>
          </ac:spMkLst>
        </pc:spChg>
        <pc:spChg chg="add mod ord">
          <ac:chgData name="Elfrid Krossbakken" userId="9e012093-0ee3-4f7b-8ab2-1d5e62e751de" providerId="ADAL" clId="{433B331B-4E2B-43A7-A1C8-73410F1E0736}" dt="2024-05-08T10:35:20.712" v="3076" actId="26606"/>
          <ac:spMkLst>
            <pc:docMk/>
            <pc:sldMk cId="1197204559" sldId="307"/>
            <ac:spMk id="6" creationId="{1153E772-E2DE-889A-740E-7DBD328AA3A4}"/>
          </ac:spMkLst>
        </pc:spChg>
        <pc:spChg chg="add">
          <ac:chgData name="Elfrid Krossbakken" userId="9e012093-0ee3-4f7b-8ab2-1d5e62e751de" providerId="ADAL" clId="{433B331B-4E2B-43A7-A1C8-73410F1E0736}" dt="2024-05-08T10:35:20.712" v="3076" actId="26606"/>
          <ac:spMkLst>
            <pc:docMk/>
            <pc:sldMk cId="1197204559" sldId="307"/>
            <ac:spMk id="11" creationId="{43C823D3-D619-407C-89E0-C6F6B1E7A42A}"/>
          </ac:spMkLst>
        </pc:spChg>
        <pc:spChg chg="add">
          <ac:chgData name="Elfrid Krossbakken" userId="9e012093-0ee3-4f7b-8ab2-1d5e62e751de" providerId="ADAL" clId="{433B331B-4E2B-43A7-A1C8-73410F1E0736}" dt="2024-05-08T10:35:20.712" v="3076" actId="26606"/>
          <ac:spMkLst>
            <pc:docMk/>
            <pc:sldMk cId="1197204559" sldId="307"/>
            <ac:spMk id="13" creationId="{047F8E3E-2FFA-4A0F-B3C7-E57ADDCFB415}"/>
          </ac:spMkLst>
        </pc:spChg>
        <pc:grpChg chg="add">
          <ac:chgData name="Elfrid Krossbakken" userId="9e012093-0ee3-4f7b-8ab2-1d5e62e751de" providerId="ADAL" clId="{433B331B-4E2B-43A7-A1C8-73410F1E0736}" dt="2024-05-08T10:35:20.712" v="3076" actId="26606"/>
          <ac:grpSpMkLst>
            <pc:docMk/>
            <pc:sldMk cId="1197204559" sldId="307"/>
            <ac:grpSpMk id="15" creationId="{33D939F1-7ABE-4D0E-946A-43F37F556AFD}"/>
          </ac:grpSpMkLst>
        </pc:grpChg>
        <pc:grpChg chg="add">
          <ac:chgData name="Elfrid Krossbakken" userId="9e012093-0ee3-4f7b-8ab2-1d5e62e751de" providerId="ADAL" clId="{433B331B-4E2B-43A7-A1C8-73410F1E0736}" dt="2024-05-08T10:35:20.712" v="3076" actId="26606"/>
          <ac:grpSpMkLst>
            <pc:docMk/>
            <pc:sldMk cId="1197204559" sldId="307"/>
            <ac:grpSpMk id="21" creationId="{9DB3963A-4187-4A72-9DA4-CA6BADE22931}"/>
          </ac:grpSpMkLst>
        </pc:grpChg>
      </pc:sldChg>
      <pc:sldChg chg="addSp delSp modSp new mod setBg modNotesTx">
        <pc:chgData name="Elfrid Krossbakken" userId="9e012093-0ee3-4f7b-8ab2-1d5e62e751de" providerId="ADAL" clId="{433B331B-4E2B-43A7-A1C8-73410F1E0736}" dt="2024-05-09T12:34:34.896" v="14935" actId="20577"/>
        <pc:sldMkLst>
          <pc:docMk/>
          <pc:sldMk cId="833063810" sldId="308"/>
        </pc:sldMkLst>
        <pc:spChg chg="mod">
          <ac:chgData name="Elfrid Krossbakken" userId="9e012093-0ee3-4f7b-8ab2-1d5e62e751de" providerId="ADAL" clId="{433B331B-4E2B-43A7-A1C8-73410F1E0736}" dt="2024-05-08T12:11:57.306" v="3357" actId="26606"/>
          <ac:spMkLst>
            <pc:docMk/>
            <pc:sldMk cId="833063810" sldId="308"/>
            <ac:spMk id="2" creationId="{2777F383-8AAC-EEDD-F078-E0FD6AE94AEC}"/>
          </ac:spMkLst>
        </pc:spChg>
        <pc:spChg chg="mod">
          <ac:chgData name="Elfrid Krossbakken" userId="9e012093-0ee3-4f7b-8ab2-1d5e62e751de" providerId="ADAL" clId="{433B331B-4E2B-43A7-A1C8-73410F1E0736}" dt="2024-05-08T12:11:57.306" v="3357" actId="26606"/>
          <ac:spMkLst>
            <pc:docMk/>
            <pc:sldMk cId="833063810" sldId="308"/>
            <ac:spMk id="3" creationId="{009CA393-C7D0-0F97-3756-870FD6372B96}"/>
          </ac:spMkLst>
        </pc:spChg>
        <pc:spChg chg="del">
          <ac:chgData name="Elfrid Krossbakken" userId="9e012093-0ee3-4f7b-8ab2-1d5e62e751de" providerId="ADAL" clId="{433B331B-4E2B-43A7-A1C8-73410F1E0736}" dt="2024-05-08T12:11:47.886" v="3350" actId="931"/>
          <ac:spMkLst>
            <pc:docMk/>
            <pc:sldMk cId="833063810" sldId="308"/>
            <ac:spMk id="4" creationId="{3058FD8F-5774-9668-3C32-972849A73204}"/>
          </ac:spMkLst>
        </pc:spChg>
        <pc:spChg chg="add del mod">
          <ac:chgData name="Elfrid Krossbakken" userId="9e012093-0ee3-4f7b-8ab2-1d5e62e751de" providerId="ADAL" clId="{433B331B-4E2B-43A7-A1C8-73410F1E0736}" dt="2024-05-08T12:15:14.691" v="3359" actId="931"/>
          <ac:spMkLst>
            <pc:docMk/>
            <pc:sldMk cId="833063810" sldId="308"/>
            <ac:spMk id="8" creationId="{F3F9D81B-3CC5-B192-5568-722C805E2305}"/>
          </ac:spMkLst>
        </pc:spChg>
        <pc:spChg chg="add del">
          <ac:chgData name="Elfrid Krossbakken" userId="9e012093-0ee3-4f7b-8ab2-1d5e62e751de" providerId="ADAL" clId="{433B331B-4E2B-43A7-A1C8-73410F1E0736}" dt="2024-05-08T12:11:55.754" v="3354" actId="26606"/>
          <ac:spMkLst>
            <pc:docMk/>
            <pc:sldMk cId="833063810" sldId="308"/>
            <ac:spMk id="11" creationId="{F13C74B1-5B17-4795-BED0-7140497B445A}"/>
          </ac:spMkLst>
        </pc:spChg>
        <pc:spChg chg="add del">
          <ac:chgData name="Elfrid Krossbakken" userId="9e012093-0ee3-4f7b-8ab2-1d5e62e751de" providerId="ADAL" clId="{433B331B-4E2B-43A7-A1C8-73410F1E0736}" dt="2024-05-08T12:11:55.754" v="3354" actId="26606"/>
          <ac:spMkLst>
            <pc:docMk/>
            <pc:sldMk cId="833063810" sldId="308"/>
            <ac:spMk id="13" creationId="{D4974D33-8DC5-464E-8C6D-BE58F0669C17}"/>
          </ac:spMkLst>
        </pc:spChg>
        <pc:spChg chg="add del">
          <ac:chgData name="Elfrid Krossbakken" userId="9e012093-0ee3-4f7b-8ab2-1d5e62e751de" providerId="ADAL" clId="{433B331B-4E2B-43A7-A1C8-73410F1E0736}" dt="2024-05-08T12:11:57.298" v="3356" actId="26606"/>
          <ac:spMkLst>
            <pc:docMk/>
            <pc:sldMk cId="833063810" sldId="308"/>
            <ac:spMk id="15" creationId="{3D752CF2-2291-40B5-B462-C17B174C10BC}"/>
          </ac:spMkLst>
        </pc:spChg>
        <pc:spChg chg="add del">
          <ac:chgData name="Elfrid Krossbakken" userId="9e012093-0ee3-4f7b-8ab2-1d5e62e751de" providerId="ADAL" clId="{433B331B-4E2B-43A7-A1C8-73410F1E0736}" dt="2024-05-08T12:11:57.298" v="3356" actId="26606"/>
          <ac:spMkLst>
            <pc:docMk/>
            <pc:sldMk cId="833063810" sldId="308"/>
            <ac:spMk id="16" creationId="{F94AA2BD-2E3F-4B1D-8127-5744B8115311}"/>
          </ac:spMkLst>
        </pc:spChg>
        <pc:spChg chg="add del">
          <ac:chgData name="Elfrid Krossbakken" userId="9e012093-0ee3-4f7b-8ab2-1d5e62e751de" providerId="ADAL" clId="{433B331B-4E2B-43A7-A1C8-73410F1E0736}" dt="2024-05-08T12:11:57.298" v="3356" actId="26606"/>
          <ac:spMkLst>
            <pc:docMk/>
            <pc:sldMk cId="833063810" sldId="308"/>
            <ac:spMk id="17" creationId="{4BD02261-2DC8-4AA8-9E16-7751AE892445}"/>
          </ac:spMkLst>
        </pc:spChg>
        <pc:spChg chg="add del">
          <ac:chgData name="Elfrid Krossbakken" userId="9e012093-0ee3-4f7b-8ab2-1d5e62e751de" providerId="ADAL" clId="{433B331B-4E2B-43A7-A1C8-73410F1E0736}" dt="2024-05-08T12:15:17.163" v="3362" actId="26606"/>
          <ac:spMkLst>
            <pc:docMk/>
            <pc:sldMk cId="833063810" sldId="308"/>
            <ac:spMk id="19" creationId="{F13C74B1-5B17-4795-BED0-7140497B445A}"/>
          </ac:spMkLst>
        </pc:spChg>
        <pc:spChg chg="add del">
          <ac:chgData name="Elfrid Krossbakken" userId="9e012093-0ee3-4f7b-8ab2-1d5e62e751de" providerId="ADAL" clId="{433B331B-4E2B-43A7-A1C8-73410F1E0736}" dt="2024-05-08T12:15:17.163" v="3362" actId="26606"/>
          <ac:spMkLst>
            <pc:docMk/>
            <pc:sldMk cId="833063810" sldId="308"/>
            <ac:spMk id="20" creationId="{D4974D33-8DC5-464E-8C6D-BE58F0669C17}"/>
          </ac:spMkLst>
        </pc:spChg>
        <pc:spChg chg="add">
          <ac:chgData name="Elfrid Krossbakken" userId="9e012093-0ee3-4f7b-8ab2-1d5e62e751de" providerId="ADAL" clId="{433B331B-4E2B-43A7-A1C8-73410F1E0736}" dt="2024-05-08T12:15:17.163" v="3362" actId="26606"/>
          <ac:spMkLst>
            <pc:docMk/>
            <pc:sldMk cId="833063810" sldId="308"/>
            <ac:spMk id="25" creationId="{F13C74B1-5B17-4795-BED0-7140497B445A}"/>
          </ac:spMkLst>
        </pc:spChg>
        <pc:spChg chg="add">
          <ac:chgData name="Elfrid Krossbakken" userId="9e012093-0ee3-4f7b-8ab2-1d5e62e751de" providerId="ADAL" clId="{433B331B-4E2B-43A7-A1C8-73410F1E0736}" dt="2024-05-08T12:15:17.163" v="3362" actId="26606"/>
          <ac:spMkLst>
            <pc:docMk/>
            <pc:sldMk cId="833063810" sldId="308"/>
            <ac:spMk id="27" creationId="{D4974D33-8DC5-464E-8C6D-BE58F0669C17}"/>
          </ac:spMkLst>
        </pc:spChg>
        <pc:picChg chg="add del mod">
          <ac:chgData name="Elfrid Krossbakken" userId="9e012093-0ee3-4f7b-8ab2-1d5e62e751de" providerId="ADAL" clId="{433B331B-4E2B-43A7-A1C8-73410F1E0736}" dt="2024-05-08T12:12:02.234" v="3358" actId="21"/>
          <ac:picMkLst>
            <pc:docMk/>
            <pc:sldMk cId="833063810" sldId="308"/>
            <ac:picMk id="6" creationId="{635FAC92-7E13-328A-E760-00B76C174092}"/>
          </ac:picMkLst>
        </pc:picChg>
        <pc:picChg chg="add mod">
          <ac:chgData name="Elfrid Krossbakken" userId="9e012093-0ee3-4f7b-8ab2-1d5e62e751de" providerId="ADAL" clId="{433B331B-4E2B-43A7-A1C8-73410F1E0736}" dt="2024-05-08T12:15:17.163" v="3362" actId="26606"/>
          <ac:picMkLst>
            <pc:docMk/>
            <pc:sldMk cId="833063810" sldId="308"/>
            <ac:picMk id="10" creationId="{90F6B63A-C11D-92FE-9F7A-097557C26AE0}"/>
          </ac:picMkLst>
        </pc:picChg>
      </pc:sldChg>
      <pc:sldChg chg="addSp delSp modSp new del mod setBg modClrScheme delDesignElem chgLayout">
        <pc:chgData name="Elfrid Krossbakken" userId="9e012093-0ee3-4f7b-8ab2-1d5e62e751de" providerId="ADAL" clId="{433B331B-4E2B-43A7-A1C8-73410F1E0736}" dt="2024-05-09T20:10:04.646" v="14950" actId="2696"/>
        <pc:sldMkLst>
          <pc:docMk/>
          <pc:sldMk cId="2035898264" sldId="309"/>
        </pc:sldMkLst>
        <pc:spChg chg="del mod ord">
          <ac:chgData name="Elfrid Krossbakken" userId="9e012093-0ee3-4f7b-8ab2-1d5e62e751de" providerId="ADAL" clId="{433B331B-4E2B-43A7-A1C8-73410F1E0736}" dt="2024-05-09T20:06:32.143" v="14941" actId="700"/>
          <ac:spMkLst>
            <pc:docMk/>
            <pc:sldMk cId="2035898264" sldId="309"/>
            <ac:spMk id="2" creationId="{9CFE789D-1779-F224-2A21-5400839DF233}"/>
          </ac:spMkLst>
        </pc:spChg>
        <pc:spChg chg="del">
          <ac:chgData name="Elfrid Krossbakken" userId="9e012093-0ee3-4f7b-8ab2-1d5e62e751de" providerId="ADAL" clId="{433B331B-4E2B-43A7-A1C8-73410F1E0736}" dt="2024-05-09T20:06:24.053" v="14938" actId="931"/>
          <ac:spMkLst>
            <pc:docMk/>
            <pc:sldMk cId="2035898264" sldId="309"/>
            <ac:spMk id="3" creationId="{AE48273F-88C4-2284-DFCB-09288ACD0B4D}"/>
          </ac:spMkLst>
        </pc:spChg>
        <pc:spChg chg="del">
          <ac:chgData name="Elfrid Krossbakken" userId="9e012093-0ee3-4f7b-8ab2-1d5e62e751de" providerId="ADAL" clId="{433B331B-4E2B-43A7-A1C8-73410F1E0736}" dt="2024-05-09T20:06:32.143" v="14941" actId="700"/>
          <ac:spMkLst>
            <pc:docMk/>
            <pc:sldMk cId="2035898264" sldId="309"/>
            <ac:spMk id="4" creationId="{F8200622-F3A7-8D5B-53AD-2FE05BBEAEE9}"/>
          </ac:spMkLst>
        </pc:spChg>
        <pc:spChg chg="add del mod ord">
          <ac:chgData name="Elfrid Krossbakken" userId="9e012093-0ee3-4f7b-8ab2-1d5e62e751de" providerId="ADAL" clId="{433B331B-4E2B-43A7-A1C8-73410F1E0736}" dt="2024-05-09T20:08:53.849" v="14947" actId="700"/>
          <ac:spMkLst>
            <pc:docMk/>
            <pc:sldMk cId="2035898264" sldId="309"/>
            <ac:spMk id="7" creationId="{9864E597-C458-8D07-7CDC-D10ECD3CB1BB}"/>
          </ac:spMkLst>
        </pc:spChg>
        <pc:spChg chg="add mod ord">
          <ac:chgData name="Elfrid Krossbakken" userId="9e012093-0ee3-4f7b-8ab2-1d5e62e751de" providerId="ADAL" clId="{433B331B-4E2B-43A7-A1C8-73410F1E0736}" dt="2024-05-09T20:08:56.702" v="14948" actId="26606"/>
          <ac:spMkLst>
            <pc:docMk/>
            <pc:sldMk cId="2035898264" sldId="309"/>
            <ac:spMk id="10" creationId="{E55AC9A4-94AD-C7B3-3760-007B50788F0C}"/>
          </ac:spMkLst>
        </pc:spChg>
        <pc:spChg chg="add del">
          <ac:chgData name="Elfrid Krossbakken" userId="9e012093-0ee3-4f7b-8ab2-1d5e62e751de" providerId="ADAL" clId="{433B331B-4E2B-43A7-A1C8-73410F1E0736}" dt="2024-05-09T20:08:32.548" v="14943" actId="931"/>
          <ac:spMkLst>
            <pc:docMk/>
            <pc:sldMk cId="2035898264" sldId="309"/>
            <ac:spMk id="11" creationId="{7AC8E5E7-2FE5-FC91-58BF-66FE1FA6394E}"/>
          </ac:spMkLst>
        </pc:spChg>
        <pc:spChg chg="add">
          <ac:chgData name="Elfrid Krossbakken" userId="9e012093-0ee3-4f7b-8ab2-1d5e62e751de" providerId="ADAL" clId="{433B331B-4E2B-43A7-A1C8-73410F1E0736}" dt="2024-05-09T20:08:56.702" v="14948" actId="26606"/>
          <ac:spMkLst>
            <pc:docMk/>
            <pc:sldMk cId="2035898264" sldId="309"/>
            <ac:spMk id="12" creationId="{EBF3CA26-0214-AC3D-BE5D-8FF872BD6B0A}"/>
          </ac:spMkLst>
        </pc:spChg>
        <pc:spChg chg="add del">
          <ac:chgData name="Elfrid Krossbakken" userId="9e012093-0ee3-4f7b-8ab2-1d5e62e751de" providerId="ADAL" clId="{433B331B-4E2B-43A7-A1C8-73410F1E0736}" dt="2024-05-09T20:08:53.849" v="14947" actId="700"/>
          <ac:spMkLst>
            <pc:docMk/>
            <pc:sldMk cId="2035898264" sldId="309"/>
            <ac:spMk id="14" creationId="{F13C74B1-5B17-4795-BED0-7140497B445A}"/>
          </ac:spMkLst>
        </pc:spChg>
        <pc:spChg chg="add del">
          <ac:chgData name="Elfrid Krossbakken" userId="9e012093-0ee3-4f7b-8ab2-1d5e62e751de" providerId="ADAL" clId="{433B331B-4E2B-43A7-A1C8-73410F1E0736}" dt="2024-05-09T20:08:53.849" v="14947" actId="700"/>
          <ac:spMkLst>
            <pc:docMk/>
            <pc:sldMk cId="2035898264" sldId="309"/>
            <ac:spMk id="16" creationId="{D4974D33-8DC5-464E-8C6D-BE58F0669C17}"/>
          </ac:spMkLst>
        </pc:spChg>
        <pc:spChg chg="add">
          <ac:chgData name="Elfrid Krossbakken" userId="9e012093-0ee3-4f7b-8ab2-1d5e62e751de" providerId="ADAL" clId="{433B331B-4E2B-43A7-A1C8-73410F1E0736}" dt="2024-05-09T20:08:56.702" v="14948" actId="26606"/>
          <ac:spMkLst>
            <pc:docMk/>
            <pc:sldMk cId="2035898264" sldId="309"/>
            <ac:spMk id="17" creationId="{F13C74B1-5B17-4795-BED0-7140497B445A}"/>
          </ac:spMkLst>
        </pc:spChg>
        <pc:spChg chg="add">
          <ac:chgData name="Elfrid Krossbakken" userId="9e012093-0ee3-4f7b-8ab2-1d5e62e751de" providerId="ADAL" clId="{433B331B-4E2B-43A7-A1C8-73410F1E0736}" dt="2024-05-09T20:08:56.702" v="14948" actId="26606"/>
          <ac:spMkLst>
            <pc:docMk/>
            <pc:sldMk cId="2035898264" sldId="309"/>
            <ac:spMk id="19" creationId="{D4974D33-8DC5-464E-8C6D-BE58F0669C17}"/>
          </ac:spMkLst>
        </pc:spChg>
        <pc:picChg chg="add del mod ord">
          <ac:chgData name="Elfrid Krossbakken" userId="9e012093-0ee3-4f7b-8ab2-1d5e62e751de" providerId="ADAL" clId="{433B331B-4E2B-43A7-A1C8-73410F1E0736}" dt="2024-05-09T20:08:37.364" v="14946" actId="21"/>
          <ac:picMkLst>
            <pc:docMk/>
            <pc:sldMk cId="2035898264" sldId="309"/>
            <ac:picMk id="6" creationId="{10328491-0BCC-0259-3B3A-5776AF45FCC3}"/>
          </ac:picMkLst>
        </pc:picChg>
        <pc:picChg chg="add del mod ord">
          <ac:chgData name="Elfrid Krossbakken" userId="9e012093-0ee3-4f7b-8ab2-1d5e62e751de" providerId="ADAL" clId="{433B331B-4E2B-43A7-A1C8-73410F1E0736}" dt="2024-05-09T20:09:33.277" v="14949" actId="21"/>
          <ac:picMkLst>
            <pc:docMk/>
            <pc:sldMk cId="2035898264" sldId="309"/>
            <ac:picMk id="9" creationId="{405AC8AE-29AC-EC0F-AA98-3C0923FE37A8}"/>
          </ac:picMkLst>
        </pc:picChg>
      </pc:sldChg>
      <pc:sldChg chg="modSp mod">
        <pc:chgData name="Elfrid Krossbakken" userId="9e012093-0ee3-4f7b-8ab2-1d5e62e751de" providerId="ADAL" clId="{433B331B-4E2B-43A7-A1C8-73410F1E0736}" dt="2024-05-21T05:40:17.421" v="15097" actId="20577"/>
        <pc:sldMkLst>
          <pc:docMk/>
          <pc:sldMk cId="92514699" sldId="310"/>
        </pc:sldMkLst>
        <pc:spChg chg="mod">
          <ac:chgData name="Elfrid Krossbakken" userId="9e012093-0ee3-4f7b-8ab2-1d5e62e751de" providerId="ADAL" clId="{433B331B-4E2B-43A7-A1C8-73410F1E0736}" dt="2024-05-21T05:40:17.421" v="15097" actId="20577"/>
          <ac:spMkLst>
            <pc:docMk/>
            <pc:sldMk cId="92514699" sldId="310"/>
            <ac:spMk id="3" creationId="{29196B66-E60A-F265-5E3D-244402ADC425}"/>
          </ac:spMkLst>
        </pc:spChg>
      </pc:sldChg>
    </pc:docChg>
  </pc:docChgLst>
  <pc:docChgLst>
    <pc:chgData name="Elfrid Krossbakken" userId="S::elfrid.krossbakken@bufetat.no::9e012093-0ee3-4f7b-8ab2-1d5e62e751de" providerId="AD" clId="Web-{32D1B953-AEF4-06F3-04F9-C96CA30018A6}"/>
    <pc:docChg chg="delSld">
      <pc:chgData name="Elfrid Krossbakken" userId="S::elfrid.krossbakken@bufetat.no::9e012093-0ee3-4f7b-8ab2-1d5e62e751de" providerId="AD" clId="Web-{32D1B953-AEF4-06F3-04F9-C96CA30018A6}" dt="2024-04-26T11:43:31.268" v="0"/>
      <pc:docMkLst>
        <pc:docMk/>
      </pc:docMkLst>
      <pc:sldChg chg="del">
        <pc:chgData name="Elfrid Krossbakken" userId="S::elfrid.krossbakken@bufetat.no::9e012093-0ee3-4f7b-8ab2-1d5e62e751de" providerId="AD" clId="Web-{32D1B953-AEF4-06F3-04F9-C96CA30018A6}" dt="2024-04-26T11:43:31.268" v="0"/>
        <pc:sldMkLst>
          <pc:docMk/>
          <pc:sldMk cId="2486855759" sldId="275"/>
        </pc:sldMkLst>
      </pc:sldChg>
    </pc:docChg>
  </pc:docChgLst>
  <pc:docChgLst>
    <pc:chgData name="Elfrid Krossbakken" userId="S::elfrid.krossbakken@bufetat.no::9e012093-0ee3-4f7b-8ab2-1d5e62e751de" providerId="AD" clId="Web-{5197F9CF-DDC7-BAED-8B53-67E5AF8A2A21}"/>
    <pc:docChg chg="addSld modSld sldOrd">
      <pc:chgData name="Elfrid Krossbakken" userId="S::elfrid.krossbakken@bufetat.no::9e012093-0ee3-4f7b-8ab2-1d5e62e751de" providerId="AD" clId="Web-{5197F9CF-DDC7-BAED-8B53-67E5AF8A2A21}" dt="2024-04-30T08:19:09.207" v="117" actId="20577"/>
      <pc:docMkLst>
        <pc:docMk/>
      </pc:docMkLst>
      <pc:sldChg chg="ord">
        <pc:chgData name="Elfrid Krossbakken" userId="S::elfrid.krossbakken@bufetat.no::9e012093-0ee3-4f7b-8ab2-1d5e62e751de" providerId="AD" clId="Web-{5197F9CF-DDC7-BAED-8B53-67E5AF8A2A21}" dt="2024-04-30T08:18:42.457" v="104"/>
        <pc:sldMkLst>
          <pc:docMk/>
          <pc:sldMk cId="707512714" sldId="278"/>
        </pc:sldMkLst>
      </pc:sldChg>
      <pc:sldChg chg="ord">
        <pc:chgData name="Elfrid Krossbakken" userId="S::elfrid.krossbakken@bufetat.no::9e012093-0ee3-4f7b-8ab2-1d5e62e751de" providerId="AD" clId="Web-{5197F9CF-DDC7-BAED-8B53-67E5AF8A2A21}" dt="2024-04-30T08:18:44.941" v="105"/>
        <pc:sldMkLst>
          <pc:docMk/>
          <pc:sldMk cId="2139647700" sldId="292"/>
        </pc:sldMkLst>
      </pc:sldChg>
      <pc:sldChg chg="modSp">
        <pc:chgData name="Elfrid Krossbakken" userId="S::elfrid.krossbakken@bufetat.no::9e012093-0ee3-4f7b-8ab2-1d5e62e751de" providerId="AD" clId="Web-{5197F9CF-DDC7-BAED-8B53-67E5AF8A2A21}" dt="2024-04-30T08:16:57.986" v="39" actId="20577"/>
        <pc:sldMkLst>
          <pc:docMk/>
          <pc:sldMk cId="406489249" sldId="298"/>
        </pc:sldMkLst>
        <pc:spChg chg="mod">
          <ac:chgData name="Elfrid Krossbakken" userId="S::elfrid.krossbakken@bufetat.no::9e012093-0ee3-4f7b-8ab2-1d5e62e751de" providerId="AD" clId="Web-{5197F9CF-DDC7-BAED-8B53-67E5AF8A2A21}" dt="2024-04-30T08:16:57.986" v="39" actId="20577"/>
          <ac:spMkLst>
            <pc:docMk/>
            <pc:sldMk cId="406489249" sldId="298"/>
            <ac:spMk id="4" creationId="{60318DD2-2B60-B7E0-72A1-79E5F10FB272}"/>
          </ac:spMkLst>
        </pc:spChg>
      </pc:sldChg>
      <pc:sldChg chg="modSp">
        <pc:chgData name="Elfrid Krossbakken" userId="S::elfrid.krossbakken@bufetat.no::9e012093-0ee3-4f7b-8ab2-1d5e62e751de" providerId="AD" clId="Web-{5197F9CF-DDC7-BAED-8B53-67E5AF8A2A21}" dt="2024-04-30T08:19:09.207" v="117" actId="20577"/>
        <pc:sldMkLst>
          <pc:docMk/>
          <pc:sldMk cId="4201877098" sldId="299"/>
        </pc:sldMkLst>
        <pc:spChg chg="mod">
          <ac:chgData name="Elfrid Krossbakken" userId="S::elfrid.krossbakken@bufetat.no::9e012093-0ee3-4f7b-8ab2-1d5e62e751de" providerId="AD" clId="Web-{5197F9CF-DDC7-BAED-8B53-67E5AF8A2A21}" dt="2024-04-30T08:19:09.207" v="117" actId="20577"/>
          <ac:spMkLst>
            <pc:docMk/>
            <pc:sldMk cId="4201877098" sldId="299"/>
            <ac:spMk id="2" creationId="{2AE69A1D-E0A8-880D-3DC6-01C4BB42E096}"/>
          </ac:spMkLst>
        </pc:spChg>
      </pc:sldChg>
      <pc:sldChg chg="addSp delSp modSp new mod modClrScheme chgLayout">
        <pc:chgData name="Elfrid Krossbakken" userId="S::elfrid.krossbakken@bufetat.no::9e012093-0ee3-4f7b-8ab2-1d5e62e751de" providerId="AD" clId="Web-{5197F9CF-DDC7-BAED-8B53-67E5AF8A2A21}" dt="2024-04-30T08:18:35.441" v="103" actId="20577"/>
        <pc:sldMkLst>
          <pc:docMk/>
          <pc:sldMk cId="2656699507" sldId="300"/>
        </pc:sldMkLst>
        <pc:spChg chg="mod ord">
          <ac:chgData name="Elfrid Krossbakken" userId="S::elfrid.krossbakken@bufetat.no::9e012093-0ee3-4f7b-8ab2-1d5e62e751de" providerId="AD" clId="Web-{5197F9CF-DDC7-BAED-8B53-67E5AF8A2A21}" dt="2024-04-30T08:17:12.971" v="45" actId="20577"/>
          <ac:spMkLst>
            <pc:docMk/>
            <pc:sldMk cId="2656699507" sldId="300"/>
            <ac:spMk id="2" creationId="{E6A2474E-9369-3D44-5A48-E4EA072C0EC0}"/>
          </ac:spMkLst>
        </pc:spChg>
        <pc:spChg chg="mod ord">
          <ac:chgData name="Elfrid Krossbakken" userId="S::elfrid.krossbakken@bufetat.no::9e012093-0ee3-4f7b-8ab2-1d5e62e751de" providerId="AD" clId="Web-{5197F9CF-DDC7-BAED-8B53-67E5AF8A2A21}" dt="2024-04-30T08:18:35.441" v="103" actId="20577"/>
          <ac:spMkLst>
            <pc:docMk/>
            <pc:sldMk cId="2656699507" sldId="300"/>
            <ac:spMk id="3" creationId="{268EC9C9-4609-F27A-6AD9-98C3CE6D538B}"/>
          </ac:spMkLst>
        </pc:spChg>
        <pc:spChg chg="add del mod ord">
          <ac:chgData name="Elfrid Krossbakken" userId="S::elfrid.krossbakken@bufetat.no::9e012093-0ee3-4f7b-8ab2-1d5e62e751de" providerId="AD" clId="Web-{5197F9CF-DDC7-BAED-8B53-67E5AF8A2A21}" dt="2024-04-30T08:17:06.815" v="42"/>
          <ac:spMkLst>
            <pc:docMk/>
            <pc:sldMk cId="2656699507" sldId="300"/>
            <ac:spMk id="4" creationId="{69FC3CD8-F216-271C-A537-ED305FC46622}"/>
          </ac:spMkLst>
        </pc:spChg>
        <pc:spChg chg="add del mod ord">
          <ac:chgData name="Elfrid Krossbakken" userId="S::elfrid.krossbakken@bufetat.no::9e012093-0ee3-4f7b-8ab2-1d5e62e751de" providerId="AD" clId="Web-{5197F9CF-DDC7-BAED-8B53-67E5AF8A2A21}" dt="2024-04-30T08:17:06.815" v="42"/>
          <ac:spMkLst>
            <pc:docMk/>
            <pc:sldMk cId="2656699507" sldId="300"/>
            <ac:spMk id="5" creationId="{F3464EDB-D934-021A-54E5-5A55D18F7252}"/>
          </ac:spMkLst>
        </pc:spChg>
        <pc:spChg chg="add mod ord">
          <ac:chgData name="Elfrid Krossbakken" userId="S::elfrid.krossbakken@bufetat.no::9e012093-0ee3-4f7b-8ab2-1d5e62e751de" providerId="AD" clId="Web-{5197F9CF-DDC7-BAED-8B53-67E5AF8A2A21}" dt="2024-04-30T08:18:20.472" v="99" actId="20577"/>
          <ac:spMkLst>
            <pc:docMk/>
            <pc:sldMk cId="2656699507" sldId="300"/>
            <ac:spMk id="6" creationId="{923C558D-FAA5-D1D2-9FB3-1BFBD567C85D}"/>
          </ac:spMkLst>
        </pc:spChg>
      </pc:sldChg>
    </pc:docChg>
  </pc:docChgLst>
  <pc:docChgLst>
    <pc:chgData name="Elfrid Krossbakken" userId="S::elfrid.krossbakken@bufetat.no::9e012093-0ee3-4f7b-8ab2-1d5e62e751de" providerId="AD" clId="Web-{6F54C988-4C9B-9A56-F1B3-40BFDFA884FB}"/>
    <pc:docChg chg="addSld modSld">
      <pc:chgData name="Elfrid Krossbakken" userId="S::elfrid.krossbakken@bufetat.no::9e012093-0ee3-4f7b-8ab2-1d5e62e751de" providerId="AD" clId="Web-{6F54C988-4C9B-9A56-F1B3-40BFDFA884FB}" dt="2024-04-30T11:46:13.929" v="146" actId="20577"/>
      <pc:docMkLst>
        <pc:docMk/>
      </pc:docMkLst>
      <pc:sldChg chg="addSp delSp modSp mod setBg">
        <pc:chgData name="Elfrid Krossbakken" userId="S::elfrid.krossbakken@bufetat.no::9e012093-0ee3-4f7b-8ab2-1d5e62e751de" providerId="AD" clId="Web-{6F54C988-4C9B-9A56-F1B3-40BFDFA884FB}" dt="2024-04-30T11:42:06.880" v="144"/>
        <pc:sldMkLst>
          <pc:docMk/>
          <pc:sldMk cId="2139647700" sldId="292"/>
        </pc:sldMkLst>
        <pc:spChg chg="del">
          <ac:chgData name="Elfrid Krossbakken" userId="S::elfrid.krossbakken@bufetat.no::9e012093-0ee3-4f7b-8ab2-1d5e62e751de" providerId="AD" clId="Web-{6F54C988-4C9B-9A56-F1B3-40BFDFA884FB}" dt="2024-04-30T11:42:06.880" v="144"/>
          <ac:spMkLst>
            <pc:docMk/>
            <pc:sldMk cId="2139647700" sldId="292"/>
            <ac:spMk id="2" creationId="{053125CA-3F3F-1344-31CE-C2C60B25C497}"/>
          </ac:spMkLst>
        </pc:spChg>
        <pc:spChg chg="add">
          <ac:chgData name="Elfrid Krossbakken" userId="S::elfrid.krossbakken@bufetat.no::9e012093-0ee3-4f7b-8ab2-1d5e62e751de" providerId="AD" clId="Web-{6F54C988-4C9B-9A56-F1B3-40BFDFA884FB}" dt="2024-04-30T11:42:06.880" v="144"/>
          <ac:spMkLst>
            <pc:docMk/>
            <pc:sldMk cId="2139647700" sldId="292"/>
            <ac:spMk id="9" creationId="{AB8C311F-7253-4AED-9701-7FC0708C41C7}"/>
          </ac:spMkLst>
        </pc:spChg>
        <pc:spChg chg="add">
          <ac:chgData name="Elfrid Krossbakken" userId="S::elfrid.krossbakken@bufetat.no::9e012093-0ee3-4f7b-8ab2-1d5e62e751de" providerId="AD" clId="Web-{6F54C988-4C9B-9A56-F1B3-40BFDFA884FB}" dt="2024-04-30T11:42:06.880" v="144"/>
          <ac:spMkLst>
            <pc:docMk/>
            <pc:sldMk cId="2139647700" sldId="292"/>
            <ac:spMk id="11" creationId="{E2384209-CB15-4CDF-9D31-C44FD9A3F20D}"/>
          </ac:spMkLst>
        </pc:spChg>
        <pc:spChg chg="add">
          <ac:chgData name="Elfrid Krossbakken" userId="S::elfrid.krossbakken@bufetat.no::9e012093-0ee3-4f7b-8ab2-1d5e62e751de" providerId="AD" clId="Web-{6F54C988-4C9B-9A56-F1B3-40BFDFA884FB}" dt="2024-04-30T11:42:06.880" v="144"/>
          <ac:spMkLst>
            <pc:docMk/>
            <pc:sldMk cId="2139647700" sldId="292"/>
            <ac:spMk id="13" creationId="{2633B3B5-CC90-43F0-8714-D31D1F3F0209}"/>
          </ac:spMkLst>
        </pc:spChg>
        <pc:spChg chg="add">
          <ac:chgData name="Elfrid Krossbakken" userId="S::elfrid.krossbakken@bufetat.no::9e012093-0ee3-4f7b-8ab2-1d5e62e751de" providerId="AD" clId="Web-{6F54C988-4C9B-9A56-F1B3-40BFDFA884FB}" dt="2024-04-30T11:42:06.880" v="144"/>
          <ac:spMkLst>
            <pc:docMk/>
            <pc:sldMk cId="2139647700" sldId="292"/>
            <ac:spMk id="15" creationId="{A8D57A06-A426-446D-B02C-A2DC6B62E45E}"/>
          </ac:spMkLst>
        </pc:spChg>
        <pc:picChg chg="mod">
          <ac:chgData name="Elfrid Krossbakken" userId="S::elfrid.krossbakken@bufetat.no::9e012093-0ee3-4f7b-8ab2-1d5e62e751de" providerId="AD" clId="Web-{6F54C988-4C9B-9A56-F1B3-40BFDFA884FB}" dt="2024-04-30T11:42:06.880" v="144"/>
          <ac:picMkLst>
            <pc:docMk/>
            <pc:sldMk cId="2139647700" sldId="292"/>
            <ac:picMk id="4" creationId="{A3123FAE-3377-58AD-844B-8673439767C9}"/>
          </ac:picMkLst>
        </pc:picChg>
      </pc:sldChg>
      <pc:sldChg chg="addSp modSp new mod modClrScheme chgLayout">
        <pc:chgData name="Elfrid Krossbakken" userId="S::elfrid.krossbakken@bufetat.no::9e012093-0ee3-4f7b-8ab2-1d5e62e751de" providerId="AD" clId="Web-{6F54C988-4C9B-9A56-F1B3-40BFDFA884FB}" dt="2024-04-30T11:46:13.929" v="146" actId="20577"/>
        <pc:sldMkLst>
          <pc:docMk/>
          <pc:sldMk cId="3750413597" sldId="301"/>
        </pc:sldMkLst>
        <pc:spChg chg="mod ord">
          <ac:chgData name="Elfrid Krossbakken" userId="S::elfrid.krossbakken@bufetat.no::9e012093-0ee3-4f7b-8ab2-1d5e62e751de" providerId="AD" clId="Web-{6F54C988-4C9B-9A56-F1B3-40BFDFA884FB}" dt="2024-04-30T11:39:37.020" v="19" actId="20577"/>
          <ac:spMkLst>
            <pc:docMk/>
            <pc:sldMk cId="3750413597" sldId="301"/>
            <ac:spMk id="2" creationId="{6B1DE7F3-F127-54B8-BAE6-3E62E8F0830B}"/>
          </ac:spMkLst>
        </pc:spChg>
        <pc:spChg chg="mod ord">
          <ac:chgData name="Elfrid Krossbakken" userId="S::elfrid.krossbakken@bufetat.no::9e012093-0ee3-4f7b-8ab2-1d5e62e751de" providerId="AD" clId="Web-{6F54C988-4C9B-9A56-F1B3-40BFDFA884FB}" dt="2024-04-30T11:46:13.929" v="146" actId="20577"/>
          <ac:spMkLst>
            <pc:docMk/>
            <pc:sldMk cId="3750413597" sldId="301"/>
            <ac:spMk id="3" creationId="{F6FF4B31-9AC8-905B-414A-EA2DE53DF7C9}"/>
          </ac:spMkLst>
        </pc:spChg>
        <pc:spChg chg="add mod ord">
          <ac:chgData name="Elfrid Krossbakken" userId="S::elfrid.krossbakken@bufetat.no::9e012093-0ee3-4f7b-8ab2-1d5e62e751de" providerId="AD" clId="Web-{6F54C988-4C9B-9A56-F1B3-40BFDFA884FB}" dt="2024-04-30T11:39:27.379" v="1"/>
          <ac:spMkLst>
            <pc:docMk/>
            <pc:sldMk cId="3750413597" sldId="301"/>
            <ac:spMk id="4" creationId="{25F443BA-C5C5-4CCF-9733-3B8D70923E8D}"/>
          </ac:spMkLst>
        </pc:spChg>
      </pc:sldChg>
      <pc:sldChg chg="modSp new">
        <pc:chgData name="Elfrid Krossbakken" userId="S::elfrid.krossbakken@bufetat.no::9e012093-0ee3-4f7b-8ab2-1d5e62e751de" providerId="AD" clId="Web-{6F54C988-4C9B-9A56-F1B3-40BFDFA884FB}" dt="2024-04-30T11:41:41.708" v="141" actId="20577"/>
        <pc:sldMkLst>
          <pc:docMk/>
          <pc:sldMk cId="529288972" sldId="302"/>
        </pc:sldMkLst>
        <pc:spChg chg="mod">
          <ac:chgData name="Elfrid Krossbakken" userId="S::elfrid.krossbakken@bufetat.no::9e012093-0ee3-4f7b-8ab2-1d5e62e751de" providerId="AD" clId="Web-{6F54C988-4C9B-9A56-F1B3-40BFDFA884FB}" dt="2024-04-30T11:40:01.317" v="38" actId="20577"/>
          <ac:spMkLst>
            <pc:docMk/>
            <pc:sldMk cId="529288972" sldId="302"/>
            <ac:spMk id="2" creationId="{9CA5F732-2D17-16EB-EBD7-8A91F1232653}"/>
          </ac:spMkLst>
        </pc:spChg>
        <pc:spChg chg="mod">
          <ac:chgData name="Elfrid Krossbakken" userId="S::elfrid.krossbakken@bufetat.no::9e012093-0ee3-4f7b-8ab2-1d5e62e751de" providerId="AD" clId="Web-{6F54C988-4C9B-9A56-F1B3-40BFDFA884FB}" dt="2024-04-30T11:41:41.708" v="141" actId="20577"/>
          <ac:spMkLst>
            <pc:docMk/>
            <pc:sldMk cId="529288972" sldId="302"/>
            <ac:spMk id="3" creationId="{77F089AD-324F-494E-F493-50DA425F306C}"/>
          </ac:spMkLst>
        </pc:spChg>
      </pc:sldChg>
    </pc:docChg>
  </pc:docChgLst>
  <pc:docChgLst>
    <pc:chgData name="Elfrid Krossbakken" userId="S::elfrid.krossbakken@bufetat.no::9e012093-0ee3-4f7b-8ab2-1d5e62e751de" providerId="AD" clId="Web-{6CDA4F24-3CD7-4B85-96C8-25E5CD278459}"/>
    <pc:docChg chg="modSld">
      <pc:chgData name="Elfrid Krossbakken" userId="S::elfrid.krossbakken@bufetat.no::9e012093-0ee3-4f7b-8ab2-1d5e62e751de" providerId="AD" clId="Web-{6CDA4F24-3CD7-4B85-96C8-25E5CD278459}" dt="2024-04-29T09:23:42.037" v="52" actId="20577"/>
      <pc:docMkLst>
        <pc:docMk/>
      </pc:docMkLst>
      <pc:sldChg chg="modSp modNotes">
        <pc:chgData name="Elfrid Krossbakken" userId="S::elfrid.krossbakken@bufetat.no::9e012093-0ee3-4f7b-8ab2-1d5e62e751de" providerId="AD" clId="Web-{6CDA4F24-3CD7-4B85-96C8-25E5CD278459}" dt="2024-04-29T09:23:42.037" v="52" actId="20577"/>
        <pc:sldMkLst>
          <pc:docMk/>
          <pc:sldMk cId="1698615580" sldId="297"/>
        </pc:sldMkLst>
        <pc:spChg chg="mod">
          <ac:chgData name="Elfrid Krossbakken" userId="S::elfrid.krossbakken@bufetat.no::9e012093-0ee3-4f7b-8ab2-1d5e62e751de" providerId="AD" clId="Web-{6CDA4F24-3CD7-4B85-96C8-25E5CD278459}" dt="2024-04-29T09:23:42.037" v="52" actId="20577"/>
          <ac:spMkLst>
            <pc:docMk/>
            <pc:sldMk cId="1698615580" sldId="297"/>
            <ac:spMk id="4" creationId="{5FF6762E-5742-9E92-2EEA-FBB9D58483CD}"/>
          </ac:spMkLst>
        </pc:spChg>
        <pc:spChg chg="mod">
          <ac:chgData name="Elfrid Krossbakken" userId="S::elfrid.krossbakken@bufetat.no::9e012093-0ee3-4f7b-8ab2-1d5e62e751de" providerId="AD" clId="Web-{6CDA4F24-3CD7-4B85-96C8-25E5CD278459}" dt="2024-04-29T09:23:37.677" v="48" actId="20577"/>
          <ac:spMkLst>
            <pc:docMk/>
            <pc:sldMk cId="1698615580" sldId="297"/>
            <ac:spMk id="5" creationId="{7E257657-A346-E983-85FC-4BBEBC75A7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D2F56-152B-8149-8977-FDCA955FAB0B}" type="datetimeFigureOut">
              <a:rPr lang="nb-NO" smtClean="0"/>
              <a:t>10.06.2024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reflektere over hjemmeoppgaven fra forrige gang. </a:t>
            </a:r>
          </a:p>
          <a:p>
            <a:r>
              <a:rPr lang="nb-NO"/>
              <a:t>Det er fint om deltagerne får noe tid til å snakke om egne erfaringer og at man får i gang en liten diskusjon om dere får tid. </a:t>
            </a:r>
          </a:p>
          <a:p>
            <a:r>
              <a:rPr lang="nb-NO"/>
              <a:t>Har det dukket opp noen spørsmål?</a:t>
            </a:r>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neste </a:t>
            </a:r>
            <a:r>
              <a:rPr lang="nb-NO" err="1"/>
              <a:t>slidene</a:t>
            </a:r>
            <a:r>
              <a:rPr lang="nb-NO"/>
              <a:t>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endParaRPr lang="nb-NO"/>
          </a:p>
          <a:p>
            <a:r>
              <a:rPr lang="nb-NO"/>
              <a:t>Dette er en film om barnevernet. Filmen finner du på ulike språk her: </a:t>
            </a:r>
          </a:p>
          <a:p>
            <a:r>
              <a:rPr lang="nb-NO"/>
              <a:t>Filmer på ulike språk: https://www.bufdir.no/fagstotte/barnevern-oppvekst/informasjonsressurser/informasjonsmateriell-om-barnevern-pa-ulike-sprak/ </a:t>
            </a:r>
          </a:p>
          <a:p>
            <a:endParaRPr lang="nb-NO"/>
          </a:p>
          <a:p>
            <a:r>
              <a:rPr lang="nb-NO"/>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endParaRPr lang="nb-NO"/>
          </a:p>
          <a:p>
            <a:r>
              <a:rPr lang="nb-NO"/>
              <a:t>Gå igjennom punktene som er mest relevant for dine deltagere.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Vis gjerne til illustrasjonen og at det er helt ok og normalt at det er rotete osv. men at man kan være god nok foreldre for det.</a:t>
            </a:r>
          </a:p>
          <a:p>
            <a:endParaRPr lang="nb-NO"/>
          </a:p>
          <a:p>
            <a:r>
              <a:rPr lang="nb-NO"/>
              <a:t>Disse prinsippene går igjen i det fagfolk anbefaler foreldre å følge. </a:t>
            </a:r>
            <a:br>
              <a:rPr lang="nb-NO"/>
            </a:br>
            <a:r>
              <a:rPr lang="nb-NO"/>
              <a:t>Gi eksempler.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var med forrige gang også, men det kan være ok å vise den på nytt.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ALTERNATIVER </a:t>
            </a:r>
          </a:p>
          <a:p>
            <a:endParaRPr lang="nb-NO"/>
          </a:p>
          <a:p>
            <a:r>
              <a:rPr lang="nb-NO"/>
              <a:t>Foreldrerollen og samfunnsforventninger:</a:t>
            </a:r>
          </a:p>
          <a:p>
            <a:r>
              <a:rPr lang="nb-NO"/>
              <a:t>Spørsmål 1: Hvordan opplever du forventningene til å følge opp barnets deltakelse i barnehage, skole og fritidsaktiviteter i Norge? Er det forskjellig fra hvordan det var i ditt hjemland?</a:t>
            </a:r>
          </a:p>
          <a:p>
            <a:r>
              <a:rPr lang="nb-NO"/>
              <a:t>Spørsmål 2: På hvilke måter føler du at du får støtte fra samfunnet til å møte disse forventningene?</a:t>
            </a:r>
          </a:p>
          <a:p>
            <a:r>
              <a:rPr lang="nb-NO"/>
              <a:t>Erfaringer med offentlige tjenester:</a:t>
            </a:r>
          </a:p>
          <a:p>
            <a:r>
              <a:rPr lang="nb-NO"/>
              <a:t>Spørsmål 3: Beskriv dine erfaringer med å bruke offentlige tjenester som helsevesenet og kommunale hjelpetjenester. Er det noe som har overrasket deg eller utfordret deg?</a:t>
            </a:r>
          </a:p>
          <a:p>
            <a:r>
              <a:rPr lang="nb-NO"/>
              <a:t>Spørsmål 4: </a:t>
            </a:r>
            <a:r>
              <a:rPr lang="nb-NO" b="0" i="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a:buFont typeface="Arial" panose="020B0604020202020204" pitchFamily="34" charset="0"/>
              <a:buChar char="•"/>
            </a:pPr>
            <a:r>
              <a:rPr lang="nb-NO" b="0" i="0">
                <a:solidFill>
                  <a:srgbClr val="0D0D0D"/>
                </a:solidFill>
                <a:effectLst/>
                <a:highlight>
                  <a:srgbClr val="FFFFFF"/>
                </a:highlight>
                <a:latin typeface="Söhne"/>
              </a:rPr>
              <a:t>Tenk over dine egne og din families behov. Er det tjenester du føler du trenger mer informasjon om eller mer støtte fra?</a:t>
            </a:r>
          </a:p>
          <a:p>
            <a:pPr algn="l">
              <a:buFont typeface="Arial" panose="020B0604020202020204" pitchFamily="34" charset="0"/>
              <a:buChar char="•"/>
            </a:pPr>
            <a:r>
              <a:rPr lang="nb-NO" b="0" i="0">
                <a:solidFill>
                  <a:srgbClr val="0D0D0D"/>
                </a:solidFill>
                <a:effectLst/>
                <a:highlight>
                  <a:srgbClr val="FFFFFF"/>
                </a:highlight>
                <a:latin typeface="Söhne"/>
              </a:rPr>
              <a:t>Er det spesifikke bekymringer du har i forhold til de tjenestene du bruker eller potensielt vil bruke i fremtiden?</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dag skal vi bruke litt tid på å bli kjent med de instansene dere kommer til å forholde dere til som foreldre i Norge. </a:t>
            </a:r>
          </a:p>
          <a:p>
            <a:r>
              <a:rPr lang="nb-NO"/>
              <a:t>I dette møtet er det fint om kursholdere har invitert inn relevante lokale instanser som helsestasjonen og barnevernet. </a:t>
            </a:r>
          </a:p>
          <a:p>
            <a:r>
              <a:rPr lang="nb-NO"/>
              <a:t>Mange er redd for barnevernet, og det kan spille inn i hvordan de møter andre tjenester. Målet med dette møtet er å gjøre instansene mer kjent for å skape trygghet, og kjennskap til de. </a:t>
            </a:r>
          </a:p>
          <a:p>
            <a:r>
              <a:rPr lang="nb-NO"/>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Norge er </a:t>
            </a:r>
            <a:r>
              <a:rPr lang="en-US" err="1"/>
              <a:t>en</a:t>
            </a:r>
            <a:r>
              <a:rPr lang="en-US"/>
              <a:t> </a:t>
            </a:r>
            <a:r>
              <a:rPr lang="en-US" err="1"/>
              <a:t>velferdsstat</a:t>
            </a:r>
            <a:r>
              <a:rPr lang="en-US"/>
              <a:t>. Det </a:t>
            </a:r>
            <a:r>
              <a:rPr lang="en-US" err="1"/>
              <a:t>betyr</a:t>
            </a:r>
            <a:r>
              <a:rPr lang="en-US"/>
              <a:t> at </a:t>
            </a:r>
            <a:r>
              <a:rPr lang="en-US" err="1"/>
              <a:t>staten</a:t>
            </a:r>
            <a:r>
              <a:rPr lang="en-US"/>
              <a:t> </a:t>
            </a:r>
            <a:r>
              <a:rPr lang="en-US" err="1"/>
              <a:t>skal</a:t>
            </a:r>
            <a:r>
              <a:rPr lang="en-US"/>
              <a:t> passe </a:t>
            </a:r>
            <a:r>
              <a:rPr lang="en-US" err="1"/>
              <a:t>på</a:t>
            </a:r>
            <a:r>
              <a:rPr lang="en-US"/>
              <a:t> at alle </a:t>
            </a:r>
            <a:r>
              <a:rPr lang="en-US" err="1"/>
              <a:t>innbyggerne</a:t>
            </a:r>
            <a:r>
              <a:rPr lang="en-US"/>
              <a:t> </a:t>
            </a:r>
            <a:r>
              <a:rPr lang="en-US" err="1"/>
              <a:t>i</a:t>
            </a:r>
            <a:r>
              <a:rPr lang="en-US"/>
              <a:t> </a:t>
            </a:r>
            <a:r>
              <a:rPr lang="en-US" err="1"/>
              <a:t>landet</a:t>
            </a:r>
            <a:r>
              <a:rPr lang="en-US"/>
              <a:t> </a:t>
            </a:r>
            <a:r>
              <a:rPr lang="en-US" err="1"/>
              <a:t>har</a:t>
            </a:r>
            <a:r>
              <a:rPr lang="en-US"/>
              <a:t> </a:t>
            </a:r>
            <a:r>
              <a:rPr lang="en-US" err="1"/>
              <a:t>så</a:t>
            </a:r>
            <a:r>
              <a:rPr lang="en-US"/>
              <a:t> </a:t>
            </a:r>
            <a:r>
              <a:rPr lang="en-US" err="1"/>
              <a:t>trygge</a:t>
            </a:r>
            <a:r>
              <a:rPr lang="en-US"/>
              <a:t> liv </a:t>
            </a:r>
            <a:r>
              <a:rPr lang="en-US" err="1"/>
              <a:t>som</a:t>
            </a:r>
            <a:r>
              <a:rPr lang="en-US"/>
              <a:t> </a:t>
            </a:r>
            <a:r>
              <a:rPr lang="en-US" err="1"/>
              <a:t>mulig</a:t>
            </a:r>
            <a:r>
              <a:rPr lang="en-US"/>
              <a:t>, </a:t>
            </a:r>
            <a:r>
              <a:rPr lang="en-US" dirty="0" err="1"/>
              <a:t>og</a:t>
            </a:r>
            <a:r>
              <a:rPr lang="en-US"/>
              <a:t> at alle </a:t>
            </a:r>
            <a:r>
              <a:rPr lang="en-US" err="1"/>
              <a:t>får</a:t>
            </a:r>
            <a:r>
              <a:rPr lang="en-US"/>
              <a:t> </a:t>
            </a:r>
            <a:r>
              <a:rPr lang="en-US" err="1"/>
              <a:t>hjelp</a:t>
            </a:r>
            <a:r>
              <a:rPr lang="en-US"/>
              <a:t> </a:t>
            </a:r>
            <a:r>
              <a:rPr lang="en-US" err="1"/>
              <a:t>hvis</a:t>
            </a:r>
            <a:r>
              <a:rPr lang="en-US"/>
              <a:t> de </a:t>
            </a:r>
            <a:r>
              <a:rPr lang="en-US" err="1"/>
              <a:t>trenger</a:t>
            </a:r>
            <a:r>
              <a:rPr lang="en-US"/>
              <a:t> det.</a:t>
            </a:r>
            <a:endParaRPr lang="nb-NO"/>
          </a:p>
          <a:p>
            <a:r>
              <a:rPr lang="en-US" err="1"/>
              <a:t>Velferdsstaten</a:t>
            </a:r>
            <a:r>
              <a:rPr lang="en-US"/>
              <a:t> </a:t>
            </a:r>
            <a:r>
              <a:rPr lang="en-US" err="1"/>
              <a:t>tilbyr</a:t>
            </a:r>
            <a:r>
              <a:rPr lang="en-US"/>
              <a:t> </a:t>
            </a:r>
            <a:r>
              <a:rPr lang="en-US" err="1"/>
              <a:t>tjenester</a:t>
            </a:r>
            <a:r>
              <a:rPr lang="en-US"/>
              <a:t> </a:t>
            </a:r>
            <a:r>
              <a:rPr lang="en-US" err="1"/>
              <a:t>til</a:t>
            </a:r>
            <a:r>
              <a:rPr lang="en-US"/>
              <a:t> </a:t>
            </a:r>
            <a:r>
              <a:rPr lang="en-US" err="1"/>
              <a:t>innbyggerne</a:t>
            </a:r>
            <a:r>
              <a:rPr lang="en-US"/>
              <a:t> </a:t>
            </a:r>
            <a:r>
              <a:rPr lang="en-US" err="1"/>
              <a:t>fra</a:t>
            </a:r>
            <a:r>
              <a:rPr lang="en-US"/>
              <a:t> de </a:t>
            </a:r>
            <a:r>
              <a:rPr lang="en-US" err="1"/>
              <a:t>blir</a:t>
            </a:r>
            <a:r>
              <a:rPr lang="en-US"/>
              <a:t> </a:t>
            </a:r>
            <a:r>
              <a:rPr lang="en-US" err="1"/>
              <a:t>født</a:t>
            </a:r>
            <a:r>
              <a:rPr lang="en-US"/>
              <a:t> </a:t>
            </a:r>
            <a:r>
              <a:rPr lang="en-US" dirty="0" err="1"/>
              <a:t>og</a:t>
            </a:r>
            <a:r>
              <a:rPr lang="en-US"/>
              <a:t> </a:t>
            </a:r>
            <a:r>
              <a:rPr lang="en-US" err="1"/>
              <a:t>gjennom</a:t>
            </a:r>
            <a:r>
              <a:rPr lang="en-US"/>
              <a:t> hele </a:t>
            </a:r>
            <a:r>
              <a:rPr lang="en-US" err="1"/>
              <a:t>livet</a:t>
            </a:r>
            <a:r>
              <a:rPr lang="en-US"/>
              <a:t>. Det er </a:t>
            </a:r>
            <a:r>
              <a:rPr lang="en-US" err="1"/>
              <a:t>blant</a:t>
            </a:r>
            <a:r>
              <a:rPr lang="en-US"/>
              <a:t> </a:t>
            </a:r>
            <a:r>
              <a:rPr lang="en-US" err="1"/>
              <a:t>annet</a:t>
            </a:r>
            <a:r>
              <a:rPr lang="en-US"/>
              <a:t> </a:t>
            </a:r>
            <a:r>
              <a:rPr lang="en-US" err="1"/>
              <a:t>tjenester</a:t>
            </a:r>
            <a:r>
              <a:rPr lang="en-US"/>
              <a:t> </a:t>
            </a:r>
            <a:r>
              <a:rPr lang="en-US" err="1"/>
              <a:t>som</a:t>
            </a:r>
            <a:r>
              <a:rPr lang="en-US"/>
              <a:t> </a:t>
            </a:r>
            <a:r>
              <a:rPr lang="en-US" err="1"/>
              <a:t>helsehjelp</a:t>
            </a:r>
            <a:r>
              <a:rPr lang="en-US"/>
              <a:t> </a:t>
            </a:r>
            <a:r>
              <a:rPr lang="en-US" err="1"/>
              <a:t>ved</a:t>
            </a:r>
            <a:r>
              <a:rPr lang="en-US"/>
              <a:t> </a:t>
            </a:r>
            <a:r>
              <a:rPr lang="en-US" err="1"/>
              <a:t>fødsel</a:t>
            </a:r>
            <a:r>
              <a:rPr lang="en-US"/>
              <a:t>, </a:t>
            </a:r>
            <a:r>
              <a:rPr lang="en-US" err="1"/>
              <a:t>tilbud</a:t>
            </a:r>
            <a:r>
              <a:rPr lang="en-US"/>
              <a:t> om </a:t>
            </a:r>
            <a:r>
              <a:rPr lang="en-US" err="1"/>
              <a:t>barnehage</a:t>
            </a:r>
            <a:r>
              <a:rPr lang="en-US"/>
              <a:t>, </a:t>
            </a:r>
            <a:r>
              <a:rPr lang="en-US" err="1"/>
              <a:t>skole</a:t>
            </a:r>
            <a:r>
              <a:rPr lang="en-US"/>
              <a:t> </a:t>
            </a:r>
            <a:r>
              <a:rPr lang="en-US" dirty="0" err="1"/>
              <a:t>og</a:t>
            </a:r>
            <a:r>
              <a:rPr lang="en-US"/>
              <a:t> </a:t>
            </a:r>
            <a:r>
              <a:rPr lang="en-US" err="1"/>
              <a:t>økonomisk</a:t>
            </a:r>
            <a:r>
              <a:rPr lang="en-US"/>
              <a:t> </a:t>
            </a:r>
            <a:r>
              <a:rPr lang="en-US" err="1"/>
              <a:t>støtte</a:t>
            </a:r>
            <a:r>
              <a:rPr lang="en-US"/>
              <a:t> </a:t>
            </a:r>
            <a:r>
              <a:rPr lang="en-US" err="1"/>
              <a:t>hvis</a:t>
            </a:r>
            <a:r>
              <a:rPr lang="en-US"/>
              <a:t> du mister </a:t>
            </a:r>
            <a:r>
              <a:rPr lang="en-US" err="1"/>
              <a:t>jobben</a:t>
            </a:r>
            <a:r>
              <a:rPr lang="en-US"/>
              <a:t> </a:t>
            </a:r>
            <a:r>
              <a:rPr lang="en-US" err="1"/>
              <a:t>eller</a:t>
            </a:r>
            <a:r>
              <a:rPr lang="en-US"/>
              <a:t> </a:t>
            </a:r>
            <a:r>
              <a:rPr lang="en-US" err="1"/>
              <a:t>blir</a:t>
            </a:r>
            <a:r>
              <a:rPr lang="en-US"/>
              <a:t> </a:t>
            </a:r>
            <a:r>
              <a:rPr lang="en-US" err="1"/>
              <a:t>syk</a:t>
            </a:r>
            <a:r>
              <a:rPr lang="en-US"/>
              <a:t>.</a:t>
            </a:r>
          </a:p>
          <a:p>
            <a:r>
              <a:rPr lang="en-US" err="1"/>
              <a:t>Velferdsstaten</a:t>
            </a:r>
            <a:r>
              <a:rPr lang="en-US"/>
              <a:t> </a:t>
            </a:r>
            <a:r>
              <a:rPr lang="en-US" err="1"/>
              <a:t>kan</a:t>
            </a:r>
            <a:r>
              <a:rPr lang="en-US"/>
              <a:t> </a:t>
            </a:r>
            <a:r>
              <a:rPr lang="en-US" err="1"/>
              <a:t>også</a:t>
            </a:r>
            <a:r>
              <a:rPr lang="en-US"/>
              <a:t> </a:t>
            </a:r>
            <a:r>
              <a:rPr lang="en-US" err="1"/>
              <a:t>kalles</a:t>
            </a:r>
            <a:r>
              <a:rPr lang="en-US"/>
              <a:t> </a:t>
            </a:r>
            <a:r>
              <a:rPr lang="en-US" err="1"/>
              <a:t>andre</a:t>
            </a:r>
            <a:r>
              <a:rPr lang="en-US"/>
              <a:t> ting. For </a:t>
            </a:r>
            <a:r>
              <a:rPr lang="en-US" err="1"/>
              <a:t>eksempel</a:t>
            </a:r>
            <a:r>
              <a:rPr lang="en-US"/>
              <a:t> </a:t>
            </a:r>
            <a:r>
              <a:rPr lang="en-US" err="1"/>
              <a:t>kalles</a:t>
            </a:r>
            <a:r>
              <a:rPr lang="en-US"/>
              <a:t> </a:t>
            </a:r>
            <a:r>
              <a:rPr lang="en-US" err="1"/>
              <a:t>velferdsstaten</a:t>
            </a:r>
            <a:r>
              <a:rPr lang="en-US"/>
              <a:t> for «det </a:t>
            </a:r>
            <a:r>
              <a:rPr lang="en-US" err="1"/>
              <a:t>offentlige</a:t>
            </a:r>
            <a:r>
              <a:rPr lang="en-US"/>
              <a:t>» </a:t>
            </a:r>
            <a:r>
              <a:rPr lang="en-US" err="1"/>
              <a:t>eller</a:t>
            </a:r>
            <a:r>
              <a:rPr lang="en-US"/>
              <a:t> «det </a:t>
            </a:r>
            <a:r>
              <a:rPr lang="en-US" err="1"/>
              <a:t>offentlige</a:t>
            </a:r>
            <a:r>
              <a:rPr lang="en-US"/>
              <a:t> </a:t>
            </a:r>
            <a:r>
              <a:rPr lang="en-US" err="1"/>
              <a:t>tjenestetilbudet</a:t>
            </a:r>
            <a:r>
              <a:rPr lang="en-US"/>
              <a:t>».</a:t>
            </a:r>
          </a:p>
          <a:p>
            <a:r>
              <a:rPr lang="en-US">
                <a:latin typeface="Aptos"/>
                <a:ea typeface="Calibri"/>
                <a:cs typeface="Calibri"/>
              </a:rPr>
              <a:t>Som </a:t>
            </a:r>
            <a:r>
              <a:rPr lang="en-US" err="1">
                <a:latin typeface="Aptos"/>
                <a:ea typeface="Calibri"/>
                <a:cs typeface="Calibri"/>
              </a:rPr>
              <a:t>foreldre</a:t>
            </a:r>
            <a:r>
              <a:rPr lang="en-US">
                <a:latin typeface="Aptos"/>
                <a:ea typeface="Calibri"/>
                <a:cs typeface="Calibri"/>
              </a:rPr>
              <a:t> er det mange av </a:t>
            </a:r>
            <a:r>
              <a:rPr lang="nb-NO" noProof="0">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r>
              <a:rPr lang="en-US" err="1">
                <a:latin typeface="Aptos"/>
                <a:ea typeface="Calibri"/>
                <a:cs typeface="Calibri"/>
              </a:rPr>
              <a:t>dere</a:t>
            </a:r>
            <a:r>
              <a:rPr lang="en-US">
                <a:latin typeface="Aptos"/>
                <a:ea typeface="Calibri"/>
                <a:cs typeface="Calibri"/>
              </a:rPr>
              <a:t> </a:t>
            </a:r>
            <a:r>
              <a:rPr lang="en-US" err="1">
                <a:latin typeface="Aptos"/>
                <a:ea typeface="Calibri"/>
                <a:cs typeface="Calibri"/>
              </a:rPr>
              <a:t>kommer</a:t>
            </a:r>
            <a:r>
              <a:rPr lang="en-US">
                <a:latin typeface="Aptos"/>
                <a:ea typeface="Calibri"/>
                <a:cs typeface="Calibri"/>
              </a:rPr>
              <a:t> </a:t>
            </a:r>
            <a:r>
              <a:rPr lang="en-US" err="1">
                <a:latin typeface="Aptos"/>
                <a:ea typeface="Calibri"/>
                <a:cs typeface="Calibri"/>
              </a:rPr>
              <a:t>til</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være</a:t>
            </a:r>
            <a:r>
              <a:rPr lang="en-US">
                <a:latin typeface="Aptos"/>
                <a:ea typeface="Calibri"/>
                <a:cs typeface="Calibri"/>
              </a:rPr>
              <a:t> I </a:t>
            </a:r>
            <a:r>
              <a:rPr lang="en-US" err="1">
                <a:latin typeface="Aptos"/>
                <a:ea typeface="Calibri"/>
                <a:cs typeface="Calibri"/>
              </a:rPr>
              <a:t>kontakt</a:t>
            </a:r>
            <a:r>
              <a:rPr lang="en-US">
                <a:latin typeface="Aptos"/>
                <a:ea typeface="Calibri"/>
                <a:cs typeface="Calibri"/>
              </a:rPr>
              <a:t> med </a:t>
            </a:r>
            <a:r>
              <a:rPr lang="en-US" err="1">
                <a:latin typeface="Aptos"/>
                <a:ea typeface="Calibri"/>
                <a:cs typeface="Calibri"/>
              </a:rPr>
              <a:t>som</a:t>
            </a:r>
            <a:r>
              <a:rPr lang="en-US">
                <a:latin typeface="Aptos"/>
                <a:ea typeface="Calibri"/>
                <a:cs typeface="Calibri"/>
              </a:rPr>
              <a:t> </a:t>
            </a:r>
            <a:r>
              <a:rPr lang="en-US" err="1">
                <a:latin typeface="Aptos"/>
                <a:ea typeface="Calibri"/>
                <a:cs typeface="Calibri"/>
              </a:rPr>
              <a:t>skole</a:t>
            </a:r>
            <a:r>
              <a:rPr lang="en-US">
                <a:latin typeface="Aptos"/>
                <a:ea typeface="Calibri"/>
                <a:cs typeface="Calibri"/>
              </a:rPr>
              <a:t>, </a:t>
            </a:r>
            <a:r>
              <a:rPr lang="en-US" err="1">
                <a:latin typeface="Aptos"/>
                <a:ea typeface="Calibri"/>
                <a:cs typeface="Calibri"/>
              </a:rPr>
              <a:t>barnehage</a:t>
            </a:r>
            <a:r>
              <a:rPr lang="en-US">
                <a:latin typeface="Aptos"/>
                <a:ea typeface="Calibri"/>
                <a:cs typeface="Calibri"/>
              </a:rPr>
              <a:t>, </a:t>
            </a:r>
            <a:r>
              <a:rPr lang="en-US" err="1">
                <a:latin typeface="Aptos"/>
                <a:ea typeface="Calibri"/>
                <a:cs typeface="Calibri"/>
              </a:rPr>
              <a:t>osv</a:t>
            </a:r>
            <a:r>
              <a:rPr lang="en-US">
                <a:latin typeface="Aptos"/>
                <a:ea typeface="Calibri"/>
                <a:cs typeface="Calibri"/>
              </a:rPr>
              <a:t>. I </a:t>
            </a:r>
            <a:r>
              <a:rPr lang="en-US" err="1">
                <a:latin typeface="Aptos"/>
                <a:ea typeface="Calibri"/>
                <a:cs typeface="Calibri"/>
              </a:rPr>
              <a:t>dag</a:t>
            </a:r>
            <a:r>
              <a:rPr lang="en-US">
                <a:latin typeface="Aptos"/>
                <a:ea typeface="Calibri"/>
                <a:cs typeface="Calibri"/>
              </a:rPr>
              <a:t> </a:t>
            </a:r>
            <a:r>
              <a:rPr lang="en-US" err="1">
                <a:latin typeface="Aptos"/>
                <a:ea typeface="Calibri"/>
                <a:cs typeface="Calibri"/>
              </a:rPr>
              <a:t>skal</a:t>
            </a:r>
            <a:r>
              <a:rPr lang="en-US">
                <a:latin typeface="Aptos"/>
                <a:ea typeface="Calibri"/>
                <a:cs typeface="Calibri"/>
              </a:rPr>
              <a:t> vi </a:t>
            </a:r>
            <a:r>
              <a:rPr lang="en-US" err="1">
                <a:latin typeface="Aptos"/>
                <a:ea typeface="Calibri"/>
                <a:cs typeface="Calibri"/>
              </a:rPr>
              <a:t>prøve</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bli</a:t>
            </a:r>
            <a:r>
              <a:rPr lang="en-US">
                <a:latin typeface="Aptos"/>
                <a:ea typeface="Calibri"/>
                <a:cs typeface="Calibri"/>
              </a:rPr>
              <a:t> </a:t>
            </a:r>
            <a:r>
              <a:rPr lang="en-US" err="1">
                <a:latin typeface="Aptos"/>
                <a:ea typeface="Calibri"/>
                <a:cs typeface="Calibri"/>
              </a:rPr>
              <a:t>litt</a:t>
            </a:r>
            <a:r>
              <a:rPr lang="en-US">
                <a:latin typeface="Aptos"/>
                <a:ea typeface="Calibri"/>
                <a:cs typeface="Calibri"/>
              </a:rPr>
              <a:t> </a:t>
            </a:r>
            <a:r>
              <a:rPr lang="en-US" err="1">
                <a:latin typeface="Aptos"/>
                <a:ea typeface="Calibri"/>
                <a:cs typeface="Calibri"/>
              </a:rPr>
              <a:t>mer</a:t>
            </a:r>
            <a:r>
              <a:rPr lang="en-US">
                <a:latin typeface="Aptos"/>
                <a:ea typeface="Calibri"/>
                <a:cs typeface="Calibri"/>
              </a:rPr>
              <a:t> </a:t>
            </a:r>
            <a:r>
              <a:rPr lang="en-US" err="1">
                <a:latin typeface="Aptos"/>
                <a:ea typeface="Calibri"/>
                <a:cs typeface="Calibri"/>
              </a:rPr>
              <a:t>kjent</a:t>
            </a:r>
            <a:r>
              <a:rPr lang="en-US">
                <a:latin typeface="Aptos"/>
                <a:ea typeface="Calibri"/>
                <a:cs typeface="Calibri"/>
              </a:rPr>
              <a:t> med </a:t>
            </a:r>
            <a:r>
              <a:rPr lang="en-US" err="1">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p>
          <a:p>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foreldre i Norge forventes det at du følger barnet opp i barnehage om de går der, på skolen, at du følger opp barnets helse ved å møte til avtaler hos helsestasjon, </a:t>
            </a:r>
            <a:r>
              <a:rPr lang="nb-NO" err="1"/>
              <a:t>tannhelstjeneste</a:t>
            </a:r>
            <a:r>
              <a:rPr lang="nb-NO"/>
              <a:t>, og tar kontakt ved behov. </a:t>
            </a:r>
          </a:p>
          <a:p>
            <a:r>
              <a:rPr lang="nb-NO"/>
              <a:t>Det forventes også at man legger til rette for at barnet har et </a:t>
            </a:r>
            <a:r>
              <a:rPr lang="nb-NO" err="1"/>
              <a:t>sosialliv</a:t>
            </a:r>
            <a:r>
              <a:rPr lang="nb-NO"/>
              <a:t>, og at de for eksempel får være med på fritidsaktiviteter som de trives med.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en-US" err="1">
                <a:ea typeface="Calibri"/>
                <a:cs typeface="Calibri"/>
              </a:rPr>
              <a:t>Forslag</a:t>
            </a:r>
            <a:r>
              <a:rPr lang="en-US">
                <a:ea typeface="Calibri"/>
                <a:cs typeface="Calibri"/>
              </a:rPr>
              <a:t> </a:t>
            </a:r>
            <a:r>
              <a:rPr lang="en-US" err="1">
                <a:ea typeface="Calibri"/>
                <a:cs typeface="Calibri"/>
              </a:rPr>
              <a:t>til</a:t>
            </a:r>
            <a:r>
              <a:rPr lang="en-US">
                <a:ea typeface="Calibri"/>
                <a:cs typeface="Calibri"/>
              </a:rPr>
              <a:t> manus: </a:t>
            </a:r>
          </a:p>
          <a:p>
            <a:pPr marL="0" indent="0">
              <a:spcBef>
                <a:spcPct val="0"/>
              </a:spcBef>
              <a:spcAft>
                <a:spcPct val="0"/>
              </a:spcAft>
              <a:buFont typeface="Calibri"/>
              <a:buNone/>
            </a:pPr>
            <a:endParaRPr lang="en-US">
              <a:ea typeface="Calibri"/>
              <a:cs typeface="Calibri"/>
            </a:endParaRPr>
          </a:p>
          <a:p>
            <a:pPr>
              <a:spcBef>
                <a:spcPct val="0"/>
              </a:spcBef>
              <a:spcAft>
                <a:spcPct val="0"/>
              </a:spcAft>
            </a:pPr>
            <a:r>
              <a:rPr lang="en-US">
                <a:ea typeface="Calibri"/>
                <a:cs typeface="Calibri"/>
              </a:rPr>
              <a:t>Mange barn er I </a:t>
            </a:r>
            <a:r>
              <a:rPr lang="en-US" err="1">
                <a:ea typeface="Calibri"/>
                <a:cs typeface="Calibri"/>
              </a:rPr>
              <a:t>barnehage</a:t>
            </a:r>
            <a:r>
              <a:rPr lang="en-US">
                <a:ea typeface="Calibri"/>
                <a:cs typeface="Calibri"/>
              </a:rPr>
              <a:t>. </a:t>
            </a:r>
            <a:r>
              <a:rPr lang="en-US" err="1">
                <a:ea typeface="Calibri"/>
                <a:cs typeface="Calibri"/>
              </a:rPr>
              <a:t>Hva</a:t>
            </a:r>
            <a:r>
              <a:rPr lang="en-US">
                <a:ea typeface="Calibri"/>
                <a:cs typeface="Calibri"/>
              </a:rPr>
              <a:t> </a:t>
            </a:r>
            <a:r>
              <a:rPr lang="en-US" err="1">
                <a:ea typeface="Calibri"/>
                <a:cs typeface="Calibri"/>
              </a:rPr>
              <a:t>skjer</a:t>
            </a:r>
            <a:r>
              <a:rPr lang="en-US">
                <a:ea typeface="Calibri"/>
                <a:cs typeface="Calibri"/>
              </a:rPr>
              <a:t> I </a:t>
            </a:r>
            <a:r>
              <a:rPr lang="en-US" err="1">
                <a:ea typeface="Calibri"/>
                <a:cs typeface="Calibri"/>
              </a:rPr>
              <a:t>barnehagen</a:t>
            </a:r>
            <a:r>
              <a:rPr lang="en-US">
                <a:ea typeface="Calibri"/>
                <a:cs typeface="Calibri"/>
              </a:rPr>
              <a:t>?</a:t>
            </a:r>
          </a:p>
          <a:p>
            <a:pPr lvl="1" indent="-171450">
              <a:buFont typeface="Calibri"/>
              <a:buChar char="-"/>
            </a:pPr>
            <a:r>
              <a:rPr lang="en-US">
                <a:ea typeface="Calibri"/>
                <a:cs typeface="Calibri"/>
              </a:rPr>
              <a:t>I </a:t>
            </a:r>
            <a:r>
              <a:rPr lang="en-US" err="1">
                <a:ea typeface="Calibri"/>
                <a:cs typeface="Calibri"/>
              </a:rPr>
              <a:t>barnehage</a:t>
            </a:r>
            <a:r>
              <a:rPr lang="en-US">
                <a:ea typeface="Calibri"/>
                <a:cs typeface="Calibri"/>
              </a:rPr>
              <a:t>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lek med </a:t>
            </a:r>
            <a:r>
              <a:rPr lang="en-US" err="1">
                <a:ea typeface="Calibri"/>
                <a:cs typeface="Calibri"/>
              </a:rPr>
              <a:t>andre</a:t>
            </a:r>
            <a:r>
              <a:rPr lang="en-US">
                <a:ea typeface="Calibri"/>
                <a:cs typeface="Calibri"/>
              </a:rPr>
              <a:t> barn  - </a:t>
            </a:r>
            <a:r>
              <a:rPr lang="en-US" dirty="0" err="1">
                <a:ea typeface="Calibri"/>
                <a:cs typeface="Calibri"/>
              </a:rPr>
              <a:t>og</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som</a:t>
            </a:r>
            <a:r>
              <a:rPr lang="en-US">
                <a:ea typeface="Calibri"/>
                <a:cs typeface="Calibri"/>
              </a:rPr>
              <a:t> passer </a:t>
            </a:r>
            <a:r>
              <a:rPr lang="en-US" err="1">
                <a:ea typeface="Calibri"/>
                <a:cs typeface="Calibri"/>
              </a:rPr>
              <a:t>på</a:t>
            </a:r>
            <a:r>
              <a:rPr lang="en-US">
                <a:ea typeface="Calibri"/>
                <a:cs typeface="Calibri"/>
              </a:rPr>
              <a:t>. Det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trygt</a:t>
            </a:r>
            <a:r>
              <a:rPr lang="en-US">
                <a:ea typeface="Calibri"/>
                <a:cs typeface="Calibri"/>
              </a:rPr>
              <a:t> for barn </a:t>
            </a:r>
            <a:r>
              <a:rPr lang="en-US" err="1">
                <a:ea typeface="Calibri"/>
                <a:cs typeface="Calibri"/>
              </a:rPr>
              <a:t>å</a:t>
            </a:r>
            <a:r>
              <a:rPr lang="en-US">
                <a:ea typeface="Calibri"/>
                <a:cs typeface="Calibri"/>
              </a:rPr>
              <a:t> </a:t>
            </a:r>
            <a:r>
              <a:rPr lang="en-US" err="1">
                <a:ea typeface="Calibri"/>
                <a:cs typeface="Calibri"/>
              </a:rPr>
              <a:t>være</a:t>
            </a:r>
            <a:r>
              <a:rPr lang="en-US">
                <a:ea typeface="Calibri"/>
                <a:cs typeface="Calibri"/>
              </a:rPr>
              <a:t> her. Det er </a:t>
            </a:r>
            <a:r>
              <a:rPr lang="en-US" err="1">
                <a:ea typeface="Calibri"/>
                <a:cs typeface="Calibri"/>
              </a:rPr>
              <a:t>ofte</a:t>
            </a:r>
            <a:r>
              <a:rPr lang="en-US">
                <a:ea typeface="Calibri"/>
                <a:cs typeface="Calibri"/>
              </a:rPr>
              <a:t> </a:t>
            </a:r>
            <a:r>
              <a:rPr lang="en-US" err="1">
                <a:ea typeface="Calibri"/>
                <a:cs typeface="Calibri"/>
              </a:rPr>
              <a:t>uteaktiviteter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inneaktiviteter</a:t>
            </a:r>
            <a:r>
              <a:rPr lang="en-US">
                <a:ea typeface="Calibri"/>
                <a:cs typeface="Calibri"/>
              </a:rPr>
              <a:t> for barn </a:t>
            </a:r>
            <a:r>
              <a:rPr lang="en-US" err="1">
                <a:ea typeface="Calibri"/>
                <a:cs typeface="Calibri"/>
              </a:rPr>
              <a:t>som</a:t>
            </a:r>
            <a:r>
              <a:rPr lang="en-US">
                <a:ea typeface="Calibri"/>
                <a:cs typeface="Calibri"/>
              </a:rPr>
              <a:t> passer </a:t>
            </a:r>
            <a:r>
              <a:rPr lang="en-US" err="1">
                <a:ea typeface="Calibri"/>
                <a:cs typeface="Calibri"/>
              </a:rPr>
              <a:t>til</a:t>
            </a:r>
            <a:r>
              <a:rPr lang="en-US">
                <a:ea typeface="Calibri"/>
                <a:cs typeface="Calibri"/>
              </a:rPr>
              <a:t> de </a:t>
            </a:r>
            <a:r>
              <a:rPr lang="en-US" err="1">
                <a:ea typeface="Calibri"/>
                <a:cs typeface="Calibri"/>
              </a:rPr>
              <a:t>ulike</a:t>
            </a:r>
            <a:r>
              <a:rPr lang="en-US">
                <a:ea typeface="Calibri"/>
                <a:cs typeface="Calibri"/>
              </a:rPr>
              <a:t> </a:t>
            </a:r>
            <a:r>
              <a:rPr lang="en-US" err="1">
                <a:ea typeface="Calibri"/>
                <a:cs typeface="Calibri"/>
              </a:rPr>
              <a:t>alderene</a:t>
            </a:r>
            <a:r>
              <a:rPr lang="en-US">
                <a:ea typeface="Calibri"/>
                <a:cs typeface="Calibri"/>
              </a:rPr>
              <a:t>. Det er </a:t>
            </a:r>
            <a:r>
              <a:rPr lang="en-US" err="1">
                <a:ea typeface="Calibri"/>
                <a:cs typeface="Calibri"/>
              </a:rPr>
              <a:t>lagt</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mye</a:t>
            </a:r>
            <a:r>
              <a:rPr lang="en-US">
                <a:ea typeface="Calibri"/>
                <a:cs typeface="Calibri"/>
              </a:rPr>
              <a:t> </a:t>
            </a:r>
            <a:r>
              <a:rPr lang="en-US" err="1">
                <a:ea typeface="Calibri"/>
                <a:cs typeface="Calibri"/>
              </a:rPr>
              <a:t>friluftsliv</a:t>
            </a:r>
            <a:r>
              <a:rPr lang="en-US">
                <a:ea typeface="Calibri"/>
                <a:cs typeface="Calibri"/>
              </a:rPr>
              <a:t> I </a:t>
            </a:r>
            <a:r>
              <a:rPr lang="en-US" err="1">
                <a:ea typeface="Calibri"/>
                <a:cs typeface="Calibri"/>
              </a:rPr>
              <a:t>norske</a:t>
            </a:r>
            <a:r>
              <a:rPr lang="en-US">
                <a:ea typeface="Calibri"/>
                <a:cs typeface="Calibri"/>
              </a:rPr>
              <a:t> </a:t>
            </a:r>
            <a:r>
              <a:rPr lang="en-US" err="1">
                <a:ea typeface="Calibri"/>
                <a:cs typeface="Calibri"/>
              </a:rPr>
              <a:t>barnehager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a:t>
            </a:r>
            <a:r>
              <a:rPr lang="en-US" err="1">
                <a:ea typeface="Calibri"/>
                <a:cs typeface="Calibri"/>
              </a:rPr>
              <a:t>lov</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leke</a:t>
            </a:r>
            <a:r>
              <a:rPr lang="en-US">
                <a:ea typeface="Calibri"/>
                <a:cs typeface="Calibri"/>
              </a:rPr>
              <a:t> I nature, </a:t>
            </a:r>
            <a:r>
              <a:rPr lang="en-US" err="1">
                <a:ea typeface="Calibri"/>
                <a:cs typeface="Calibri"/>
              </a:rPr>
              <a:t>skitne</a:t>
            </a:r>
            <a:r>
              <a:rPr lang="en-US">
                <a:ea typeface="Calibri"/>
                <a:cs typeface="Calibri"/>
              </a:rPr>
              <a:t> seg </a:t>
            </a:r>
            <a:r>
              <a:rPr lang="en-US" err="1">
                <a:ea typeface="Calibri"/>
                <a:cs typeface="Calibri"/>
              </a:rPr>
              <a:t>til</a:t>
            </a:r>
            <a:r>
              <a:rPr lang="en-US">
                <a:ea typeface="Calibri"/>
                <a:cs typeface="Calibri"/>
              </a:rPr>
              <a:t> med </a:t>
            </a:r>
            <a:r>
              <a:rPr lang="en-US" err="1">
                <a:ea typeface="Calibri"/>
                <a:cs typeface="Calibri"/>
              </a:rPr>
              <a:t>søle</a:t>
            </a:r>
            <a:r>
              <a:rPr lang="en-US">
                <a:ea typeface="Calibri"/>
                <a:cs typeface="Calibri"/>
              </a:rPr>
              <a:t> </a:t>
            </a:r>
            <a:r>
              <a:rPr lang="en-US" err="1">
                <a:ea typeface="Calibri"/>
                <a:cs typeface="Calibri"/>
              </a:rPr>
              <a:t>osv</a:t>
            </a:r>
            <a:r>
              <a:rPr lang="en-US">
                <a:ea typeface="Calibri"/>
                <a:cs typeface="Calibri"/>
              </a:rPr>
              <a:t>. Men de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under </a:t>
            </a:r>
            <a:r>
              <a:rPr lang="en-US" err="1">
                <a:ea typeface="Calibri"/>
                <a:cs typeface="Calibri"/>
              </a:rPr>
              <a:t>oppsikt</a:t>
            </a:r>
            <a:r>
              <a:rPr lang="en-US">
                <a:ea typeface="Calibri"/>
                <a:cs typeface="Calibri"/>
              </a:rPr>
              <a:t> av </a:t>
            </a:r>
            <a:r>
              <a:rPr lang="en-US" err="1">
                <a:ea typeface="Calibri"/>
                <a:cs typeface="Calibri"/>
              </a:rPr>
              <a:t>voksne</a:t>
            </a:r>
            <a:r>
              <a:rPr lang="en-US">
                <a:ea typeface="Calibri"/>
                <a:cs typeface="Calibri"/>
              </a:rPr>
              <a:t> </a:t>
            </a:r>
            <a:r>
              <a:rPr lang="en-US" err="1">
                <a:ea typeface="Calibri"/>
                <a:cs typeface="Calibri"/>
              </a:rPr>
              <a:t>slik</a:t>
            </a:r>
            <a:r>
              <a:rPr lang="en-US">
                <a:ea typeface="Calibri"/>
                <a:cs typeface="Calibri"/>
              </a:rPr>
              <a:t> at de er I </a:t>
            </a:r>
            <a:r>
              <a:rPr lang="en-US" err="1">
                <a:ea typeface="Calibri"/>
                <a:cs typeface="Calibri"/>
              </a:rPr>
              <a:t>trygge</a:t>
            </a:r>
            <a:r>
              <a:rPr lang="en-US">
                <a:ea typeface="Calibri"/>
                <a:cs typeface="Calibri"/>
              </a:rPr>
              <a:t> </a:t>
            </a:r>
            <a:r>
              <a:rPr lang="en-US" err="1">
                <a:ea typeface="Calibri"/>
                <a:cs typeface="Calibri"/>
              </a:rPr>
              <a:t>omgivelser</a:t>
            </a:r>
            <a:r>
              <a:rPr lang="en-US">
                <a:ea typeface="Calibri"/>
                <a:cs typeface="Calibri"/>
              </a:rPr>
              <a:t>. </a:t>
            </a:r>
          </a:p>
          <a:p>
            <a:pPr lvl="1" indent="-171450">
              <a:buFont typeface="Calibri"/>
              <a:buChar char="-"/>
            </a:pPr>
            <a:endParaRPr lang="en-US">
              <a:ea typeface="Calibri"/>
              <a:cs typeface="Calibri"/>
            </a:endParaRPr>
          </a:p>
          <a:p>
            <a:pPr marL="285750" lvl="1"/>
            <a:r>
              <a:rPr lang="en-US" err="1">
                <a:ea typeface="Calibri"/>
                <a:cs typeface="Calibri"/>
              </a:rPr>
              <a:t>Målet</a:t>
            </a:r>
            <a:r>
              <a:rPr lang="en-US">
                <a:ea typeface="Calibri"/>
                <a:cs typeface="Calibri"/>
              </a:rPr>
              <a:t> I </a:t>
            </a:r>
            <a:r>
              <a:rPr lang="en-US" err="1">
                <a:ea typeface="Calibri"/>
                <a:cs typeface="Calibri"/>
              </a:rPr>
              <a:t>barnehagen</a:t>
            </a:r>
            <a:endParaRPr lang="en-US">
              <a:ea typeface="Calibri"/>
              <a:cs typeface="Calibri"/>
            </a:endParaRPr>
          </a:p>
          <a:p>
            <a:pPr lvl="1" indent="-171450">
              <a:buFont typeface="Calibri"/>
              <a:buChar char="-"/>
            </a:pPr>
            <a:r>
              <a:rPr lang="en-US" err="1">
                <a:ea typeface="Calibri"/>
                <a:cs typeface="Calibri"/>
              </a:rPr>
              <a:t>Barnehage</a:t>
            </a:r>
            <a:r>
              <a:rPr lang="en-US">
                <a:ea typeface="Calibri"/>
                <a:cs typeface="Calibri"/>
              </a:rPr>
              <a:t> er </a:t>
            </a:r>
            <a:r>
              <a:rPr lang="en-US" err="1">
                <a:ea typeface="Calibri"/>
                <a:cs typeface="Calibri"/>
              </a:rPr>
              <a:t>mer</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oppbevaring</a:t>
            </a:r>
            <a:r>
              <a:rPr lang="en-US">
                <a:ea typeface="Calibri"/>
                <a:cs typeface="Calibri"/>
              </a:rPr>
              <a:t>. Det er </a:t>
            </a:r>
            <a:r>
              <a:rPr lang="en-US" err="1">
                <a:ea typeface="Calibri"/>
                <a:cs typeface="Calibri"/>
              </a:rPr>
              <a:t>viktig</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sosialisert</a:t>
            </a:r>
            <a:r>
              <a:rPr lang="en-US">
                <a:ea typeface="Calibri"/>
                <a:cs typeface="Calibri"/>
              </a:rPr>
              <a:t> med </a:t>
            </a:r>
            <a:r>
              <a:rPr lang="en-US" err="1">
                <a:ea typeface="Calibri"/>
                <a:cs typeface="Calibri"/>
              </a:rPr>
              <a:t>andre</a:t>
            </a:r>
            <a:r>
              <a:rPr lang="en-US">
                <a:ea typeface="Calibri"/>
                <a:cs typeface="Calibri"/>
              </a:rPr>
              <a:t> barn I lek. I </a:t>
            </a:r>
            <a:r>
              <a:rPr lang="en-US" err="1">
                <a:ea typeface="Calibri"/>
                <a:cs typeface="Calibri"/>
              </a:rPr>
              <a:t>tillegg</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fri</a:t>
            </a:r>
            <a:r>
              <a:rPr lang="en-US">
                <a:ea typeface="Calibri"/>
                <a:cs typeface="Calibri"/>
              </a:rPr>
              <a:t> lek er det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plan I </a:t>
            </a:r>
            <a:r>
              <a:rPr lang="en-US" err="1">
                <a:ea typeface="Calibri"/>
                <a:cs typeface="Calibri"/>
              </a:rPr>
              <a:t>barnehager</a:t>
            </a:r>
            <a:r>
              <a:rPr lang="en-US">
                <a:ea typeface="Calibri"/>
                <a:cs typeface="Calibri"/>
              </a:rPr>
              <a:t>, </a:t>
            </a:r>
            <a:r>
              <a:rPr lang="en-US" err="1">
                <a:ea typeface="Calibri"/>
                <a:cs typeface="Calibri"/>
              </a:rPr>
              <a:t>hvor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a:t>
            </a:r>
            <a:r>
              <a:rPr lang="en-US" err="1">
                <a:ea typeface="Calibri"/>
                <a:cs typeface="Calibri"/>
              </a:rPr>
              <a:t>leder</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slik</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de </a:t>
            </a:r>
            <a:r>
              <a:rPr lang="en-US" err="1">
                <a:ea typeface="Calibri"/>
                <a:cs typeface="Calibri"/>
              </a:rPr>
              <a:t>erfaringene</a:t>
            </a:r>
            <a:r>
              <a:rPr lang="en-US">
                <a:ea typeface="Calibri"/>
                <a:cs typeface="Calibri"/>
              </a:rPr>
              <a:t> de </a:t>
            </a:r>
            <a:r>
              <a:rPr lang="en-US" err="1">
                <a:ea typeface="Calibri"/>
                <a:cs typeface="Calibri"/>
              </a:rPr>
              <a:t>skal</a:t>
            </a:r>
            <a:r>
              <a:rPr lang="en-US">
                <a:ea typeface="Calibri"/>
                <a:cs typeface="Calibri"/>
              </a:rPr>
              <a:t>. </a:t>
            </a:r>
          </a:p>
          <a:p>
            <a:pPr lvl="1" indent="-171450">
              <a:buFont typeface="Calibri"/>
              <a:buChar char="-"/>
            </a:pPr>
            <a:endParaRPr lang="en-US"/>
          </a:p>
          <a:p>
            <a:pPr marL="285750" lvl="1"/>
            <a:r>
              <a:rPr lang="en-US" err="1"/>
              <a:t>Hva</a:t>
            </a:r>
            <a:r>
              <a:rPr lang="en-US"/>
              <a:t> er </a:t>
            </a:r>
            <a:r>
              <a:rPr lang="en-US" err="1"/>
              <a:t>foreldres</a:t>
            </a:r>
            <a:r>
              <a:rPr lang="en-US"/>
              <a:t> </a:t>
            </a:r>
            <a:r>
              <a:rPr lang="en-US" err="1"/>
              <a:t>oppgaver</a:t>
            </a:r>
            <a:r>
              <a:rPr lang="en-US"/>
              <a:t> </a:t>
            </a:r>
            <a:r>
              <a:rPr lang="en-US" err="1"/>
              <a:t>når</a:t>
            </a:r>
            <a:r>
              <a:rPr lang="en-US"/>
              <a:t> </a:t>
            </a:r>
            <a:r>
              <a:rPr lang="en-US" err="1"/>
              <a:t>barna</a:t>
            </a:r>
            <a:r>
              <a:rPr lang="en-US"/>
              <a:t> </a:t>
            </a:r>
            <a:r>
              <a:rPr lang="en-US" err="1"/>
              <a:t>skal</a:t>
            </a:r>
            <a:r>
              <a:rPr lang="en-US"/>
              <a:t> I </a:t>
            </a:r>
            <a:r>
              <a:rPr lang="en-US" err="1"/>
              <a:t>barnehage</a:t>
            </a:r>
            <a:r>
              <a:rPr lang="en-US"/>
              <a:t>?</a:t>
            </a:r>
          </a:p>
          <a:p>
            <a:pPr lvl="1" indent="-171450">
              <a:buFont typeface="Calibri"/>
              <a:buChar char="-"/>
            </a:pPr>
            <a:r>
              <a:rPr lang="en-US" err="1"/>
              <a:t>Foreldre</a:t>
            </a:r>
            <a:r>
              <a:rPr lang="en-US"/>
              <a:t> </a:t>
            </a:r>
            <a:r>
              <a:rPr lang="en-US" err="1"/>
              <a:t>forventes</a:t>
            </a:r>
            <a:r>
              <a:rPr lang="en-US"/>
              <a:t> </a:t>
            </a:r>
            <a:r>
              <a:rPr lang="en-US" dirty="0" err="1"/>
              <a:t>å</a:t>
            </a:r>
            <a:r>
              <a:rPr lang="en-US"/>
              <a:t> </a:t>
            </a:r>
            <a:r>
              <a:rPr lang="en-US" err="1"/>
              <a:t>følge</a:t>
            </a:r>
            <a:r>
              <a:rPr lang="en-US"/>
              <a:t> med </a:t>
            </a:r>
            <a:r>
              <a:rPr lang="en-US" err="1"/>
              <a:t>på</a:t>
            </a:r>
            <a:r>
              <a:rPr lang="en-US"/>
              <a:t> </a:t>
            </a:r>
            <a:r>
              <a:rPr lang="en-US" err="1"/>
              <a:t>planen</a:t>
            </a:r>
            <a:r>
              <a:rPr lang="en-US"/>
              <a:t> </a:t>
            </a:r>
            <a:r>
              <a:rPr lang="en-US" err="1"/>
              <a:t>til</a:t>
            </a:r>
            <a:r>
              <a:rPr lang="en-US"/>
              <a:t> </a:t>
            </a:r>
            <a:r>
              <a:rPr lang="en-US" err="1"/>
              <a:t>barna</a:t>
            </a:r>
            <a:r>
              <a:rPr lang="en-US"/>
              <a:t> </a:t>
            </a:r>
            <a:r>
              <a:rPr lang="en-US" dirty="0" err="1"/>
              <a:t>og</a:t>
            </a:r>
            <a:r>
              <a:rPr lang="en-US"/>
              <a:t> ha med det de </a:t>
            </a:r>
            <a:r>
              <a:rPr lang="en-US" err="1"/>
              <a:t>trenger</a:t>
            </a:r>
            <a:r>
              <a:rPr lang="en-US"/>
              <a:t> av </a:t>
            </a:r>
            <a:r>
              <a:rPr lang="en-US" err="1"/>
              <a:t>utstyr</a:t>
            </a:r>
            <a:r>
              <a:rPr lang="en-US"/>
              <a:t>. Eksempel </a:t>
            </a:r>
            <a:r>
              <a:rPr lang="en-US" err="1"/>
              <a:t>på</a:t>
            </a:r>
            <a:r>
              <a:rPr lang="en-US"/>
              <a:t> </a:t>
            </a:r>
            <a:r>
              <a:rPr lang="en-US" err="1"/>
              <a:t>dette</a:t>
            </a:r>
            <a:r>
              <a:rPr lang="en-US"/>
              <a:t> </a:t>
            </a:r>
            <a:r>
              <a:rPr lang="en-US" err="1"/>
              <a:t>kan</a:t>
            </a:r>
            <a:r>
              <a:rPr lang="en-US"/>
              <a:t> </a:t>
            </a:r>
            <a:r>
              <a:rPr lang="en-US" err="1"/>
              <a:t>være</a:t>
            </a:r>
            <a:r>
              <a:rPr lang="en-US"/>
              <a:t> </a:t>
            </a:r>
            <a:r>
              <a:rPr lang="en-US" err="1"/>
              <a:t>matpakker</a:t>
            </a:r>
            <a:r>
              <a:rPr lang="en-US"/>
              <a:t> </a:t>
            </a:r>
            <a:r>
              <a:rPr lang="en-US" err="1"/>
              <a:t>daglig</a:t>
            </a:r>
            <a:r>
              <a:rPr lang="en-US"/>
              <a:t>, </a:t>
            </a:r>
            <a:r>
              <a:rPr lang="en-US" dirty="0" err="1"/>
              <a:t>og</a:t>
            </a:r>
            <a:r>
              <a:rPr lang="en-US"/>
              <a:t> </a:t>
            </a:r>
            <a:r>
              <a:rPr lang="en-US" err="1"/>
              <a:t>turutstyr</a:t>
            </a:r>
            <a:r>
              <a:rPr lang="en-US"/>
              <a:t> </a:t>
            </a:r>
            <a:r>
              <a:rPr lang="en-US" err="1"/>
              <a:t>til</a:t>
            </a:r>
            <a:r>
              <a:rPr lang="en-US"/>
              <a:t> </a:t>
            </a:r>
            <a:r>
              <a:rPr lang="en-US" err="1"/>
              <a:t>enkelte</a:t>
            </a:r>
            <a:r>
              <a:rPr lang="en-US"/>
              <a:t> </a:t>
            </a:r>
            <a:r>
              <a:rPr lang="en-US" err="1"/>
              <a:t>dager</a:t>
            </a:r>
            <a:r>
              <a:rPr lang="en-US"/>
              <a:t>. </a:t>
            </a:r>
            <a:r>
              <a:rPr lang="en-US" err="1"/>
              <a:t>Barna</a:t>
            </a:r>
            <a:r>
              <a:rPr lang="en-US"/>
              <a:t> </a:t>
            </a:r>
            <a:r>
              <a:rPr lang="en-US" err="1"/>
              <a:t>har</a:t>
            </a:r>
            <a:r>
              <a:rPr lang="en-US"/>
              <a:t> </a:t>
            </a:r>
            <a:r>
              <a:rPr lang="en-US" err="1"/>
              <a:t>ofte</a:t>
            </a:r>
            <a:r>
              <a:rPr lang="en-US"/>
              <a:t> </a:t>
            </a:r>
            <a:r>
              <a:rPr lang="en-US" err="1"/>
              <a:t>skift</a:t>
            </a:r>
            <a:r>
              <a:rPr lang="en-US"/>
              <a:t> </a:t>
            </a:r>
            <a:r>
              <a:rPr lang="en-US" dirty="0" err="1"/>
              <a:t>og</a:t>
            </a:r>
            <a:r>
              <a:rPr lang="en-US"/>
              <a:t> </a:t>
            </a:r>
            <a:r>
              <a:rPr lang="en-US" err="1"/>
              <a:t>klær</a:t>
            </a:r>
            <a:r>
              <a:rPr lang="en-US"/>
              <a:t> </a:t>
            </a:r>
            <a:r>
              <a:rPr lang="en-US" err="1"/>
              <a:t>tilgjengelig</a:t>
            </a:r>
            <a:r>
              <a:rPr lang="en-US"/>
              <a:t> I </a:t>
            </a:r>
            <a:r>
              <a:rPr lang="en-US" err="1"/>
              <a:t>barnehagen</a:t>
            </a:r>
            <a:r>
              <a:rPr lang="en-US"/>
              <a:t>, </a:t>
            </a:r>
            <a:r>
              <a:rPr lang="en-US" dirty="0" err="1"/>
              <a:t>og</a:t>
            </a:r>
            <a:r>
              <a:rPr lang="en-US"/>
              <a:t> de </a:t>
            </a:r>
            <a:r>
              <a:rPr lang="en-US" err="1"/>
              <a:t>blir</a:t>
            </a:r>
            <a:r>
              <a:rPr lang="en-US"/>
              <a:t> </a:t>
            </a:r>
            <a:r>
              <a:rPr lang="en-US" err="1"/>
              <a:t>skiftet</a:t>
            </a:r>
            <a:r>
              <a:rPr lang="en-US"/>
              <a:t> </a:t>
            </a:r>
            <a:r>
              <a:rPr lang="en-US" err="1"/>
              <a:t>på</a:t>
            </a:r>
            <a:r>
              <a:rPr lang="en-US"/>
              <a:t> om de </a:t>
            </a:r>
            <a:r>
              <a:rPr lang="en-US" err="1"/>
              <a:t>søler</a:t>
            </a:r>
            <a:r>
              <a:rPr lang="en-US"/>
              <a:t> </a:t>
            </a:r>
            <a:r>
              <a:rPr lang="en-US" err="1"/>
              <a:t>slik</a:t>
            </a:r>
            <a:r>
              <a:rPr lang="en-US"/>
              <a:t> at de </a:t>
            </a:r>
            <a:r>
              <a:rPr lang="en-US" err="1"/>
              <a:t>blir</a:t>
            </a:r>
            <a:r>
              <a:rPr lang="en-US"/>
              <a:t> </a:t>
            </a:r>
            <a:r>
              <a:rPr lang="en-US" err="1"/>
              <a:t>kalde</a:t>
            </a:r>
            <a:r>
              <a:rPr lang="en-US"/>
              <a:t> </a:t>
            </a:r>
            <a:r>
              <a:rPr lang="en-US" err="1"/>
              <a:t>eller</a:t>
            </a:r>
            <a:r>
              <a:rPr lang="en-US"/>
              <a:t> </a:t>
            </a:r>
            <a:r>
              <a:rPr lang="en-US" err="1"/>
              <a:t>lignende</a:t>
            </a:r>
            <a:r>
              <a:rPr lang="en-US"/>
              <a:t>. </a:t>
            </a:r>
            <a:r>
              <a:rPr lang="en-US" err="1"/>
              <a:t>Allikevel</a:t>
            </a:r>
            <a:r>
              <a:rPr lang="en-US"/>
              <a:t> er det </a:t>
            </a:r>
            <a:r>
              <a:rPr lang="en-US" err="1"/>
              <a:t>ikke</a:t>
            </a:r>
            <a:r>
              <a:rPr lang="en-US"/>
              <a:t> </a:t>
            </a:r>
            <a:r>
              <a:rPr lang="en-US" err="1"/>
              <a:t>fous</a:t>
            </a:r>
            <a:r>
              <a:rPr lang="en-US"/>
              <a:t> </a:t>
            </a:r>
            <a:r>
              <a:rPr lang="en-US" err="1"/>
              <a:t>på</a:t>
            </a:r>
            <a:r>
              <a:rPr lang="en-US"/>
              <a:t> at </a:t>
            </a:r>
            <a:r>
              <a:rPr lang="en-US" err="1"/>
              <a:t>barna</a:t>
            </a:r>
            <a:r>
              <a:rPr lang="en-US"/>
              <a:t> </a:t>
            </a:r>
            <a:r>
              <a:rPr lang="en-US" err="1"/>
              <a:t>skal</a:t>
            </a:r>
            <a:r>
              <a:rPr lang="en-US"/>
              <a:t> ha </a:t>
            </a:r>
            <a:r>
              <a:rPr lang="en-US" err="1"/>
              <a:t>rene</a:t>
            </a:r>
            <a:r>
              <a:rPr lang="en-US"/>
              <a:t> </a:t>
            </a:r>
            <a:r>
              <a:rPr lang="en-US" err="1"/>
              <a:t>klær</a:t>
            </a:r>
            <a:r>
              <a:rPr lang="en-US"/>
              <a:t> </a:t>
            </a:r>
            <a:r>
              <a:rPr lang="en-US" err="1"/>
              <a:t>når</a:t>
            </a:r>
            <a:r>
              <a:rPr lang="en-US"/>
              <a:t> de </a:t>
            </a:r>
            <a:r>
              <a:rPr lang="en-US" err="1"/>
              <a:t>går</a:t>
            </a:r>
            <a:r>
              <a:rPr lang="en-US"/>
              <a:t> </a:t>
            </a:r>
            <a:r>
              <a:rPr lang="en-US" err="1"/>
              <a:t>hjem</a:t>
            </a:r>
            <a:r>
              <a:rPr lang="en-US"/>
              <a:t>, </a:t>
            </a:r>
            <a:r>
              <a:rPr lang="en-US" dirty="0" err="1"/>
              <a:t>og</a:t>
            </a:r>
            <a:r>
              <a:rPr lang="en-US"/>
              <a:t> de </a:t>
            </a:r>
            <a:r>
              <a:rPr lang="en-US" err="1"/>
              <a:t>kan</a:t>
            </a:r>
            <a:r>
              <a:rPr lang="en-US"/>
              <a:t> se </a:t>
            </a:r>
            <a:r>
              <a:rPr lang="en-US" err="1"/>
              <a:t>litt</a:t>
            </a:r>
            <a:r>
              <a:rPr lang="en-US"/>
              <a:t> </a:t>
            </a:r>
            <a:r>
              <a:rPr lang="en-US" err="1"/>
              <a:t>lurvete</a:t>
            </a:r>
            <a:r>
              <a:rPr lang="en-US"/>
              <a:t> </a:t>
            </a:r>
            <a:r>
              <a:rPr lang="en-US" err="1"/>
              <a:t>ut</a:t>
            </a:r>
            <a:r>
              <a:rPr lang="en-US"/>
              <a:t> om de </a:t>
            </a:r>
            <a:r>
              <a:rPr lang="en-US" err="1"/>
              <a:t>har</a:t>
            </a:r>
            <a:r>
              <a:rPr lang="en-US"/>
              <a:t> </a:t>
            </a:r>
            <a:r>
              <a:rPr lang="en-US" err="1"/>
              <a:t>kost</a:t>
            </a:r>
            <a:r>
              <a:rPr lang="en-US"/>
              <a:t> seg </a:t>
            </a:r>
            <a:r>
              <a:rPr lang="en-US" err="1"/>
              <a:t>mye</a:t>
            </a:r>
            <a:r>
              <a:rPr lang="en-US"/>
              <a:t> med </a:t>
            </a:r>
            <a:r>
              <a:rPr lang="en-US" err="1"/>
              <a:t>utelek</a:t>
            </a:r>
            <a:r>
              <a:rPr lang="en-US"/>
              <a:t>, </a:t>
            </a:r>
            <a:r>
              <a:rPr lang="en-US" err="1"/>
              <a:t>maling</a:t>
            </a:r>
            <a:r>
              <a:rPr lang="en-US"/>
              <a:t> </a:t>
            </a:r>
            <a:r>
              <a:rPr lang="en-US" err="1"/>
              <a:t>eller</a:t>
            </a:r>
            <a:r>
              <a:rPr lang="en-US"/>
              <a:t> </a:t>
            </a:r>
            <a:r>
              <a:rPr lang="en-US" err="1"/>
              <a:t>lignende</a:t>
            </a:r>
            <a:r>
              <a:rPr lang="en-US"/>
              <a:t>. Det er </a:t>
            </a:r>
            <a:r>
              <a:rPr lang="en-US" err="1"/>
              <a:t>helt</a:t>
            </a:r>
            <a:r>
              <a:rPr lang="en-US"/>
              <a:t> normal. </a:t>
            </a:r>
          </a:p>
          <a:p>
            <a:pPr lvl="1" indent="-171450">
              <a:buFont typeface="Calibri"/>
              <a:buChar char="-"/>
            </a:pPr>
            <a:r>
              <a:rPr lang="en-US" err="1"/>
              <a:t>Barnehagen</a:t>
            </a:r>
            <a:r>
              <a:rPr lang="en-US"/>
              <a:t> </a:t>
            </a:r>
            <a:r>
              <a:rPr lang="en-US" err="1"/>
              <a:t>vil</a:t>
            </a:r>
            <a:r>
              <a:rPr lang="en-US"/>
              <a:t> </a:t>
            </a:r>
            <a:r>
              <a:rPr lang="en-US" err="1"/>
              <a:t>hjelpe</a:t>
            </a:r>
            <a:r>
              <a:rPr lang="en-US"/>
              <a:t> deg med </a:t>
            </a:r>
            <a:r>
              <a:rPr lang="en-US" dirty="0" err="1"/>
              <a:t>å</a:t>
            </a:r>
            <a:r>
              <a:rPr lang="en-US"/>
              <a:t> </a:t>
            </a:r>
            <a:r>
              <a:rPr lang="en-US" err="1"/>
              <a:t>gi</a:t>
            </a:r>
            <a:r>
              <a:rPr lang="en-US"/>
              <a:t> </a:t>
            </a:r>
            <a:r>
              <a:rPr lang="en-US" err="1"/>
              <a:t>beskjed</a:t>
            </a:r>
            <a:r>
              <a:rPr lang="en-US"/>
              <a:t> om det er </a:t>
            </a:r>
            <a:r>
              <a:rPr lang="en-US" err="1"/>
              <a:t>noe</a:t>
            </a:r>
            <a:r>
              <a:rPr lang="en-US"/>
              <a:t> du </a:t>
            </a:r>
            <a:r>
              <a:rPr lang="en-US" err="1"/>
              <a:t>trenger</a:t>
            </a:r>
            <a:r>
              <a:rPr lang="en-US"/>
              <a:t> av </a:t>
            </a:r>
            <a:r>
              <a:rPr lang="en-US" err="1"/>
              <a:t>utstyr</a:t>
            </a:r>
            <a:r>
              <a:rPr lang="en-US"/>
              <a:t> </a:t>
            </a:r>
            <a:r>
              <a:rPr lang="en-US" err="1"/>
              <a:t>som</a:t>
            </a:r>
            <a:r>
              <a:rPr lang="en-US"/>
              <a:t> </a:t>
            </a:r>
            <a:r>
              <a:rPr lang="en-US" err="1"/>
              <a:t>barnet</a:t>
            </a:r>
            <a:r>
              <a:rPr lang="en-US"/>
              <a:t> </a:t>
            </a:r>
            <a:r>
              <a:rPr lang="en-US" err="1"/>
              <a:t>ditt</a:t>
            </a:r>
            <a:r>
              <a:rPr lang="en-US"/>
              <a:t> </a:t>
            </a:r>
            <a:r>
              <a:rPr lang="en-US" err="1"/>
              <a:t>ikke</a:t>
            </a:r>
            <a:r>
              <a:rPr lang="en-US"/>
              <a:t> </a:t>
            </a:r>
            <a:r>
              <a:rPr lang="en-US" err="1"/>
              <a:t>har</a:t>
            </a:r>
            <a:r>
              <a:rPr lang="en-US"/>
              <a:t> </a:t>
            </a:r>
            <a:r>
              <a:rPr lang="en-US" err="1"/>
              <a:t>liggende</a:t>
            </a:r>
            <a:r>
              <a:rPr lang="en-US"/>
              <a:t>. </a:t>
            </a:r>
          </a:p>
          <a:p>
            <a:pPr lvl="1" indent="-171450">
              <a:buFont typeface="Calibri"/>
              <a:buChar char="-"/>
            </a:pPr>
            <a:r>
              <a:rPr lang="en-US" dirty="0">
                <a:ea typeface="Calibri"/>
                <a:cs typeface="Calibri"/>
              </a:rPr>
              <a:t>Si </a:t>
            </a:r>
            <a:r>
              <a:rPr lang="en-US" dirty="0" err="1">
                <a:ea typeface="Calibri"/>
                <a:cs typeface="Calibri"/>
              </a:rPr>
              <a:t>fra</a:t>
            </a:r>
            <a:r>
              <a:rPr lang="en-US" dirty="0">
                <a:ea typeface="Calibri"/>
                <a:cs typeface="Calibri"/>
              </a:rPr>
              <a:t> </a:t>
            </a:r>
            <a:r>
              <a:rPr lang="en-US" dirty="0" err="1">
                <a:ea typeface="Calibri"/>
                <a:cs typeface="Calibri"/>
              </a:rPr>
              <a:t>når</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kommer</a:t>
            </a:r>
            <a:r>
              <a:rPr lang="en-US" dirty="0">
                <a:ea typeface="Calibri"/>
                <a:cs typeface="Calibri"/>
              </a:rPr>
              <a:t> I </a:t>
            </a:r>
            <a:r>
              <a:rPr lang="en-US" dirty="0" err="1">
                <a:ea typeface="Calibri"/>
                <a:cs typeface="Calibri"/>
              </a:rPr>
              <a:t>barnehagen</a:t>
            </a:r>
            <a:r>
              <a:rPr lang="en-US" dirty="0">
                <a:ea typeface="Calibri"/>
                <a:cs typeface="Calibri"/>
              </a:rPr>
              <a:t> </a:t>
            </a:r>
          </a:p>
          <a:p>
            <a:pPr lvl="1" indent="-171450">
              <a:buFont typeface="Calibri"/>
              <a:buChar char="-"/>
            </a:pPr>
            <a:r>
              <a:rPr lang="en-US" dirty="0" err="1">
                <a:ea typeface="Calibri"/>
                <a:cs typeface="Calibri"/>
              </a:rPr>
              <a:t>Fellesaktiviteter</a:t>
            </a:r>
            <a:r>
              <a:rPr lang="en-US" dirty="0">
                <a:ea typeface="Calibri"/>
                <a:cs typeface="Calibri"/>
              </a:rPr>
              <a:t> med </a:t>
            </a:r>
            <a:r>
              <a:rPr lang="en-US" dirty="0" err="1">
                <a:ea typeface="Calibri"/>
                <a:cs typeface="Calibri"/>
              </a:rPr>
              <a:t>foreldre</a:t>
            </a:r>
            <a:r>
              <a:rPr lang="en-US" dirty="0">
                <a:ea typeface="Calibri"/>
                <a:cs typeface="Calibri"/>
              </a:rPr>
              <a:t>: </a:t>
            </a:r>
            <a:r>
              <a:rPr lang="en-US" dirty="0" err="1">
                <a:ea typeface="Calibri"/>
                <a:cs typeface="Calibri"/>
              </a:rPr>
              <a:t>Dungnad</a:t>
            </a:r>
            <a:r>
              <a:rPr lang="en-US" dirty="0">
                <a:ea typeface="Calibri"/>
                <a:cs typeface="Calibri"/>
              </a:rPr>
              <a:t>, </a:t>
            </a:r>
            <a:r>
              <a:rPr lang="en-US" dirty="0" err="1">
                <a:ea typeface="Calibri"/>
                <a:cs typeface="Calibri"/>
              </a:rPr>
              <a:t>sosiale</a:t>
            </a:r>
            <a:r>
              <a:rPr lang="en-US" dirty="0">
                <a:ea typeface="Calibri"/>
                <a:cs typeface="Calibri"/>
              </a:rPr>
              <a:t> </a:t>
            </a:r>
            <a:r>
              <a:rPr lang="en-US" dirty="0" err="1">
                <a:ea typeface="Calibri"/>
                <a:cs typeface="Calibri"/>
              </a:rPr>
              <a:t>treff</a:t>
            </a:r>
            <a:r>
              <a:rPr lang="en-US" dirty="0">
                <a:ea typeface="Calibri"/>
                <a:cs typeface="Calibri"/>
              </a:rPr>
              <a:t>/</a:t>
            </a:r>
            <a:r>
              <a:rPr lang="en-US" dirty="0" err="1">
                <a:ea typeface="Calibri"/>
                <a:cs typeface="Calibri"/>
              </a:rPr>
              <a:t>avslutninger</a:t>
            </a:r>
            <a:r>
              <a:rPr lang="en-US" dirty="0">
                <a:ea typeface="Calibri"/>
                <a:cs typeface="Calibri"/>
              </a:rPr>
              <a:t> m m </a:t>
            </a:r>
            <a:r>
              <a:rPr lang="en-US" dirty="0" err="1">
                <a:ea typeface="Calibri"/>
                <a:cs typeface="Calibri"/>
              </a:rPr>
              <a:t>kan</a:t>
            </a:r>
            <a:r>
              <a:rPr lang="en-US" dirty="0">
                <a:ea typeface="Calibri"/>
                <a:cs typeface="Calibri"/>
              </a:rPr>
              <a:t> </a:t>
            </a:r>
            <a:r>
              <a:rPr lang="en-US" dirty="0" err="1">
                <a:ea typeface="Calibri"/>
                <a:cs typeface="Calibri"/>
              </a:rPr>
              <a:t>også</a:t>
            </a:r>
            <a:r>
              <a:rPr lang="en-US" dirty="0">
                <a:ea typeface="Calibri"/>
                <a:cs typeface="Calibri"/>
              </a:rPr>
              <a:t> </a:t>
            </a:r>
            <a:r>
              <a:rPr lang="en-US" dirty="0" err="1">
                <a:ea typeface="Calibri"/>
                <a:cs typeface="Calibri"/>
              </a:rPr>
              <a:t>inntreffe</a:t>
            </a:r>
            <a:r>
              <a:rPr lang="en-US" dirty="0">
                <a:ea typeface="Calibri"/>
                <a:cs typeface="Calibri"/>
              </a:rPr>
              <a:t>. </a:t>
            </a:r>
          </a:p>
          <a:p>
            <a:pPr lvl="1" indent="-171450">
              <a:buFont typeface="Calibri"/>
              <a:buChar char="-"/>
            </a:pPr>
            <a:endParaRPr lang="en-US" dirty="0"/>
          </a:p>
          <a:p>
            <a:pPr marL="285750" lvl="1"/>
            <a:r>
              <a:rPr lang="en-US" err="1">
                <a:ea typeface="Calibri"/>
                <a:cs typeface="Calibri"/>
              </a:rPr>
              <a:t>Når</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snakke</a:t>
            </a:r>
            <a:r>
              <a:rPr lang="en-US">
                <a:ea typeface="Calibri"/>
                <a:cs typeface="Calibri"/>
              </a:rPr>
              <a:t> med </a:t>
            </a:r>
            <a:r>
              <a:rPr lang="en-US" err="1">
                <a:ea typeface="Calibri"/>
                <a:cs typeface="Calibri"/>
              </a:rPr>
              <a:t>barnehageansatte</a:t>
            </a:r>
            <a:r>
              <a:rPr lang="en-US">
                <a:ea typeface="Calibri"/>
                <a:cs typeface="Calibri"/>
              </a:rPr>
              <a:t>?</a:t>
            </a:r>
          </a:p>
          <a:p>
            <a:pPr lvl="1" indent="-171450">
              <a:buFont typeface="Calibri"/>
              <a:buChar char="-"/>
            </a:pPr>
            <a:r>
              <a:rPr lang="en-US" err="1">
                <a:ea typeface="Calibri"/>
                <a:cs typeface="Calibri"/>
              </a:rPr>
              <a:t>Foreldreinvolvering</a:t>
            </a:r>
            <a:r>
              <a:rPr lang="en-US">
                <a:ea typeface="Calibri"/>
                <a:cs typeface="Calibri"/>
              </a:rPr>
              <a:t>: </a:t>
            </a:r>
            <a:r>
              <a:rPr lang="en-US" err="1">
                <a:ea typeface="Calibri"/>
                <a:cs typeface="Calibri"/>
              </a:rPr>
              <a:t>Hente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levere</a:t>
            </a:r>
            <a:r>
              <a:rPr lang="en-US">
                <a:ea typeface="Calibri"/>
                <a:cs typeface="Calibri"/>
              </a:rPr>
              <a:t> (</a:t>
            </a:r>
            <a:r>
              <a:rPr lang="en-US" err="1">
                <a:ea typeface="Calibri"/>
                <a:cs typeface="Calibri"/>
              </a:rPr>
              <a:t>ofte</a:t>
            </a:r>
            <a:r>
              <a:rPr lang="en-US">
                <a:ea typeface="Calibri"/>
                <a:cs typeface="Calibri"/>
              </a:rPr>
              <a:t> </a:t>
            </a:r>
            <a:r>
              <a:rPr lang="en-US" err="1">
                <a:ea typeface="Calibri"/>
                <a:cs typeface="Calibri"/>
              </a:rPr>
              <a:t>innenfor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kjernetidspunkt</a:t>
            </a:r>
            <a:r>
              <a:rPr lang="en-US">
                <a:ea typeface="Calibri"/>
                <a:cs typeface="Calibri"/>
              </a:rPr>
              <a:t>). </a:t>
            </a:r>
            <a:r>
              <a:rPr lang="en-US" err="1">
                <a:ea typeface="Calibri"/>
                <a:cs typeface="Calibri"/>
              </a:rPr>
              <a:t>Snakker</a:t>
            </a:r>
            <a:r>
              <a:rPr lang="en-US">
                <a:ea typeface="Calibri"/>
                <a:cs typeface="Calibri"/>
              </a:rPr>
              <a:t> med de </a:t>
            </a:r>
            <a:r>
              <a:rPr lang="en-US" err="1">
                <a:ea typeface="Calibri"/>
                <a:cs typeface="Calibri"/>
              </a:rPr>
              <a:t>voksne</a:t>
            </a:r>
            <a:r>
              <a:rPr lang="en-US">
                <a:ea typeface="Calibri"/>
                <a:cs typeface="Calibri"/>
              </a:rPr>
              <a:t> I </a:t>
            </a:r>
            <a:r>
              <a:rPr lang="en-US" err="1">
                <a:ea typeface="Calibri"/>
                <a:cs typeface="Calibri"/>
              </a:rPr>
              <a:t>barnehage</a:t>
            </a:r>
            <a:r>
              <a:rPr lang="en-US">
                <a:ea typeface="Calibri"/>
                <a:cs typeface="Calibri"/>
              </a:rPr>
              <a:t> </a:t>
            </a:r>
            <a:r>
              <a:rPr lang="en-US" err="1">
                <a:ea typeface="Calibri"/>
                <a:cs typeface="Calibri"/>
              </a:rPr>
              <a:t>ved</a:t>
            </a:r>
            <a:r>
              <a:rPr lang="en-US">
                <a:ea typeface="Calibri"/>
                <a:cs typeface="Calibri"/>
              </a:rPr>
              <a:t> henting ("</a:t>
            </a:r>
            <a:r>
              <a:rPr lang="en-US" err="1">
                <a:ea typeface="Calibri"/>
                <a:cs typeface="Calibri"/>
              </a:rPr>
              <a:t>hvordan</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dagen</a:t>
            </a:r>
            <a:r>
              <a:rPr lang="en-US">
                <a:ea typeface="Calibri"/>
                <a:cs typeface="Calibri"/>
              </a:rPr>
              <a:t> </a:t>
            </a:r>
            <a:r>
              <a:rPr lang="en-US" err="1">
                <a:ea typeface="Calibri"/>
                <a:cs typeface="Calibri"/>
              </a:rPr>
              <a:t>vært</a:t>
            </a:r>
            <a:r>
              <a:rPr lang="en-US">
                <a:ea typeface="Calibri"/>
                <a:cs typeface="Calibri"/>
              </a:rPr>
              <a:t>"?). </a:t>
            </a:r>
            <a:r>
              <a:rPr lang="en-US" dirty="0">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også</a:t>
            </a:r>
            <a:r>
              <a:rPr lang="en-US">
                <a:ea typeface="Calibri"/>
                <a:cs typeface="Calibri"/>
              </a:rPr>
              <a:t> </a:t>
            </a:r>
            <a:r>
              <a:rPr lang="en-US" err="1">
                <a:ea typeface="Calibri"/>
                <a:cs typeface="Calibri"/>
              </a:rPr>
              <a:t>stille</a:t>
            </a:r>
            <a:r>
              <a:rPr lang="en-US">
                <a:ea typeface="Calibri"/>
                <a:cs typeface="Calibri"/>
              </a:rPr>
              <a:t> </a:t>
            </a:r>
            <a:r>
              <a:rPr lang="en-US" err="1">
                <a:ea typeface="Calibri"/>
                <a:cs typeface="Calibri"/>
              </a:rPr>
              <a:t>spørsmål</a:t>
            </a:r>
            <a:r>
              <a:rPr lang="en-US">
                <a:ea typeface="Calibri"/>
                <a:cs typeface="Calibri"/>
              </a:rPr>
              <a:t> her </a:t>
            </a:r>
            <a:r>
              <a:rPr lang="en-US" err="1">
                <a:ea typeface="Calibri"/>
                <a:cs typeface="Calibri"/>
              </a:rPr>
              <a:t>eller</a:t>
            </a:r>
            <a:r>
              <a:rPr lang="en-US">
                <a:ea typeface="Calibri"/>
                <a:cs typeface="Calibri"/>
              </a:rPr>
              <a:t> </a:t>
            </a:r>
            <a:r>
              <a:rPr lang="en-US" err="1">
                <a:ea typeface="Calibri"/>
                <a:cs typeface="Calibri"/>
              </a:rPr>
              <a:t>si</a:t>
            </a:r>
            <a:r>
              <a:rPr lang="en-US">
                <a:ea typeface="Calibri"/>
                <a:cs typeface="Calibri"/>
              </a:rPr>
              <a:t> om det er </a:t>
            </a:r>
            <a:r>
              <a:rPr lang="en-US" err="1">
                <a:ea typeface="Calibri"/>
                <a:cs typeface="Calibri"/>
              </a:rPr>
              <a:t>noe</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merket</a:t>
            </a:r>
            <a:r>
              <a:rPr lang="en-US">
                <a:ea typeface="Calibri"/>
                <a:cs typeface="Calibri"/>
              </a:rPr>
              <a:t> er </a:t>
            </a:r>
            <a:r>
              <a:rPr lang="en-US" err="1">
                <a:ea typeface="Calibri"/>
                <a:cs typeface="Calibri"/>
              </a:rPr>
              <a:t>viktig</a:t>
            </a:r>
            <a:r>
              <a:rPr lang="en-US">
                <a:ea typeface="Calibri"/>
                <a:cs typeface="Calibri"/>
              </a:rPr>
              <a:t> for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a:t>
            </a:r>
            <a:r>
              <a:rPr lang="en-US" err="1">
                <a:ea typeface="Calibri"/>
                <a:cs typeface="Calibri"/>
              </a:rPr>
              <a:t>beskjeder</a:t>
            </a:r>
            <a:r>
              <a:rPr lang="en-US">
                <a:ea typeface="Calibri"/>
                <a:cs typeface="Calibri"/>
              </a:rPr>
              <a:t> </a:t>
            </a:r>
            <a:r>
              <a:rPr lang="en-US" err="1">
                <a:ea typeface="Calibri"/>
                <a:cs typeface="Calibri"/>
              </a:rPr>
              <a:t>m.m.</a:t>
            </a:r>
            <a:r>
              <a:rPr lang="en-US">
                <a:ea typeface="Calibri"/>
                <a:cs typeface="Calibri"/>
              </a:rPr>
              <a:t> </a:t>
            </a:r>
            <a:endParaRPr lang="en-US"/>
          </a:p>
          <a:p>
            <a:pPr lvl="1" indent="-171450">
              <a:buFont typeface="Calibri"/>
              <a:buChar char="-"/>
            </a:pPr>
            <a:endParaRPr lang="en-US">
              <a:ea typeface="Calibri"/>
              <a:cs typeface="Calibri"/>
            </a:endParaRPr>
          </a:p>
          <a:p>
            <a:pPr marL="285750" lvl="1"/>
            <a:r>
              <a:rPr lang="en-US" err="1">
                <a:ea typeface="Calibri"/>
                <a:cs typeface="Calibri"/>
              </a:rPr>
              <a:t>Når</a:t>
            </a:r>
            <a:r>
              <a:rPr lang="en-US">
                <a:ea typeface="Calibri"/>
                <a:cs typeface="Calibri"/>
              </a:rPr>
              <a:t> </a:t>
            </a:r>
            <a:r>
              <a:rPr lang="en-US" err="1">
                <a:ea typeface="Calibri"/>
                <a:cs typeface="Calibri"/>
              </a:rPr>
              <a:t>barnehageansatte</a:t>
            </a:r>
            <a:r>
              <a:rPr lang="en-US">
                <a:ea typeface="Calibri"/>
                <a:cs typeface="Calibri"/>
              </a:rPr>
              <a:t> </a:t>
            </a:r>
            <a:r>
              <a:rPr lang="en-US" err="1">
                <a:ea typeface="Calibri"/>
                <a:cs typeface="Calibri"/>
              </a:rPr>
              <a:t>ønsker</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a:t>
            </a:r>
          </a:p>
          <a:p>
            <a:pPr lvl="1" indent="-171450">
              <a:buFont typeface="Calibri"/>
              <a:buChar char="-"/>
            </a:pPr>
            <a:r>
              <a:rPr lang="en-US">
                <a:ea typeface="Calibri"/>
                <a:cs typeface="Calibri"/>
              </a:rPr>
              <a:t>Dersom de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til</a:t>
            </a:r>
            <a:r>
              <a:rPr lang="en-US">
                <a:ea typeface="Calibri"/>
                <a:cs typeface="Calibri"/>
              </a:rPr>
              <a:t> deg </a:t>
            </a:r>
            <a:r>
              <a:rPr lang="en-US" dirty="0" err="1">
                <a:ea typeface="Calibri"/>
                <a:cs typeface="Calibri"/>
              </a:rPr>
              <a:t>og</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Om de </a:t>
            </a:r>
            <a:r>
              <a:rPr lang="en-US" err="1">
                <a:ea typeface="Calibri"/>
                <a:cs typeface="Calibri"/>
              </a:rPr>
              <a:t>blir</a:t>
            </a:r>
            <a:r>
              <a:rPr lang="en-US">
                <a:ea typeface="Calibri"/>
                <a:cs typeface="Calibri"/>
              </a:rPr>
              <a:t> </a:t>
            </a:r>
            <a:r>
              <a:rPr lang="en-US" err="1">
                <a:ea typeface="Calibri"/>
                <a:cs typeface="Calibri"/>
              </a:rPr>
              <a:t>urolig</a:t>
            </a:r>
            <a:r>
              <a:rPr lang="en-US">
                <a:ea typeface="Calibri"/>
                <a:cs typeface="Calibri"/>
              </a:rPr>
              <a:t> for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det bra. </a:t>
            </a:r>
            <a:r>
              <a:rPr lang="en-US" err="1">
                <a:ea typeface="Calibri"/>
                <a:cs typeface="Calibri"/>
              </a:rPr>
              <a:t>Ofte</a:t>
            </a:r>
            <a:r>
              <a:rPr lang="en-US">
                <a:ea typeface="Calibri"/>
                <a:cs typeface="Calibri"/>
              </a:rPr>
              <a:t> er </a:t>
            </a:r>
            <a:r>
              <a:rPr lang="en-US" err="1">
                <a:ea typeface="Calibri"/>
                <a:cs typeface="Calibri"/>
              </a:rPr>
              <a:t>behovet</a:t>
            </a:r>
            <a:r>
              <a:rPr lang="en-US">
                <a:ea typeface="Calibri"/>
                <a:cs typeface="Calibri"/>
              </a:rPr>
              <a: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om </a:t>
            </a:r>
            <a:r>
              <a:rPr lang="en-US" err="1">
                <a:ea typeface="Calibri"/>
                <a:cs typeface="Calibri"/>
              </a:rPr>
              <a:t>dette</a:t>
            </a:r>
            <a:r>
              <a:rPr lang="en-US">
                <a:ea typeface="Calibri"/>
                <a:cs typeface="Calibri"/>
              </a:rPr>
              <a:t> for </a:t>
            </a:r>
            <a:r>
              <a:rPr lang="en-US" dirty="0" err="1">
                <a:ea typeface="Calibri"/>
                <a:cs typeface="Calibri"/>
              </a:rPr>
              <a:t>å</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bedre</a:t>
            </a:r>
            <a:r>
              <a:rPr lang="en-US">
                <a:ea typeface="Calibri"/>
                <a:cs typeface="Calibri"/>
              </a:rPr>
              <a:t> </a:t>
            </a:r>
            <a:r>
              <a:rPr lang="en-US" err="1">
                <a:ea typeface="Calibri"/>
                <a:cs typeface="Calibri"/>
              </a:rPr>
              <a:t>kjent</a:t>
            </a:r>
            <a:r>
              <a:rPr lang="en-US">
                <a:ea typeface="Calibri"/>
                <a:cs typeface="Calibri"/>
              </a:rPr>
              <a:t> med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lvl="1" indent="-171450">
              <a:buFont typeface="Calibri"/>
              <a:buChar char="-"/>
            </a:pPr>
            <a:r>
              <a:rPr lang="en-US" err="1">
                <a:ea typeface="Calibri"/>
                <a:cs typeface="Calibri"/>
              </a:rPr>
              <a:t>Noen</a:t>
            </a:r>
            <a:r>
              <a:rPr lang="en-US">
                <a:ea typeface="Calibri"/>
                <a:cs typeface="Calibri"/>
              </a:rPr>
              <a:t> ganger lurer </a:t>
            </a:r>
            <a:r>
              <a:rPr lang="en-US" err="1">
                <a:ea typeface="Calibri"/>
                <a:cs typeface="Calibri"/>
              </a:rPr>
              <a:t>barnehageansatte</a:t>
            </a:r>
            <a:r>
              <a:rPr lang="en-US">
                <a:ea typeface="Calibri"/>
                <a:cs typeface="Calibri"/>
              </a:rPr>
              <a:t> </a:t>
            </a:r>
            <a:r>
              <a:rPr lang="en-US" err="1">
                <a:ea typeface="Calibri"/>
                <a:cs typeface="Calibri"/>
              </a:rPr>
              <a:t>på</a:t>
            </a:r>
            <a:r>
              <a:rPr lang="en-US">
                <a:ea typeface="Calibri"/>
                <a:cs typeface="Calibri"/>
              </a:rPr>
              <a: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a:t>
            </a:r>
            <a:r>
              <a:rPr lang="en-US" err="1">
                <a:ea typeface="Calibri"/>
                <a:cs typeface="Calibri"/>
              </a:rPr>
              <a:t>hjelp</a:t>
            </a:r>
            <a:r>
              <a:rPr lang="en-US">
                <a:ea typeface="Calibri"/>
                <a:cs typeface="Calibri"/>
              </a:rPr>
              <a:t> </a:t>
            </a:r>
            <a:r>
              <a:rPr lang="en-US" err="1">
                <a:ea typeface="Calibri"/>
                <a:cs typeface="Calibri"/>
              </a:rPr>
              <a:t>fra</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tjenester</a:t>
            </a:r>
            <a:r>
              <a:rPr lang="en-US">
                <a:ea typeface="Calibri"/>
                <a:cs typeface="Calibri"/>
              </a:rPr>
              <a:t> I </a:t>
            </a:r>
            <a:r>
              <a:rPr lang="en-US" err="1">
                <a:ea typeface="Calibri"/>
                <a:cs typeface="Calibri"/>
              </a:rPr>
              <a:t>kommunnen</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Barnehagen</a:t>
            </a:r>
            <a:r>
              <a:rPr lang="en-US">
                <a:ea typeface="Calibri"/>
                <a:cs typeface="Calibri"/>
              </a:rPr>
              <a:t> </a:t>
            </a:r>
            <a:r>
              <a:rPr lang="en-US" err="1">
                <a:ea typeface="Calibri"/>
                <a:cs typeface="Calibri"/>
              </a:rPr>
              <a:t>følger</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vil</a:t>
            </a:r>
            <a:r>
              <a:rPr lang="en-US">
                <a:ea typeface="Calibri"/>
                <a:cs typeface="Calibri"/>
              </a:rPr>
              <a:t> </a:t>
            </a:r>
            <a:r>
              <a:rPr lang="en-US" dirty="0">
                <a:ea typeface="Calibri"/>
                <a:cs typeface="Calibri"/>
              </a:rPr>
              <a:t>be om </a:t>
            </a:r>
            <a:r>
              <a:rPr lang="en-US" dirty="0" err="1">
                <a:ea typeface="Calibri"/>
                <a:cs typeface="Calibri"/>
              </a:rPr>
              <a:t>samtykke</a:t>
            </a:r>
            <a:r>
              <a:rPr lang="en-US" dirty="0">
                <a:ea typeface="Calibri"/>
                <a:cs typeface="Calibri"/>
              </a:rPr>
              <a:t> av </a:t>
            </a:r>
            <a:r>
              <a:rPr lang="en-US" dirty="0" err="1">
                <a:ea typeface="Calibri"/>
                <a:cs typeface="Calibri"/>
              </a:rPr>
              <a:t>foreldrene</a:t>
            </a:r>
            <a:r>
              <a:rPr lang="en-US" dirty="0">
                <a:ea typeface="Calibri"/>
                <a:cs typeface="Calibri"/>
              </a:rPr>
              <a:t> for </a:t>
            </a:r>
            <a:r>
              <a:rPr lang="en-US" dirty="0" err="1">
                <a:ea typeface="Calibri"/>
                <a:cs typeface="Calibri"/>
              </a:rPr>
              <a:t>å</a:t>
            </a:r>
            <a:r>
              <a:rPr lang="en-US" dirty="0">
                <a:ea typeface="Calibri"/>
                <a:cs typeface="Calibri"/>
              </a:rPr>
              <a:t> </a:t>
            </a:r>
            <a:r>
              <a:rPr lang="en-US" err="1">
                <a:ea typeface="Calibri"/>
                <a:cs typeface="Calibri"/>
              </a:rPr>
              <a:t>kontakte</a:t>
            </a:r>
            <a:r>
              <a:rPr lang="en-US">
                <a:ea typeface="Calibri"/>
                <a:cs typeface="Calibri"/>
              </a:rPr>
              <a:t> PPT om de </a:t>
            </a:r>
            <a:r>
              <a:rPr lang="en-US" err="1">
                <a:ea typeface="Calibri"/>
                <a:cs typeface="Calibri"/>
              </a:rPr>
              <a:t>mener</a:t>
            </a:r>
            <a:r>
              <a:rPr lang="en-US">
                <a:ea typeface="Calibri"/>
                <a:cs typeface="Calibri"/>
              </a:rPr>
              <a:t> at </a:t>
            </a:r>
            <a:r>
              <a:rPr lang="en-US" err="1">
                <a:ea typeface="Calibri"/>
                <a:cs typeface="Calibri"/>
              </a:rPr>
              <a:t>barnet</a:t>
            </a:r>
            <a:r>
              <a:rPr lang="en-US">
                <a:ea typeface="Calibri"/>
                <a:cs typeface="Calibri"/>
              </a:rPr>
              <a:t> </a:t>
            </a:r>
            <a:r>
              <a:rPr lang="en-US" err="1">
                <a:ea typeface="Calibri"/>
                <a:cs typeface="Calibri"/>
              </a:rPr>
              <a:t>trenger</a:t>
            </a:r>
            <a:r>
              <a:rPr lang="en-US">
                <a:ea typeface="Calibri"/>
                <a:cs typeface="Calibri"/>
              </a:rPr>
              <a:t> </a:t>
            </a:r>
            <a:r>
              <a:rPr lang="en-US" err="1">
                <a:ea typeface="Calibri"/>
                <a:cs typeface="Calibri"/>
              </a:rPr>
              <a:t>ekstra</a:t>
            </a:r>
            <a:r>
              <a:rPr lang="en-US">
                <a:ea typeface="Calibri"/>
                <a:cs typeface="Calibri"/>
              </a:rPr>
              <a:t> </a:t>
            </a:r>
            <a:r>
              <a:rPr lang="en-US" err="1">
                <a:ea typeface="Calibri"/>
                <a:cs typeface="Calibri"/>
              </a:rPr>
              <a:t>støtte</a:t>
            </a:r>
            <a:r>
              <a:rPr lang="en-US">
                <a:ea typeface="Calibri"/>
                <a:cs typeface="Calibri"/>
              </a:rPr>
              <a:t>. Dette er </a:t>
            </a:r>
            <a:r>
              <a:rPr lang="en-US" err="1">
                <a:ea typeface="Calibri"/>
                <a:cs typeface="Calibri"/>
              </a:rPr>
              <a:t>en</a:t>
            </a:r>
            <a:r>
              <a:rPr lang="en-US">
                <a:ea typeface="Calibri"/>
                <a:cs typeface="Calibri"/>
              </a:rPr>
              <a:t> </a:t>
            </a:r>
            <a:r>
              <a:rPr lang="en-US" err="1">
                <a:ea typeface="Calibri"/>
                <a:cs typeface="Calibri"/>
              </a:rPr>
              <a:t>tjeneste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skal</a:t>
            </a:r>
            <a:r>
              <a:rPr lang="en-US">
                <a:ea typeface="Calibri"/>
                <a:cs typeface="Calibri"/>
              </a:rPr>
              <a:t> </a:t>
            </a:r>
            <a:r>
              <a:rPr lang="en-US" err="1">
                <a:ea typeface="Calibri"/>
                <a:cs typeface="Calibri"/>
              </a:rPr>
              <a:t>følge</a:t>
            </a:r>
            <a:r>
              <a:rPr lang="en-US">
                <a:ea typeface="Calibri"/>
                <a:cs typeface="Calibri"/>
              </a:rPr>
              <a:t> med om </a:t>
            </a:r>
            <a:r>
              <a:rPr lang="en-US" err="1">
                <a:ea typeface="Calibri"/>
                <a:cs typeface="Calibri"/>
              </a:rPr>
              <a:t>barnet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noen</a:t>
            </a:r>
            <a:r>
              <a:rPr lang="en-US">
                <a:ea typeface="Calibri"/>
                <a:cs typeface="Calibri"/>
              </a:rPr>
              <a:t> </a:t>
            </a:r>
            <a:r>
              <a:rPr lang="en-US" err="1">
                <a:ea typeface="Calibri"/>
                <a:cs typeface="Calibri"/>
              </a:rPr>
              <a:t>spesielle</a:t>
            </a:r>
            <a:r>
              <a:rPr lang="en-US">
                <a:ea typeface="Calibri"/>
                <a:cs typeface="Calibri"/>
              </a:rPr>
              <a:t> </a:t>
            </a:r>
            <a:r>
              <a:rPr lang="en-US" err="1">
                <a:ea typeface="Calibri"/>
                <a:cs typeface="Calibri"/>
              </a:rPr>
              <a:t>behov</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foreslå</a:t>
            </a:r>
            <a:r>
              <a:rPr lang="en-US">
                <a:ea typeface="Calibri"/>
                <a:cs typeface="Calibri"/>
              </a:rPr>
              <a:t> </a:t>
            </a:r>
            <a:r>
              <a:rPr lang="en-US" err="1">
                <a:ea typeface="Calibri"/>
                <a:cs typeface="Calibri"/>
              </a:rPr>
              <a:t>tiltak</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hjelpe</a:t>
            </a:r>
            <a:r>
              <a:rPr lang="en-US">
                <a:ea typeface="Calibri"/>
                <a:cs typeface="Calibri"/>
              </a:rPr>
              <a:t> </a:t>
            </a:r>
            <a:r>
              <a:rPr lang="en-US" err="1">
                <a:ea typeface="Calibri"/>
                <a:cs typeface="Calibri"/>
              </a:rPr>
              <a:t>barnet</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Barnehager</a:t>
            </a:r>
            <a:r>
              <a:rPr lang="en-US">
                <a:ea typeface="Calibri"/>
                <a:cs typeface="Calibri"/>
              </a:rPr>
              <a:t> er </a:t>
            </a:r>
            <a:r>
              <a:rPr lang="en-US" err="1">
                <a:ea typeface="Calibri"/>
                <a:cs typeface="Calibri"/>
              </a:rPr>
              <a:t>støttet</a:t>
            </a:r>
            <a:r>
              <a:rPr lang="en-US">
                <a:ea typeface="Calibri"/>
                <a:cs typeface="Calibri"/>
              </a:rPr>
              <a:t> av det </a:t>
            </a:r>
            <a:r>
              <a:rPr lang="en-US" err="1">
                <a:ea typeface="Calibri"/>
                <a:cs typeface="Calibri"/>
              </a:rPr>
              <a:t>offentlige</a:t>
            </a:r>
            <a:r>
              <a:rPr lang="en-US">
                <a:ea typeface="Calibri"/>
                <a:cs typeface="Calibri"/>
              </a:rPr>
              <a:t>, men det </a:t>
            </a:r>
            <a:r>
              <a:rPr lang="en-US" err="1">
                <a:ea typeface="Calibri"/>
                <a:cs typeface="Calibri"/>
              </a:rPr>
              <a:t>koster</a:t>
            </a:r>
            <a:r>
              <a:rPr lang="en-US">
                <a:ea typeface="Calibri"/>
                <a:cs typeface="Calibri"/>
              </a:rPr>
              <a:t> </a:t>
            </a:r>
            <a:r>
              <a:rPr lang="en-US" err="1">
                <a:ea typeface="Calibri"/>
                <a:cs typeface="Calibri"/>
              </a:rPr>
              <a:t>penger</a:t>
            </a:r>
            <a:r>
              <a:rPr lang="en-US">
                <a:ea typeface="Calibri"/>
                <a:cs typeface="Calibri"/>
              </a:rPr>
              <a:t> </a:t>
            </a:r>
            <a:r>
              <a:rPr lang="en-US" dirty="0" err="1">
                <a:ea typeface="Calibri"/>
                <a:cs typeface="Calibri"/>
              </a:rPr>
              <a:t>å</a:t>
            </a:r>
            <a:r>
              <a:rPr lang="en-US">
                <a:ea typeface="Calibri"/>
                <a:cs typeface="Calibri"/>
              </a:rPr>
              <a:t> ha </a:t>
            </a:r>
            <a:r>
              <a:rPr lang="en-US" err="1">
                <a:ea typeface="Calibri"/>
                <a:cs typeface="Calibri"/>
              </a:rPr>
              <a:t>barnet</a:t>
            </a:r>
            <a:r>
              <a:rPr lang="en-US">
                <a:ea typeface="Calibri"/>
                <a:cs typeface="Calibri"/>
              </a:rPr>
              <a:t> I </a:t>
            </a:r>
            <a:r>
              <a:rPr lang="en-US" err="1">
                <a:ea typeface="Calibri"/>
                <a:cs typeface="Calibri"/>
              </a:rPr>
              <a:t>barnehage</a:t>
            </a:r>
            <a:r>
              <a:rPr lang="en-US">
                <a:ea typeface="Calibri"/>
                <a:cs typeface="Calibri"/>
              </a:rPr>
              <a:t>. Det </a:t>
            </a:r>
            <a:r>
              <a:rPr lang="en-US" err="1">
                <a:ea typeface="Calibri"/>
                <a:cs typeface="Calibri"/>
              </a:rPr>
              <a:t>finnes</a:t>
            </a:r>
            <a:r>
              <a:rPr lang="en-US">
                <a:ea typeface="Calibri"/>
                <a:cs typeface="Calibri"/>
              </a:rPr>
              <a:t> </a:t>
            </a:r>
            <a:r>
              <a:rPr lang="en-US" err="1">
                <a:ea typeface="Calibri"/>
                <a:cs typeface="Calibri"/>
              </a:rPr>
              <a:t>støtteordninger</a:t>
            </a:r>
            <a:r>
              <a:rPr lang="en-US">
                <a:ea typeface="Calibri"/>
                <a:cs typeface="Calibri"/>
              </a:rPr>
              <a:t> om man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mulighet</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betale</a:t>
            </a:r>
            <a:r>
              <a:rPr lang="en-US">
                <a:ea typeface="Calibri"/>
                <a:cs typeface="Calibri"/>
              </a:rPr>
              <a:t> </a:t>
            </a:r>
            <a:r>
              <a:rPr lang="en-US" err="1">
                <a:ea typeface="Calibri"/>
                <a:cs typeface="Calibri"/>
              </a:rPr>
              <a:t>dette</a:t>
            </a:r>
            <a:r>
              <a:rPr lang="en-US">
                <a:ea typeface="Calibri"/>
                <a:cs typeface="Calibri"/>
              </a:rPr>
              <a:t>. Her </a:t>
            </a:r>
            <a:r>
              <a:rPr lang="en-US" err="1">
                <a:ea typeface="Calibri"/>
                <a:cs typeface="Calibri"/>
              </a:rPr>
              <a:t>kan</a:t>
            </a:r>
            <a:r>
              <a:rPr lang="en-US">
                <a:ea typeface="Calibri"/>
                <a:cs typeface="Calibri"/>
              </a:rPr>
              <a:t> du </a:t>
            </a:r>
            <a:r>
              <a:rPr lang="en-US" err="1">
                <a:ea typeface="Calibri"/>
                <a:cs typeface="Calibri"/>
              </a:rPr>
              <a:t>eventuelt</a:t>
            </a:r>
            <a:r>
              <a:rPr lang="en-US">
                <a:ea typeface="Calibri"/>
                <a:cs typeface="Calibri"/>
              </a:rPr>
              <a:t>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r>
            <a:r>
              <a:rPr lang="en-US" err="1">
                <a:ea typeface="Calibri"/>
                <a:cs typeface="Calibri"/>
              </a:rPr>
              <a:t>makspris</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barnehagene</a:t>
            </a:r>
            <a:r>
              <a:rPr lang="en-US">
                <a:ea typeface="Calibri"/>
                <a:cs typeface="Calibri"/>
              </a:rPr>
              <a:t>, om gratis </a:t>
            </a:r>
            <a:r>
              <a:rPr lang="en-US" err="1">
                <a:ea typeface="Calibri"/>
                <a:cs typeface="Calibri"/>
              </a:rPr>
              <a:t>kjernetid</a:t>
            </a:r>
            <a:r>
              <a:rPr lang="en-US">
                <a:ea typeface="Calibri"/>
                <a:cs typeface="Calibri"/>
              </a:rPr>
              <a:t> for </a:t>
            </a:r>
            <a:r>
              <a:rPr lang="en-US" err="1">
                <a:ea typeface="Calibri"/>
                <a:cs typeface="Calibri"/>
              </a:rPr>
              <a:t>lavinntektsfamilier</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støttetiltak</a:t>
            </a:r>
            <a:r>
              <a:rPr lang="en-US">
                <a:ea typeface="Calibri"/>
                <a:cs typeface="Calibri"/>
              </a:rPr>
              <a:t>.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a:ea typeface="Calibri"/>
                <a:cs typeface="Calibri"/>
              </a:rPr>
              <a:t>Alle barn er I </a:t>
            </a:r>
            <a:r>
              <a:rPr lang="en-US" err="1">
                <a:ea typeface="Calibri"/>
                <a:cs typeface="Calibri"/>
              </a:rPr>
              <a:t>skole</a:t>
            </a:r>
            <a:endParaRPr lang="en-US">
              <a:cs typeface="Calibri"/>
            </a:endParaRPr>
          </a:p>
          <a:p>
            <a:pPr lvl="1" indent="-171450">
              <a:buFont typeface="Calibri"/>
              <a:buChar char="-"/>
            </a:pPr>
            <a:r>
              <a:rPr lang="en-US">
                <a:ea typeface="Calibri"/>
                <a:cs typeface="Calibri"/>
              </a:rPr>
              <a:t>Her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err="1">
                <a:ea typeface="Calibri"/>
                <a:cs typeface="Calibri"/>
              </a:rPr>
              <a:t>læring</a:t>
            </a:r>
            <a:r>
              <a:rPr lang="en-US">
                <a:ea typeface="Calibri"/>
                <a:cs typeface="Calibri"/>
              </a:rPr>
              <a:t> </a:t>
            </a:r>
            <a:r>
              <a:rPr lang="en-US" dirty="0" err="1">
                <a:ea typeface="Calibri"/>
                <a:cs typeface="Calibri"/>
              </a:rPr>
              <a:t>og</a:t>
            </a:r>
            <a:r>
              <a:rPr lang="en-US">
                <a:ea typeface="Calibri"/>
                <a:cs typeface="Calibri"/>
              </a:rPr>
              <a:t> lek/</a:t>
            </a:r>
            <a:r>
              <a:rPr lang="en-US" err="1">
                <a:ea typeface="Calibri"/>
                <a:cs typeface="Calibri"/>
              </a:rPr>
              <a:t>sosialt</a:t>
            </a:r>
            <a:r>
              <a:rPr lang="en-US">
                <a:ea typeface="Calibri"/>
                <a:cs typeface="Calibri"/>
              </a:rPr>
              <a:t> </a:t>
            </a:r>
            <a:r>
              <a:rPr lang="en-US" err="1">
                <a:ea typeface="Calibri"/>
                <a:cs typeface="Calibri"/>
              </a:rPr>
              <a:t>samvær</a:t>
            </a:r>
            <a:r>
              <a:rPr lang="en-US">
                <a:ea typeface="Calibri"/>
                <a:cs typeface="Calibri"/>
              </a:rPr>
              <a:t> med </a:t>
            </a:r>
            <a:r>
              <a:rPr lang="en-US" err="1">
                <a:ea typeface="Calibri"/>
                <a:cs typeface="Calibri"/>
              </a:rPr>
              <a:t>andre</a:t>
            </a:r>
            <a:r>
              <a:rPr lang="en-US">
                <a:ea typeface="Calibri"/>
                <a:cs typeface="Calibri"/>
              </a:rPr>
              <a:t> barn. Det er </a:t>
            </a:r>
            <a:r>
              <a:rPr lang="en-US" err="1">
                <a:ea typeface="Calibri"/>
                <a:cs typeface="Calibri"/>
              </a:rPr>
              <a:t>lærere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stede</a:t>
            </a:r>
            <a:r>
              <a:rPr lang="en-US">
                <a:ea typeface="Calibri"/>
                <a:cs typeface="Calibri"/>
              </a:rPr>
              <a:t>.</a:t>
            </a:r>
          </a:p>
          <a:p>
            <a:pPr lvl="1" indent="-171450">
              <a:buFont typeface="Calibri"/>
              <a:buChar char="-"/>
            </a:pPr>
            <a:r>
              <a:rPr lang="en-US">
                <a:ea typeface="Calibri"/>
                <a:cs typeface="Calibri"/>
              </a:rPr>
              <a:t>Det </a:t>
            </a:r>
            <a:r>
              <a:rPr lang="en-US" err="1">
                <a:ea typeface="Calibri"/>
                <a:cs typeface="Calibri"/>
              </a:rPr>
              <a:t>som</a:t>
            </a:r>
            <a:r>
              <a:rPr lang="en-US">
                <a:ea typeface="Calibri"/>
                <a:cs typeface="Calibri"/>
              </a:rPr>
              <a:t> </a:t>
            </a:r>
            <a:r>
              <a:rPr lang="en-US" err="1">
                <a:ea typeface="Calibri"/>
                <a:cs typeface="Calibri"/>
              </a:rPr>
              <a:t>forventes</a:t>
            </a:r>
            <a:r>
              <a:rPr lang="en-US">
                <a:ea typeface="Calibri"/>
                <a:cs typeface="Calibri"/>
              </a:rPr>
              <a:t> av </a:t>
            </a:r>
            <a:r>
              <a:rPr lang="en-US" err="1">
                <a:ea typeface="Calibri"/>
                <a:cs typeface="Calibri"/>
              </a:rPr>
              <a:t>foreldrene</a:t>
            </a:r>
            <a:r>
              <a:rPr lang="en-US">
                <a:ea typeface="Calibri"/>
                <a:cs typeface="Calibri"/>
              </a:rPr>
              <a:t> er </a:t>
            </a:r>
            <a:r>
              <a:rPr lang="en-US" dirty="0" err="1">
                <a:ea typeface="Calibri"/>
                <a:cs typeface="Calibri"/>
              </a:rPr>
              <a:t>å</a:t>
            </a:r>
            <a:r>
              <a:rPr lang="en-US">
                <a:ea typeface="Calibri"/>
                <a:cs typeface="Calibri"/>
              </a:rPr>
              <a:t> </a:t>
            </a:r>
            <a:r>
              <a:rPr lang="en-US" err="1">
                <a:ea typeface="Calibri"/>
                <a:cs typeface="Calibri"/>
              </a:rPr>
              <a:t>følge</a:t>
            </a:r>
            <a:r>
              <a:rPr lang="en-US">
                <a:ea typeface="Calibri"/>
                <a:cs typeface="Calibri"/>
              </a:rPr>
              <a:t> med </a:t>
            </a:r>
            <a:r>
              <a:rPr lang="en-US" err="1">
                <a:ea typeface="Calibri"/>
                <a:cs typeface="Calibri"/>
              </a:rPr>
              <a:t>på</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gjør</a:t>
            </a:r>
            <a:r>
              <a:rPr lang="en-US">
                <a:ea typeface="Calibri"/>
                <a:cs typeface="Calibri"/>
              </a:rPr>
              <a:t> </a:t>
            </a:r>
            <a:r>
              <a:rPr lang="en-US" err="1">
                <a:ea typeface="Calibri"/>
                <a:cs typeface="Calibri"/>
              </a:rPr>
              <a:t>lekser</a:t>
            </a:r>
            <a:r>
              <a:rPr lang="en-US">
                <a:ea typeface="Calibri"/>
                <a:cs typeface="Calibri"/>
              </a:rPr>
              <a:t>, </a:t>
            </a:r>
            <a:r>
              <a:rPr lang="en-US" err="1">
                <a:ea typeface="Calibri"/>
                <a:cs typeface="Calibri"/>
              </a:rPr>
              <a:t>har</a:t>
            </a:r>
            <a:r>
              <a:rPr lang="en-US">
                <a:ea typeface="Calibri"/>
                <a:cs typeface="Calibri"/>
              </a:rPr>
              <a:t> med </a:t>
            </a:r>
            <a:r>
              <a:rPr lang="en-US" err="1">
                <a:ea typeface="Calibri"/>
                <a:cs typeface="Calibri"/>
              </a:rPr>
              <a:t>matpakke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turutstyr</a:t>
            </a:r>
            <a:r>
              <a:rPr lang="en-US">
                <a:ea typeface="Calibri"/>
                <a:cs typeface="Calibri"/>
              </a:rPr>
              <a:t>. </a:t>
            </a:r>
            <a:endParaRPr lang="en-US"/>
          </a:p>
          <a:p>
            <a:pPr lvl="1" indent="-171450">
              <a:buFont typeface="Calibri"/>
              <a:buChar char="-"/>
            </a:pPr>
            <a:r>
              <a:rPr lang="en-US">
                <a:ea typeface="Calibri"/>
                <a:cs typeface="Calibri"/>
              </a:rPr>
              <a:t>Det </a:t>
            </a:r>
            <a:r>
              <a:rPr lang="en-US" err="1">
                <a:ea typeface="Calibri"/>
                <a:cs typeface="Calibri"/>
              </a:rPr>
              <a:t>koster</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penger</a:t>
            </a:r>
            <a:endParaRPr lang="en-US"/>
          </a:p>
          <a:p>
            <a:pPr lvl="1" indent="-171450">
              <a:buFont typeface="Calibri"/>
              <a:buChar char="-"/>
            </a:pP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gir</a:t>
            </a:r>
            <a:r>
              <a:rPr lang="en-US">
                <a:ea typeface="Calibri"/>
                <a:cs typeface="Calibri"/>
              </a:rPr>
              <a:t> </a:t>
            </a:r>
            <a:r>
              <a:rPr lang="en-US" err="1">
                <a:ea typeface="Calibri"/>
                <a:cs typeface="Calibri"/>
              </a:rPr>
              <a:t>beskjed</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skjer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Feks</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skal</a:t>
            </a:r>
            <a:r>
              <a:rPr lang="en-US">
                <a:ea typeface="Calibri"/>
                <a:cs typeface="Calibri"/>
              </a:rPr>
              <a:t> ta med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f.eks</a:t>
            </a:r>
            <a:r>
              <a:rPr lang="en-US">
                <a:ea typeface="Calibri"/>
                <a:cs typeface="Calibri"/>
              </a:rPr>
              <a:t> ha med seg </a:t>
            </a:r>
            <a:r>
              <a:rPr lang="en-US" err="1">
                <a:ea typeface="Calibri"/>
                <a:cs typeface="Calibri"/>
              </a:rPr>
              <a:t>kleskift</a:t>
            </a:r>
            <a:r>
              <a:rPr lang="en-US">
                <a:ea typeface="Calibri"/>
                <a:cs typeface="Calibri"/>
              </a:rPr>
              <a:t>, </a:t>
            </a:r>
            <a:r>
              <a:rPr lang="en-US" err="1">
                <a:ea typeface="Calibri"/>
                <a:cs typeface="Calibri"/>
              </a:rPr>
              <a:t>skolebøker</a:t>
            </a:r>
            <a:r>
              <a:rPr lang="en-US">
                <a:ea typeface="Calibri"/>
                <a:cs typeface="Calibri"/>
              </a:rPr>
              <a:t> </a:t>
            </a:r>
            <a:r>
              <a:rPr lang="en-US" err="1">
                <a:ea typeface="Calibri"/>
                <a:cs typeface="Calibri"/>
              </a:rPr>
              <a:t>osv</a:t>
            </a:r>
            <a:r>
              <a:rPr lang="en-US">
                <a:ea typeface="Calibri"/>
                <a:cs typeface="Calibri"/>
              </a:rPr>
              <a:t>...). </a:t>
            </a:r>
          </a:p>
          <a:p>
            <a:pPr lvl="1" indent="-171450">
              <a:buFont typeface="Calibri"/>
              <a:buChar char="-"/>
            </a:pPr>
            <a:r>
              <a:rPr lang="en-US">
                <a:ea typeface="Calibri"/>
                <a:cs typeface="Calibri"/>
              </a:rPr>
              <a:t>Kan ta </a:t>
            </a:r>
            <a:r>
              <a:rPr lang="en-US" err="1">
                <a:ea typeface="Calibri"/>
                <a:cs typeface="Calibri"/>
              </a:rPr>
              <a:t>kontakt</a:t>
            </a:r>
            <a:r>
              <a:rPr lang="en-US">
                <a:ea typeface="Calibri"/>
                <a:cs typeface="Calibri"/>
              </a:rPr>
              <a:t> med </a:t>
            </a: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dersom</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tenker</a:t>
            </a:r>
            <a:r>
              <a:rPr lang="en-US">
                <a:ea typeface="Calibri"/>
                <a:cs typeface="Calibri"/>
              </a:rPr>
              <a:t> det er </a:t>
            </a:r>
            <a:r>
              <a:rPr lang="en-US" err="1">
                <a:ea typeface="Calibri"/>
                <a:cs typeface="Calibri"/>
              </a:rPr>
              <a:t>noe</a:t>
            </a:r>
            <a:r>
              <a:rPr lang="en-US">
                <a:ea typeface="Calibri"/>
                <a:cs typeface="Calibri"/>
              </a:rPr>
              <a:t> det er </a:t>
            </a:r>
            <a:r>
              <a:rPr lang="en-US" err="1">
                <a:ea typeface="Calibri"/>
                <a:cs typeface="Calibri"/>
              </a:rPr>
              <a:t>viktig</a:t>
            </a:r>
            <a:r>
              <a:rPr lang="en-US">
                <a:ea typeface="Calibri"/>
                <a:cs typeface="Calibri"/>
              </a:rPr>
              <a:t> de vet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gi</a:t>
            </a:r>
            <a:r>
              <a:rPr lang="en-US">
                <a:ea typeface="Calibri"/>
                <a:cs typeface="Calibri"/>
              </a:rPr>
              <a:t> </a:t>
            </a:r>
            <a:r>
              <a:rPr lang="en-US" err="1">
                <a:ea typeface="Calibri"/>
                <a:cs typeface="Calibri"/>
              </a:rPr>
              <a:t>eksempler</a:t>
            </a:r>
            <a:r>
              <a:rPr lang="en-US">
                <a:ea typeface="Calibri"/>
                <a:cs typeface="Calibri"/>
              </a:rPr>
              <a:t>)</a:t>
            </a:r>
          </a:p>
          <a:p>
            <a:pPr lvl="1" indent="-171450">
              <a:buFont typeface="Calibri"/>
              <a:buChar char="-"/>
            </a:pP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når</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kommer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dirty="0" err="1">
                <a:ea typeface="Calibri"/>
                <a:cs typeface="Calibri"/>
              </a:rPr>
              <a:t>ved</a:t>
            </a:r>
            <a:r>
              <a:rPr lang="en-US" dirty="0">
                <a:ea typeface="Calibri"/>
                <a:cs typeface="Calibri"/>
              </a:rPr>
              <a:t> for </a:t>
            </a:r>
            <a:r>
              <a:rPr lang="en-US" dirty="0" err="1">
                <a:ea typeface="Calibri"/>
                <a:cs typeface="Calibri"/>
              </a:rPr>
              <a:t>eksempel</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legetime</a:t>
            </a:r>
            <a:r>
              <a:rPr lang="en-US" dirty="0">
                <a:ea typeface="Calibri"/>
                <a:cs typeface="Calibri"/>
              </a:rPr>
              <a:t>, </a:t>
            </a:r>
            <a:r>
              <a:rPr lang="en-US" dirty="0" err="1">
                <a:ea typeface="Calibri"/>
                <a:cs typeface="Calibri"/>
              </a:rPr>
              <a:t>tannlegetime</a:t>
            </a:r>
            <a:r>
              <a:rPr lang="en-US" dirty="0">
                <a:ea typeface="Calibri"/>
                <a:cs typeface="Calibri"/>
              </a:rPr>
              <a:t> etc. </a:t>
            </a: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hver</a:t>
            </a:r>
            <a:r>
              <a:rPr lang="en-US">
                <a:ea typeface="Calibri"/>
                <a:cs typeface="Calibri"/>
              </a:rPr>
              <a:t> </a:t>
            </a:r>
            <a:r>
              <a:rPr lang="en-US" err="1">
                <a:ea typeface="Calibri"/>
                <a:cs typeface="Calibri"/>
              </a:rPr>
              <a:t>dag</a:t>
            </a:r>
            <a:r>
              <a:rPr lang="en-US">
                <a:ea typeface="Calibri"/>
                <a:cs typeface="Calibri"/>
              </a:rPr>
              <a:t> </a:t>
            </a:r>
            <a:r>
              <a:rPr lang="en-US" err="1">
                <a:ea typeface="Calibri"/>
                <a:cs typeface="Calibri"/>
              </a:rPr>
              <a:t>dersom</a:t>
            </a:r>
            <a:r>
              <a:rPr lang="en-US">
                <a:ea typeface="Calibri"/>
                <a:cs typeface="Calibri"/>
              </a:rPr>
              <a:t> </a:t>
            </a:r>
            <a:r>
              <a:rPr lang="en-US" err="1">
                <a:ea typeface="Calibri"/>
                <a:cs typeface="Calibri"/>
              </a:rPr>
              <a:t>barnet</a:t>
            </a:r>
            <a:r>
              <a:rPr lang="en-US">
                <a:ea typeface="Calibri"/>
                <a:cs typeface="Calibri"/>
              </a:rPr>
              <a:t> er </a:t>
            </a:r>
            <a:r>
              <a:rPr lang="en-US" err="1">
                <a:ea typeface="Calibri"/>
                <a:cs typeface="Calibri"/>
              </a:rPr>
              <a:t>sykt</a:t>
            </a:r>
            <a:r>
              <a:rPr lang="en-US">
                <a:ea typeface="Calibri"/>
                <a:cs typeface="Calibri"/>
              </a:rPr>
              <a:t> I </a:t>
            </a:r>
            <a:r>
              <a:rPr lang="en-US" err="1">
                <a:ea typeface="Calibri"/>
                <a:cs typeface="Calibri"/>
              </a:rPr>
              <a:t>flere</a:t>
            </a:r>
            <a:r>
              <a:rPr lang="en-US">
                <a:ea typeface="Calibri"/>
                <a:cs typeface="Calibri"/>
              </a:rPr>
              <a:t> </a:t>
            </a:r>
            <a:r>
              <a:rPr lang="en-US" err="1">
                <a:ea typeface="Calibri"/>
                <a:cs typeface="Calibri"/>
              </a:rPr>
              <a:t>dager</a:t>
            </a:r>
            <a:r>
              <a:rPr lang="en-US">
                <a:ea typeface="Calibri"/>
                <a:cs typeface="Calibri"/>
              </a:rPr>
              <a:t>.  </a:t>
            </a:r>
          </a:p>
          <a:p>
            <a:pPr lvl="1" indent="-171450">
              <a:buFont typeface="Calibri"/>
              <a:buChar char="-"/>
            </a:pPr>
            <a:r>
              <a:rPr lang="en-US">
                <a:ea typeface="Calibri"/>
                <a:cs typeface="Calibri"/>
              </a:rPr>
              <a:t>Delta </a:t>
            </a:r>
            <a:r>
              <a:rPr lang="en-US" err="1">
                <a:ea typeface="Calibri"/>
                <a:cs typeface="Calibri"/>
              </a:rPr>
              <a:t>på</a:t>
            </a:r>
            <a:r>
              <a:rPr lang="en-US">
                <a:ea typeface="Calibri"/>
                <a:cs typeface="Calibri"/>
              </a:rPr>
              <a:t> </a:t>
            </a:r>
            <a:r>
              <a:rPr lang="en-US" err="1">
                <a:ea typeface="Calibri"/>
                <a:cs typeface="Calibri"/>
              </a:rPr>
              <a:t>foreldresamtale</a:t>
            </a:r>
            <a:r>
              <a:rPr lang="en-US">
                <a:ea typeface="Calibri"/>
                <a:cs typeface="Calibri"/>
              </a:rPr>
              <a:t>, </a:t>
            </a:r>
            <a:r>
              <a:rPr lang="en-US" err="1">
                <a:ea typeface="Calibri"/>
                <a:cs typeface="Calibri"/>
              </a:rPr>
              <a:t>foreldremøter</a:t>
            </a:r>
            <a:endParaRPr lang="en-US" dirty="0">
              <a:ea typeface="Calibri"/>
              <a:cs typeface="Calibri"/>
            </a:endParaRPr>
          </a:p>
          <a:p>
            <a:pPr lvl="1" indent="-171450">
              <a:buFont typeface="Calibri"/>
              <a:buChar char="-"/>
            </a:pPr>
            <a:r>
              <a:rPr lang="nb-NO"/>
              <a:t>Også her vil PPT bli kontaktet om det er slik at skolen vurderer at barnet har behov for ekstra hjelp. </a:t>
            </a:r>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spcBef>
                <a:spcPct val="0"/>
              </a:spcBef>
              <a:spcAft>
                <a:spcPct val="0"/>
              </a:spcAft>
              <a:buFont typeface="Calibri"/>
              <a:buNone/>
            </a:pPr>
            <a:r>
              <a:rPr lang="en-US" err="1">
                <a:ea typeface="Calibri"/>
                <a:cs typeface="Calibri"/>
              </a:rPr>
              <a:t>Fritidsaktiviteter</a:t>
            </a:r>
            <a:endParaRPr lang="en-US">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en-US">
                <a:ea typeface="Calibri"/>
                <a:cs typeface="Calibri"/>
              </a:rPr>
              <a:t>Det </a:t>
            </a:r>
            <a:r>
              <a:rPr lang="en-US" err="1">
                <a:ea typeface="Calibri"/>
                <a:cs typeface="Calibri"/>
              </a:rPr>
              <a:t>vil</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denne</a:t>
            </a:r>
            <a:r>
              <a:rPr lang="en-US">
                <a:ea typeface="Calibri"/>
                <a:cs typeface="Calibri"/>
              </a:rPr>
              <a:t> </a:t>
            </a:r>
            <a:r>
              <a:rPr lang="en-US" err="1">
                <a:ea typeface="Calibri"/>
                <a:cs typeface="Calibri"/>
              </a:rPr>
              <a:t>sliden</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viktig</a:t>
            </a:r>
            <a:r>
              <a:rPr lang="en-US">
                <a:ea typeface="Calibri"/>
                <a:cs typeface="Calibri"/>
              </a:rPr>
              <a:t> å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t>
            </a:r>
            <a:r>
              <a:rPr lang="en-US" err="1">
                <a:ea typeface="Calibri"/>
                <a:cs typeface="Calibri"/>
              </a:rPr>
              <a:t>barna</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å </a:t>
            </a:r>
            <a:r>
              <a:rPr lang="en-US" err="1">
                <a:ea typeface="Calibri"/>
                <a:cs typeface="Calibri"/>
              </a:rPr>
              <a:t>kunne</a:t>
            </a:r>
            <a:r>
              <a:rPr lang="en-US">
                <a:ea typeface="Calibri"/>
                <a:cs typeface="Calibri"/>
              </a:rPr>
              <a:t> </a:t>
            </a:r>
            <a:r>
              <a:rPr lang="en-US" err="1">
                <a:ea typeface="Calibri"/>
                <a:cs typeface="Calibri"/>
              </a:rPr>
              <a:t>være</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aktiviteter</a:t>
            </a:r>
            <a:r>
              <a:rPr lang="en-US">
                <a:ea typeface="Calibri"/>
                <a:cs typeface="Calibri"/>
              </a:rPr>
              <a:t> </a:t>
            </a:r>
            <a:r>
              <a:rPr lang="en-US" err="1">
                <a:ea typeface="Calibri"/>
                <a:cs typeface="Calibri"/>
              </a:rPr>
              <a:t>som</a:t>
            </a:r>
            <a:r>
              <a:rPr lang="en-US">
                <a:ea typeface="Calibri"/>
                <a:cs typeface="Calibri"/>
              </a:rPr>
              <a:t> de liker, </a:t>
            </a:r>
            <a:r>
              <a:rPr lang="en-US" err="1">
                <a:ea typeface="Calibri"/>
                <a:cs typeface="Calibri"/>
              </a:rPr>
              <a:t>sammen</a:t>
            </a:r>
            <a:r>
              <a:rPr lang="en-US">
                <a:ea typeface="Calibri"/>
                <a:cs typeface="Calibri"/>
              </a:rPr>
              <a:t> med </a:t>
            </a:r>
            <a:r>
              <a:rPr lang="en-US" err="1">
                <a:ea typeface="Calibri"/>
                <a:cs typeface="Calibri"/>
              </a:rPr>
              <a:t>andre</a:t>
            </a:r>
            <a:r>
              <a:rPr lang="en-US">
                <a:ea typeface="Calibri"/>
                <a:cs typeface="Calibri"/>
              </a:rPr>
              <a:t> barn I </a:t>
            </a:r>
            <a:r>
              <a:rPr lang="en-US" err="1">
                <a:ea typeface="Calibri"/>
                <a:cs typeface="Calibri"/>
              </a:rPr>
              <a:t>nærområdet</a:t>
            </a:r>
            <a:r>
              <a:rPr lang="en-US">
                <a:ea typeface="Calibri"/>
                <a:cs typeface="Calibri"/>
              </a:rPr>
              <a:t>. For barn er </a:t>
            </a:r>
            <a:r>
              <a:rPr lang="en-US" err="1">
                <a:ea typeface="Calibri"/>
                <a:cs typeface="Calibri"/>
              </a:rPr>
              <a:t>tilhørighet</a:t>
            </a:r>
            <a:r>
              <a:rPr lang="en-US">
                <a:ea typeface="Calibri"/>
                <a:cs typeface="Calibri"/>
              </a:rPr>
              <a:t> med </a:t>
            </a:r>
            <a:r>
              <a:rPr lang="en-US" err="1">
                <a:ea typeface="Calibri"/>
                <a:cs typeface="Calibri"/>
              </a:rPr>
              <a:t>andre</a:t>
            </a:r>
            <a:r>
              <a:rPr lang="en-US">
                <a:ea typeface="Calibri"/>
                <a:cs typeface="Calibri"/>
              </a:rPr>
              <a:t> </a:t>
            </a:r>
            <a:r>
              <a:rPr lang="en-US" err="1">
                <a:ea typeface="Calibri"/>
                <a:cs typeface="Calibri"/>
              </a:rPr>
              <a:t>jevnaldrene</a:t>
            </a:r>
            <a:r>
              <a:rPr lang="en-US">
                <a:ea typeface="Calibri"/>
                <a:cs typeface="Calibri"/>
              </a:rPr>
              <a:t> </a:t>
            </a:r>
            <a:r>
              <a:rPr lang="en-US" err="1">
                <a:ea typeface="Calibri"/>
                <a:cs typeface="Calibri"/>
              </a:rPr>
              <a:t>veldig</a:t>
            </a:r>
            <a:r>
              <a:rPr lang="en-US">
                <a:ea typeface="Calibri"/>
                <a:cs typeface="Calibri"/>
              </a:rPr>
              <a:t> </a:t>
            </a:r>
            <a:r>
              <a:rPr lang="en-US" err="1">
                <a:ea typeface="Calibri"/>
                <a:cs typeface="Calibri"/>
              </a:rPr>
              <a:t>viktig</a:t>
            </a:r>
            <a:r>
              <a:rPr lang="en-US">
                <a:ea typeface="Calibri"/>
                <a:cs typeface="Calibri"/>
              </a:rPr>
              <a:t> og å </a:t>
            </a:r>
            <a:r>
              <a:rPr lang="en-US" err="1">
                <a:ea typeface="Calibri"/>
                <a:cs typeface="Calibri"/>
              </a:rPr>
              <a:t>støtte</a:t>
            </a:r>
            <a:r>
              <a:rPr lang="en-US">
                <a:ea typeface="Calibri"/>
                <a:cs typeface="Calibri"/>
              </a:rPr>
              <a:t> dem I å </a:t>
            </a:r>
            <a:r>
              <a:rPr lang="en-US" err="1">
                <a:ea typeface="Calibri"/>
                <a:cs typeface="Calibri"/>
              </a:rPr>
              <a:t>bli</a:t>
            </a:r>
            <a:r>
              <a:rPr lang="en-US">
                <a:ea typeface="Calibri"/>
                <a:cs typeface="Calibri"/>
              </a:rPr>
              <a:t> </a:t>
            </a:r>
            <a:r>
              <a:rPr lang="en-US" err="1">
                <a:ea typeface="Calibri"/>
                <a:cs typeface="Calibri"/>
              </a:rPr>
              <a:t>kjent</a:t>
            </a:r>
            <a:r>
              <a:rPr lang="en-US">
                <a:ea typeface="Calibri"/>
                <a:cs typeface="Calibri"/>
              </a:rPr>
              <a:t> med barn I </a:t>
            </a:r>
            <a:r>
              <a:rPr lang="en-US" err="1">
                <a:ea typeface="Calibri"/>
                <a:cs typeface="Calibri"/>
              </a:rPr>
              <a:t>nærområdet</a:t>
            </a:r>
            <a:r>
              <a:rPr lang="en-US">
                <a:ea typeface="Calibri"/>
                <a:cs typeface="Calibri"/>
              </a:rPr>
              <a:t> er </a:t>
            </a:r>
            <a:r>
              <a:rPr lang="en-US" err="1">
                <a:ea typeface="Calibri"/>
                <a:cs typeface="Calibri"/>
              </a:rPr>
              <a:t>en</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oppgave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a:ea typeface="Calibri"/>
              <a:cs typeface="Calibri"/>
            </a:endParaRPr>
          </a:p>
          <a:p>
            <a:pPr lvl="1" indent="-171450">
              <a:buFont typeface="Calibri"/>
              <a:buChar char="-"/>
            </a:pPr>
            <a:r>
              <a:rPr lang="en-US">
                <a:ea typeface="Calibri"/>
                <a:cs typeface="Calibri"/>
              </a:rPr>
              <a:t>Dette </a:t>
            </a:r>
            <a:r>
              <a:rPr lang="en-US" err="1">
                <a:ea typeface="Calibri"/>
                <a:cs typeface="Calibri"/>
              </a:rPr>
              <a:t>kan</a:t>
            </a:r>
            <a:r>
              <a:rPr lang="en-US">
                <a:ea typeface="Calibri"/>
                <a:cs typeface="Calibri"/>
              </a:rPr>
              <a:t> </a:t>
            </a:r>
            <a:r>
              <a:rPr lang="en-US" err="1">
                <a:ea typeface="Calibri"/>
                <a:cs typeface="Calibri"/>
              </a:rPr>
              <a:t>være</a:t>
            </a:r>
            <a:r>
              <a:rPr lang="en-US">
                <a:ea typeface="Calibri"/>
                <a:cs typeface="Calibri"/>
              </a:rPr>
              <a:t> mange </a:t>
            </a:r>
            <a:r>
              <a:rPr lang="en-US" err="1">
                <a:ea typeface="Calibri"/>
                <a:cs typeface="Calibri"/>
              </a:rPr>
              <a:t>ulike</a:t>
            </a:r>
            <a:r>
              <a:rPr lang="en-US">
                <a:ea typeface="Calibri"/>
                <a:cs typeface="Calibri"/>
              </a:rPr>
              <a:t> ting. Gi </a:t>
            </a:r>
            <a:r>
              <a:rPr lang="en-US" err="1">
                <a:ea typeface="Calibri"/>
                <a:cs typeface="Calibri"/>
              </a:rPr>
              <a:t>flere</a:t>
            </a:r>
            <a:r>
              <a:rPr lang="en-US">
                <a:ea typeface="Calibri"/>
                <a:cs typeface="Calibri"/>
              </a:rPr>
              <a:t> </a:t>
            </a:r>
            <a:r>
              <a:rPr lang="en-US" err="1">
                <a:ea typeface="Calibri"/>
                <a:cs typeface="Calibri"/>
              </a:rPr>
              <a:t>eksempler</a:t>
            </a:r>
            <a:r>
              <a:rPr lang="en-US">
                <a:ea typeface="Calibri"/>
                <a:cs typeface="Calibri"/>
              </a:rPr>
              <a:t> av </a:t>
            </a:r>
            <a:r>
              <a:rPr lang="en-US" err="1">
                <a:ea typeface="Calibri"/>
                <a:cs typeface="Calibri"/>
              </a:rPr>
              <a:t>aktiviteter</a:t>
            </a:r>
            <a:r>
              <a:rPr lang="en-US">
                <a:ea typeface="Calibri"/>
                <a:cs typeface="Calibri"/>
              </a:rPr>
              <a:t> </a:t>
            </a:r>
            <a:r>
              <a:rPr lang="en-US" err="1">
                <a:ea typeface="Calibri"/>
                <a:cs typeface="Calibri"/>
              </a:rPr>
              <a:t>som</a:t>
            </a:r>
            <a:r>
              <a:rPr lang="en-US">
                <a:ea typeface="Calibri"/>
                <a:cs typeface="Calibri"/>
              </a:rPr>
              <a:t> er </a:t>
            </a:r>
            <a:r>
              <a:rPr lang="en-US" err="1">
                <a:ea typeface="Calibri"/>
                <a:cs typeface="Calibri"/>
              </a:rPr>
              <a:t>tilgjengelig</a:t>
            </a:r>
            <a:r>
              <a:rPr lang="en-US">
                <a:ea typeface="Calibri"/>
                <a:cs typeface="Calibri"/>
              </a:rPr>
              <a:t> I </a:t>
            </a:r>
            <a:r>
              <a:rPr lang="en-US" err="1">
                <a:ea typeface="Calibri"/>
                <a:cs typeface="Calibri"/>
              </a:rPr>
              <a:t>deres</a:t>
            </a:r>
            <a:r>
              <a:rPr lang="en-US">
                <a:ea typeface="Calibri"/>
                <a:cs typeface="Calibri"/>
              </a:rPr>
              <a:t> </a:t>
            </a:r>
            <a:r>
              <a:rPr lang="en-US" err="1">
                <a:ea typeface="Calibri"/>
                <a:cs typeface="Calibri"/>
              </a:rPr>
              <a:t>kommune</a:t>
            </a:r>
            <a:r>
              <a:rPr lang="en-US">
                <a:ea typeface="Calibri"/>
                <a:cs typeface="Calibri"/>
              </a:rPr>
              <a:t>.  </a:t>
            </a:r>
            <a:endParaRPr lang="en-US"/>
          </a:p>
          <a:p>
            <a:pPr lvl="1" indent="-171450">
              <a:buFont typeface="Calibri"/>
              <a:buChar char="-"/>
            </a:pPr>
            <a:r>
              <a:rPr lang="en-US" err="1">
                <a:ea typeface="Calibri"/>
                <a:cs typeface="Calibri"/>
              </a:rPr>
              <a:t>Noen</a:t>
            </a:r>
            <a:r>
              <a:rPr lang="en-US">
                <a:ea typeface="Calibri"/>
                <a:cs typeface="Calibri"/>
              </a:rPr>
              <a:t> ganger er </a:t>
            </a:r>
            <a:r>
              <a:rPr lang="en-US" err="1">
                <a:ea typeface="Calibri"/>
                <a:cs typeface="Calibri"/>
              </a:rPr>
              <a:t>disse</a:t>
            </a:r>
            <a:r>
              <a:rPr lang="en-US">
                <a:ea typeface="Calibri"/>
                <a:cs typeface="Calibri"/>
              </a:rPr>
              <a:t> </a:t>
            </a:r>
            <a:r>
              <a:rPr lang="en-US" err="1">
                <a:ea typeface="Calibri"/>
                <a:cs typeface="Calibri"/>
              </a:rPr>
              <a:t>aktivitetene</a:t>
            </a:r>
            <a:r>
              <a:rPr lang="en-US">
                <a:ea typeface="Calibri"/>
                <a:cs typeface="Calibri"/>
              </a:rPr>
              <a:t> gratis, </a:t>
            </a:r>
            <a:r>
              <a:rPr lang="en-US" err="1">
                <a:ea typeface="Calibri"/>
                <a:cs typeface="Calibri"/>
              </a:rPr>
              <a:t>noen</a:t>
            </a:r>
            <a:r>
              <a:rPr lang="en-US">
                <a:ea typeface="Calibri"/>
                <a:cs typeface="Calibri"/>
              </a:rPr>
              <a:t> ganger </a:t>
            </a:r>
            <a:r>
              <a:rPr lang="en-US" err="1">
                <a:ea typeface="Calibri"/>
                <a:cs typeface="Calibri"/>
              </a:rPr>
              <a:t>penger</a:t>
            </a:r>
            <a:r>
              <a:rPr lang="en-US">
                <a:ea typeface="Calibri"/>
                <a:cs typeface="Calibri"/>
              </a:rPr>
              <a:t> (Si </a:t>
            </a:r>
            <a:r>
              <a:rPr lang="en-US" err="1">
                <a:ea typeface="Calibri"/>
                <a:cs typeface="Calibri"/>
              </a:rPr>
              <a:t>noe</a:t>
            </a:r>
            <a:r>
              <a:rPr lang="en-US">
                <a:ea typeface="Calibri"/>
                <a:cs typeface="Calibri"/>
              </a:rPr>
              <a:t> om at </a:t>
            </a:r>
            <a:r>
              <a:rPr lang="en-US" err="1">
                <a:ea typeface="Calibri"/>
                <a:cs typeface="Calibri"/>
              </a:rPr>
              <a:t>noe</a:t>
            </a:r>
            <a:r>
              <a:rPr lang="en-US">
                <a:ea typeface="Calibri"/>
                <a:cs typeface="Calibri"/>
              </a:rPr>
              <a:t> er </a:t>
            </a:r>
            <a:r>
              <a:rPr lang="en-US" err="1">
                <a:ea typeface="Calibri"/>
                <a:cs typeface="Calibri"/>
              </a:rPr>
              <a:t>dyrere</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andre</a:t>
            </a:r>
            <a:r>
              <a:rPr lang="en-US">
                <a:ea typeface="Calibri"/>
                <a:cs typeface="Calibri"/>
              </a:rPr>
              <a:t>?)</a:t>
            </a:r>
          </a:p>
          <a:p>
            <a:pPr lvl="1" indent="-171450">
              <a:buFont typeface="Calibri"/>
              <a:buChar char="-"/>
            </a:pPr>
            <a:r>
              <a:rPr lang="en-US" err="1">
                <a:ea typeface="Calibri"/>
                <a:cs typeface="Calibri"/>
              </a:rPr>
              <a:t>Enkelte</a:t>
            </a:r>
            <a:r>
              <a:rPr lang="en-US">
                <a:ea typeface="Calibri"/>
                <a:cs typeface="Calibri"/>
              </a:rPr>
              <a:t> </a:t>
            </a:r>
            <a:r>
              <a:rPr lang="en-US" err="1">
                <a:ea typeface="Calibri"/>
                <a:cs typeface="Calibri"/>
              </a:rPr>
              <a:t>fritidsaktiviteter</a:t>
            </a:r>
            <a:r>
              <a:rPr lang="en-US">
                <a:ea typeface="Calibri"/>
                <a:cs typeface="Calibri"/>
              </a:rPr>
              <a:t> </a:t>
            </a:r>
            <a:r>
              <a:rPr lang="en-US" err="1">
                <a:ea typeface="Calibri"/>
                <a:cs typeface="Calibri"/>
              </a:rPr>
              <a:t>krever</a:t>
            </a:r>
            <a:r>
              <a:rPr lang="en-US">
                <a:ea typeface="Calibri"/>
                <a:cs typeface="Calibri"/>
              </a:rPr>
              <a:t> at </a:t>
            </a:r>
            <a:r>
              <a:rPr lang="en-US" err="1">
                <a:ea typeface="Calibri"/>
                <a:cs typeface="Calibri"/>
              </a:rPr>
              <a:t>foreldrene</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ved</a:t>
            </a:r>
            <a:r>
              <a:rPr lang="en-US">
                <a:ea typeface="Calibri"/>
                <a:cs typeface="Calibri"/>
              </a:rPr>
              <a:t> å </a:t>
            </a:r>
            <a:r>
              <a:rPr lang="en-US" err="1">
                <a:ea typeface="Calibri"/>
                <a:cs typeface="Calibri"/>
              </a:rPr>
              <a:t>være</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dugnader</a:t>
            </a:r>
            <a:r>
              <a:rPr lang="en-US">
                <a:ea typeface="Calibri"/>
                <a:cs typeface="Calibri"/>
              </a:rPr>
              <a:t>, </a:t>
            </a:r>
            <a:r>
              <a:rPr lang="en-US" err="1">
                <a:ea typeface="Calibri"/>
                <a:cs typeface="Calibri"/>
              </a:rPr>
              <a:t>samle</a:t>
            </a:r>
            <a:r>
              <a:rPr lang="en-US">
                <a:ea typeface="Calibri"/>
                <a:cs typeface="Calibri"/>
              </a:rPr>
              <a:t> inn </a:t>
            </a:r>
            <a:r>
              <a:rPr lang="en-US" err="1">
                <a:ea typeface="Calibri"/>
                <a:cs typeface="Calibri"/>
              </a:rPr>
              <a:t>penger</a:t>
            </a:r>
            <a:r>
              <a:rPr lang="en-US">
                <a:ea typeface="Calibri"/>
                <a:cs typeface="Calibri"/>
              </a:rPr>
              <a:t> </a:t>
            </a:r>
            <a:r>
              <a:rPr lang="en-US" err="1">
                <a:ea typeface="Calibri"/>
                <a:cs typeface="Calibri"/>
              </a:rPr>
              <a:t>ved</a:t>
            </a:r>
            <a:r>
              <a:rPr lang="en-US">
                <a:ea typeface="Calibri"/>
                <a:cs typeface="Calibri"/>
              </a:rPr>
              <a:t> </a:t>
            </a:r>
            <a:r>
              <a:rPr lang="en-US" err="1">
                <a:ea typeface="Calibri"/>
                <a:cs typeface="Calibri"/>
              </a:rPr>
              <a:t>loppenmarked</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aktiviteter</a:t>
            </a:r>
            <a:r>
              <a:rPr lang="en-US">
                <a:ea typeface="Calibri"/>
                <a:cs typeface="Calibri"/>
              </a:rPr>
              <a:t>, </a:t>
            </a:r>
            <a:r>
              <a:rPr lang="en-US" err="1">
                <a:ea typeface="Calibri"/>
                <a:cs typeface="Calibri"/>
              </a:rPr>
              <a:t>Igjen</a:t>
            </a:r>
            <a:r>
              <a:rPr lang="en-US">
                <a:ea typeface="Calibri"/>
                <a:cs typeface="Calibri"/>
              </a:rPr>
              <a:t> bruk </a:t>
            </a:r>
            <a:r>
              <a:rPr lang="en-US" err="1">
                <a:ea typeface="Calibri"/>
                <a:cs typeface="Calibri"/>
              </a:rPr>
              <a:t>eksempler</a:t>
            </a:r>
            <a:r>
              <a:rPr lang="en-US">
                <a:ea typeface="Calibri"/>
                <a:cs typeface="Calibri"/>
              </a:rPr>
              <a:t> </a:t>
            </a:r>
            <a:r>
              <a:rPr lang="en-US" err="1">
                <a:ea typeface="Calibri"/>
                <a:cs typeface="Calibri"/>
              </a:rPr>
              <a:t>som</a:t>
            </a:r>
            <a:r>
              <a:rPr lang="en-US">
                <a:ea typeface="Calibri"/>
                <a:cs typeface="Calibri"/>
              </a:rPr>
              <a:t> er relevant for </a:t>
            </a:r>
            <a:r>
              <a:rPr lang="en-US" err="1">
                <a:ea typeface="Calibri"/>
                <a:cs typeface="Calibri"/>
              </a:rPr>
              <a:t>deres</a:t>
            </a:r>
            <a:r>
              <a:rPr lang="en-US">
                <a:ea typeface="Calibri"/>
                <a:cs typeface="Calibri"/>
              </a:rPr>
              <a:t> </a:t>
            </a:r>
            <a:r>
              <a:rPr lang="en-US" err="1">
                <a:ea typeface="Calibri"/>
                <a:cs typeface="Calibri"/>
              </a:rPr>
              <a:t>nærmiljø</a:t>
            </a:r>
            <a:r>
              <a:rPr lang="en-US">
                <a:ea typeface="Calibri"/>
                <a:cs typeface="Calibri"/>
              </a:rPr>
              <a:t>. </a:t>
            </a:r>
          </a:p>
          <a:p>
            <a:pPr lvl="1" indent="-171450">
              <a:buFont typeface="Calibri"/>
              <a:buChar char="-"/>
            </a:pPr>
            <a:endParaRPr lang="en-US">
              <a:ea typeface="Calibri"/>
              <a:cs typeface="Calibri"/>
            </a:endParaRP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om man har invitert inn lokale hjelpeinstanser. </a:t>
            </a:r>
          </a:p>
          <a:p>
            <a:endParaRPr lang="nb-NO"/>
          </a:p>
          <a:p>
            <a:r>
              <a:rPr lang="nb-NO"/>
              <a:t>Si noe om fastlegeordningen. Alle har en fastlege som skal følge en opp, og vil henvise deg videre om du trenger hjelp av spesialisthelsetjenesten eller lignende. Fastlegen kan kontaktes ved somatiske vansker, men også om man har det vanskelig psykisk. </a:t>
            </a:r>
          </a:p>
          <a:p>
            <a:endParaRPr lang="nb-NO"/>
          </a:p>
          <a:p>
            <a:r>
              <a:rPr lang="nb-NO"/>
              <a:t>Si noe om at alle småbarn følges opp av helsestasjonen, men at det også finnes helsestasjon for ungdom og skolehelsetjeneste. </a:t>
            </a:r>
          </a:p>
          <a:p>
            <a:endParaRPr lang="nb-NO"/>
          </a:p>
          <a:p>
            <a:r>
              <a:rPr lang="nb-NO"/>
              <a:t>Si noe om at det finnes tjenester som skal følge opp psykisk helse</a:t>
            </a:r>
            <a:r>
              <a:rPr lang="nb-NO" dirty="0"/>
              <a:t> i spesialisthelsetjenesten</a:t>
            </a:r>
            <a:r>
              <a:rPr lang="nb-NO"/>
              <a:t>.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r>
              <a:rPr lang="nb-NO"/>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endParaRPr lang="nb-NO" dirty="0"/>
          </a:p>
          <a:p>
            <a:endParaRPr lang="nb-NO" dirty="0"/>
          </a:p>
          <a:p>
            <a:r>
              <a:rPr lang="nb-NO" dirty="0"/>
              <a:t>Ved vansker i familien kan en ta kontakt med familievernkontoret</a:t>
            </a:r>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10.06.2024</a:t>
            </a:fld>
            <a:endParaRPr lang="nb-NO"/>
          </a:p>
        </p:txBody>
      </p:sp>
      <p:sp>
        <p:nvSpPr>
          <p:cNvPr id="5" name="Plassholder for bunntekst 4">
            <a:extLst>
              <a:ext uri="{FF2B5EF4-FFF2-40B4-BE49-F238E27FC236}">
                <a16:creationId xmlns=""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10.06.2024</a:t>
            </a:fld>
            <a:endParaRPr lang="nb-NO"/>
          </a:p>
        </p:txBody>
      </p:sp>
      <p:sp>
        <p:nvSpPr>
          <p:cNvPr id="5" name="Plassholder for bunntekst 4">
            <a:extLst>
              <a:ext uri="{FF2B5EF4-FFF2-40B4-BE49-F238E27FC236}">
                <a16:creationId xmlns=""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10.06.2024</a:t>
            </a:fld>
            <a:endParaRPr lang="nb-NO"/>
          </a:p>
        </p:txBody>
      </p:sp>
      <p:sp>
        <p:nvSpPr>
          <p:cNvPr id="5" name="Plassholder for bunntekst 4">
            <a:extLst>
              <a:ext uri="{FF2B5EF4-FFF2-40B4-BE49-F238E27FC236}">
                <a16:creationId xmlns=""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10.06.2024</a:t>
            </a:fld>
            <a:endParaRPr lang="nb-NO"/>
          </a:p>
        </p:txBody>
      </p:sp>
      <p:sp>
        <p:nvSpPr>
          <p:cNvPr id="5" name="Plassholder for bunntekst 4">
            <a:extLst>
              <a:ext uri="{FF2B5EF4-FFF2-40B4-BE49-F238E27FC236}">
                <a16:creationId xmlns=""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10.06.2024</a:t>
            </a:fld>
            <a:endParaRPr lang="nb-NO"/>
          </a:p>
        </p:txBody>
      </p:sp>
      <p:sp>
        <p:nvSpPr>
          <p:cNvPr id="5" name="Plassholder for bunntekst 4">
            <a:extLst>
              <a:ext uri="{FF2B5EF4-FFF2-40B4-BE49-F238E27FC236}">
                <a16:creationId xmlns=""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10.06.2024</a:t>
            </a:fld>
            <a:endParaRPr lang="nb-NO"/>
          </a:p>
        </p:txBody>
      </p:sp>
      <p:sp>
        <p:nvSpPr>
          <p:cNvPr id="6" name="Plassholder for bunntekst 5">
            <a:extLst>
              <a:ext uri="{FF2B5EF4-FFF2-40B4-BE49-F238E27FC236}">
                <a16:creationId xmlns=""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10.06.2024</a:t>
            </a:fld>
            <a:endParaRPr lang="nb-NO"/>
          </a:p>
        </p:txBody>
      </p:sp>
      <p:sp>
        <p:nvSpPr>
          <p:cNvPr id="8" name="Plassholder for bunntekst 7">
            <a:extLst>
              <a:ext uri="{FF2B5EF4-FFF2-40B4-BE49-F238E27FC236}">
                <a16:creationId xmlns=""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10.06.2024</a:t>
            </a:fld>
            <a:endParaRPr lang="nb-NO"/>
          </a:p>
        </p:txBody>
      </p:sp>
      <p:sp>
        <p:nvSpPr>
          <p:cNvPr id="4" name="Plassholder for bunntekst 3">
            <a:extLst>
              <a:ext uri="{FF2B5EF4-FFF2-40B4-BE49-F238E27FC236}">
                <a16:creationId xmlns=""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10.06.2024</a:t>
            </a:fld>
            <a:endParaRPr lang="nb-NO"/>
          </a:p>
        </p:txBody>
      </p:sp>
      <p:sp>
        <p:nvSpPr>
          <p:cNvPr id="3" name="Plassholder for bunntekst 2">
            <a:extLst>
              <a:ext uri="{FF2B5EF4-FFF2-40B4-BE49-F238E27FC236}">
                <a16:creationId xmlns=""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10.06.2024</a:t>
            </a:fld>
            <a:endParaRPr lang="nb-NO"/>
          </a:p>
        </p:txBody>
      </p:sp>
      <p:sp>
        <p:nvSpPr>
          <p:cNvPr id="6" name="Plassholder for bunntekst 5">
            <a:extLst>
              <a:ext uri="{FF2B5EF4-FFF2-40B4-BE49-F238E27FC236}">
                <a16:creationId xmlns=""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10.06.2024</a:t>
            </a:fld>
            <a:endParaRPr lang="nb-NO"/>
          </a:p>
        </p:txBody>
      </p:sp>
      <p:sp>
        <p:nvSpPr>
          <p:cNvPr id="6" name="Plassholder for bunntekst 5">
            <a:extLst>
              <a:ext uri="{FF2B5EF4-FFF2-40B4-BE49-F238E27FC236}">
                <a16:creationId xmlns=""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10.06.2024</a:t>
            </a:fld>
            <a:endParaRPr lang="nb-NO"/>
          </a:p>
        </p:txBody>
      </p:sp>
      <p:sp>
        <p:nvSpPr>
          <p:cNvPr id="5" name="Plassholder for bunntekst 4">
            <a:extLst>
              <a:ext uri="{FF2B5EF4-FFF2-40B4-BE49-F238E27FC236}">
                <a16:creationId xmlns=""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 xmlns:a16="http://schemas.microsoft.com/office/drawing/2014/main" id="{18873D23-2DCF-4B31-A009-95721C06E8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9">
            <a:extLst>
              <a:ext uri="{FF2B5EF4-FFF2-40B4-BE49-F238E27FC236}">
                <a16:creationId xmlns="" xmlns:a16="http://schemas.microsoft.com/office/drawing/2014/main" id="{C13EF075-D4EF-4929-ADBC-91B27DA1995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11">
            <a:extLst>
              <a:ext uri="{FF2B5EF4-FFF2-40B4-BE49-F238E27FC236}">
                <a16:creationId xmlns="" xmlns:a16="http://schemas.microsoft.com/office/drawing/2014/main" id="{DAA26DFA-AAB2-4973-9C17-16D587C7B1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 xmlns:a16="http://schemas.microsoft.com/office/drawing/2014/main" id="{3F407F11-7321-4BF6-8536-CCE8E342454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13">
              <a:extLst>
                <a:ext uri="{FF2B5EF4-FFF2-40B4-BE49-F238E27FC236}">
                  <a16:creationId xmlns="" xmlns:a16="http://schemas.microsoft.com/office/drawing/2014/main" id="{06AC5DCC-C3CC-4FD5-AD4E-13A1BE5F7F6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14">
              <a:extLst>
                <a:ext uri="{FF2B5EF4-FFF2-40B4-BE49-F238E27FC236}">
                  <a16:creationId xmlns="" xmlns:a16="http://schemas.microsoft.com/office/drawing/2014/main" id="{4BBCC2F4-EFA7-4AF4-B538-AC4022D90F4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15">
              <a:extLst>
                <a:ext uri="{FF2B5EF4-FFF2-40B4-BE49-F238E27FC236}">
                  <a16:creationId xmlns="" xmlns:a16="http://schemas.microsoft.com/office/drawing/2014/main" id="{2A9D1364-B6A3-44CB-9FBA-C528F0CE909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fa-IR" sz="3600" kern="1200" dirty="0" smtClean="0">
                <a:solidFill>
                  <a:schemeClr val="tx2"/>
                </a:solidFill>
                <a:latin typeface="+mj-lt"/>
                <a:ea typeface="+mj-ea"/>
                <a:cs typeface="+mj-cs"/>
              </a:rPr>
              <a:t>جلسه 2</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5622324" y="804672"/>
            <a:ext cx="5771100" cy="5230368"/>
          </a:xfrm>
        </p:spPr>
        <p:txBody>
          <a:bodyPr vert="horz" lIns="91440" tIns="45720" rIns="91440" bIns="45720" rtlCol="0" anchor="ctr">
            <a:normAutofit/>
          </a:bodyPr>
          <a:lstStyle/>
          <a:p>
            <a:pPr marL="457200" indent="-228600" algn="r" rtl="1">
              <a:buFont typeface="Arial" panose="020B0604020202020204" pitchFamily="34" charset="0"/>
              <a:buChar char="•"/>
            </a:pPr>
            <a:r>
              <a:rPr lang="fa-IR" sz="1800" dirty="0" err="1" smtClean="0">
                <a:solidFill>
                  <a:schemeClr val="tx2"/>
                </a:solidFill>
              </a:rPr>
              <a:t>پرزینتیشن</a:t>
            </a:r>
            <a:r>
              <a:rPr lang="fa-IR" sz="1800" dirty="0" smtClean="0">
                <a:solidFill>
                  <a:schemeClr val="tx2"/>
                </a:solidFill>
              </a:rPr>
              <a:t> </a:t>
            </a:r>
            <a:r>
              <a:rPr lang="fa-IR" sz="1800" dirty="0">
                <a:solidFill>
                  <a:schemeClr val="tx2"/>
                </a:solidFill>
              </a:rPr>
              <a:t>به والدین</a:t>
            </a:r>
          </a:p>
          <a:p>
            <a:pPr marL="457200" indent="-228600" algn="r" rtl="1">
              <a:buFont typeface="Arial" panose="020B0604020202020204" pitchFamily="34" charset="0"/>
              <a:buChar char="•"/>
            </a:pPr>
            <a:r>
              <a:rPr lang="fa-IR" sz="1800" dirty="0">
                <a:solidFill>
                  <a:schemeClr val="tx2"/>
                </a:solidFill>
              </a:rPr>
              <a:t>راهنمای تدریس برای معلم / سرپرست (در قسمت یادداشت ها)</a:t>
            </a:r>
          </a:p>
          <a:p>
            <a:pPr marL="457200" indent="-228600" algn="r" rtl="1">
              <a:buFont typeface="Arial" panose="020B0604020202020204" pitchFamily="34" charset="0"/>
              <a:buChar char="•"/>
            </a:pPr>
            <a:r>
              <a:rPr lang="fa-IR" sz="1800" dirty="0" smtClean="0">
                <a:solidFill>
                  <a:schemeClr val="tx2"/>
                </a:solidFill>
              </a:rPr>
              <a:t>کار خانگی</a:t>
            </a:r>
            <a:endParaRPr lang="fa-IR" sz="1800" dirty="0">
              <a:solidFill>
                <a:schemeClr val="tx2"/>
              </a:solidFill>
            </a:endParaRPr>
          </a:p>
          <a:p>
            <a:pPr marL="457200" indent="-228600" algn="r" rtl="1">
              <a:buFont typeface="Arial" panose="020B0604020202020204" pitchFamily="34" charset="0"/>
              <a:buChar char="•"/>
            </a:pPr>
            <a:r>
              <a:rPr lang="fa-IR" sz="1800" dirty="0">
                <a:solidFill>
                  <a:schemeClr val="tx2"/>
                </a:solidFill>
              </a:rPr>
              <a:t>منابعی برای والدین با اطلاعات بیشتر</a:t>
            </a:r>
            <a:endParaRPr lang="en-US" sz="1800" dirty="0">
              <a:solidFill>
                <a:schemeClr val="tx2"/>
              </a:solidFill>
            </a:endParaRP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خدمات </a:t>
            </a:r>
            <a:r>
              <a:rPr lang="fa-IR" sz="5400" dirty="0" smtClean="0"/>
              <a:t>شهرداری</a:t>
            </a:r>
            <a:endParaRPr lang="en-US" sz="5400" dirty="0"/>
          </a:p>
        </p:txBody>
      </p:sp>
      <p:sp>
        <p:nvSpPr>
          <p:cNvPr id="27"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en-US" sz="2200" dirty="0"/>
              <a:t>NAV</a:t>
            </a:r>
          </a:p>
          <a:p>
            <a:pPr algn="r" rtl="1"/>
            <a:r>
              <a:rPr lang="fa-IR" sz="2200" dirty="0"/>
              <a:t>تیم خانواده</a:t>
            </a:r>
          </a:p>
          <a:p>
            <a:pPr algn="r" rtl="1"/>
            <a:r>
              <a:rPr lang="fa-IR" sz="2200" dirty="0"/>
              <a:t>خانه خانواده</a:t>
            </a:r>
          </a:p>
          <a:p>
            <a:pPr algn="r" rtl="1"/>
            <a:r>
              <a:rPr lang="fa-IR" sz="2200" dirty="0" smtClean="0"/>
              <a:t>(</a:t>
            </a:r>
            <a:r>
              <a:rPr lang="fa-IR" sz="2200" dirty="0"/>
              <a:t>خدمات </a:t>
            </a:r>
            <a:r>
              <a:rPr lang="fa-IR" sz="2200" dirty="0" smtClean="0"/>
              <a:t>موجود در </a:t>
            </a:r>
            <a:r>
              <a:rPr lang="fa-IR" sz="2200" dirty="0"/>
              <a:t>شهرداری خود </a:t>
            </a:r>
            <a:r>
              <a:rPr lang="fa-IR" sz="2200" dirty="0" smtClean="0"/>
              <a:t>را به آن اضافه </a:t>
            </a:r>
            <a:r>
              <a:rPr lang="fa-IR" sz="2200" dirty="0"/>
              <a:t>کنید)</a:t>
            </a:r>
            <a:endParaRPr lang="en-US" sz="2200" dirty="0"/>
          </a:p>
          <a:p>
            <a:endParaRPr lang="en-US" sz="2200" dirty="0"/>
          </a:p>
        </p:txBody>
      </p:sp>
      <p:pic>
        <p:nvPicPr>
          <p:cNvPr id="6" name="Plassholder for innhold 5" descr="Et bilde som inneholder klær, Menneskeansikt, tegnefilm, illustrasjon&#10;&#10;Automatisk generert beskrivelse">
            <a:extLst>
              <a:ext uri="{FF2B5EF4-FFF2-40B4-BE49-F238E27FC236}">
                <a16:creationId xmlns=""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 på Internett 3" descr="Hvordan kan barnevernet hjelpe?">
            <a:hlinkClick r:id="" action="ppaction://media"/>
            <a:extLst>
              <a:ext uri="{FF2B5EF4-FFF2-40B4-BE49-F238E27FC236}">
                <a16:creationId xmlns=""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 xmlns:a16="http://schemas.microsoft.com/office/drawing/2014/main" id="{EBAA1983-8EDB-6B10-9F0F-FEBC96F4DF9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رفاه کودک</a:t>
            </a:r>
            <a:endParaRPr lang="en-US" sz="5400" dirty="0"/>
          </a:p>
        </p:txBody>
      </p:sp>
      <p:sp>
        <p:nvSpPr>
          <p:cNvPr id="4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ssholder for innhold 5">
            <a:extLst>
              <a:ext uri="{FF2B5EF4-FFF2-40B4-BE49-F238E27FC236}">
                <a16:creationId xmlns=""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algn="r" rtl="1"/>
            <a:r>
              <a:rPr lang="fa-IR" sz="2000" dirty="0"/>
              <a:t>کمک به والدین و کودکانی که به دلایل مختلف نیاز به حمایت دارند</a:t>
            </a:r>
          </a:p>
          <a:p>
            <a:pPr algn="r" rtl="1"/>
            <a:r>
              <a:rPr lang="fa-IR" sz="2000" dirty="0"/>
              <a:t>به نفع کودک است</a:t>
            </a:r>
          </a:p>
          <a:p>
            <a:pPr algn="r" rtl="1"/>
            <a:r>
              <a:rPr lang="fa-IR" sz="2000" dirty="0"/>
              <a:t>اقدامات امدادی:</a:t>
            </a:r>
          </a:p>
          <a:p>
            <a:pPr algn="r" rtl="1"/>
            <a:r>
              <a:rPr lang="fa-IR" sz="2000" dirty="0"/>
              <a:t>مشاوره و </a:t>
            </a:r>
            <a:r>
              <a:rPr lang="fa-IR" sz="2000" dirty="0" err="1" smtClean="0"/>
              <a:t>رهنمایی</a:t>
            </a:r>
            <a:endParaRPr lang="fa-IR" sz="2000" dirty="0"/>
          </a:p>
          <a:p>
            <a:pPr algn="r" rtl="1"/>
            <a:r>
              <a:rPr lang="fa-IR" sz="2000" dirty="0"/>
              <a:t>گروه های والدین</a:t>
            </a:r>
          </a:p>
          <a:p>
            <a:pPr algn="r" rtl="1"/>
            <a:r>
              <a:rPr lang="fa-IR" sz="2000" dirty="0"/>
              <a:t>حمایت مالی </a:t>
            </a:r>
            <a:r>
              <a:rPr lang="fa-IR" sz="2000" dirty="0" smtClean="0"/>
              <a:t>برای کودکستان، مکتب </a:t>
            </a:r>
            <a:r>
              <a:rPr lang="fa-IR" sz="2000" dirty="0"/>
              <a:t>فعالیت و غیره.</a:t>
            </a:r>
          </a:p>
          <a:p>
            <a:pPr algn="r" rtl="1"/>
            <a:r>
              <a:rPr lang="fa-IR" sz="2000" dirty="0"/>
              <a:t>خانه </a:t>
            </a:r>
            <a:r>
              <a:rPr lang="fa-IR" sz="2000" dirty="0" smtClean="0"/>
              <a:t>امدادی</a:t>
            </a:r>
            <a:endParaRPr lang="en-US" sz="2000" dirty="0"/>
          </a:p>
        </p:txBody>
      </p:sp>
      <p:pic>
        <p:nvPicPr>
          <p:cNvPr id="8" name="Plassholder for innhold 7" descr="Et bilde som inneholder klær, person, innendørs, mann&#10;&#10;Automatisk generert beskrivelse">
            <a:extLst>
              <a:ext uri="{FF2B5EF4-FFF2-40B4-BE49-F238E27FC236}">
                <a16:creationId xmlns=""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43C823D3-D619-407C-89E0-C6F6B1E7A4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047F8E3E-2FFA-4A0F-B3C7-E57ADDCFB4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ittel 4">
            <a:extLst>
              <a:ext uri="{FF2B5EF4-FFF2-40B4-BE49-F238E27FC236}">
                <a16:creationId xmlns="" xmlns:a16="http://schemas.microsoft.com/office/drawing/2014/main" id="{0D4FB014-7FB4-F156-FF3A-BAA83547DDE0}"/>
              </a:ext>
            </a:extLst>
          </p:cNvPr>
          <p:cNvSpPr>
            <a:spLocks noGrp="1"/>
          </p:cNvSpPr>
          <p:nvPr>
            <p:ph type="title"/>
          </p:nvPr>
        </p:nvSpPr>
        <p:spPr>
          <a:xfrm>
            <a:off x="1179226" y="1594707"/>
            <a:ext cx="9833548" cy="1325563"/>
          </a:xfrm>
        </p:spPr>
        <p:txBody>
          <a:bodyPr anchor="b">
            <a:normAutofit/>
          </a:bodyPr>
          <a:lstStyle/>
          <a:p>
            <a:pPr algn="ctr"/>
            <a:r>
              <a:rPr lang="fa-IR" sz="3600" dirty="0">
                <a:solidFill>
                  <a:schemeClr val="tx2"/>
                </a:solidFill>
              </a:rPr>
              <a:t>چه چیزی به اندازه کافی خوب است؟</a:t>
            </a:r>
            <a:endParaRPr lang="nb-NO" sz="3600" dirty="0">
              <a:solidFill>
                <a:schemeClr val="tx2"/>
              </a:solidFill>
            </a:endParaRPr>
          </a:p>
        </p:txBody>
      </p:sp>
      <p:grpSp>
        <p:nvGrpSpPr>
          <p:cNvPr id="15" name="Group 14">
            <a:extLst>
              <a:ext uri="{FF2B5EF4-FFF2-40B4-BE49-F238E27FC236}">
                <a16:creationId xmlns="" xmlns:a16="http://schemas.microsoft.com/office/drawing/2014/main" id="{33D939F1-7ABE-4D0E-946A-43F37F556AF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 xmlns:a16="http://schemas.microsoft.com/office/drawing/2014/main" id="{63FE0426-0FE4-451E-A8BB-08DA6A6AC20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 xmlns:a16="http://schemas.microsoft.com/office/drawing/2014/main" id="{4A32F7E8-35B4-451F-AA07-AECF7CA1D53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E1097796-C3C8-4772-9EBD-9F5CA368F5A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 xmlns:a16="http://schemas.microsoft.com/office/drawing/2014/main" id="{EC4BC137-BB50-4235-A83F-4B4EEE15904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lassholder for innhold 5">
            <a:extLst>
              <a:ext uri="{FF2B5EF4-FFF2-40B4-BE49-F238E27FC236}">
                <a16:creationId xmlns="" xmlns:a16="http://schemas.microsoft.com/office/drawing/2014/main" id="{1153E772-E2DE-889A-740E-7DBD328AA3A4}"/>
              </a:ext>
            </a:extLst>
          </p:cNvPr>
          <p:cNvSpPr>
            <a:spLocks noGrp="1"/>
          </p:cNvSpPr>
          <p:nvPr>
            <p:ph idx="1"/>
          </p:nvPr>
        </p:nvSpPr>
        <p:spPr>
          <a:xfrm>
            <a:off x="1179226" y="3329677"/>
            <a:ext cx="9833548" cy="2457269"/>
          </a:xfrm>
        </p:spPr>
        <p:txBody>
          <a:bodyPr>
            <a:normAutofit/>
          </a:bodyPr>
          <a:lstStyle/>
          <a:p>
            <a:endParaRPr lang="nb-NO" sz="1800" dirty="0">
              <a:solidFill>
                <a:schemeClr val="tx2"/>
              </a:solidFill>
            </a:endParaRPr>
          </a:p>
        </p:txBody>
      </p:sp>
      <p:grpSp>
        <p:nvGrpSpPr>
          <p:cNvPr id="21" name="Group 20">
            <a:extLst>
              <a:ext uri="{FF2B5EF4-FFF2-40B4-BE49-F238E27FC236}">
                <a16:creationId xmlns="" xmlns:a16="http://schemas.microsoft.com/office/drawing/2014/main" id="{9DB3963A-4187-4A72-9DA4-CA6BADE2293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 xmlns:a16="http://schemas.microsoft.com/office/drawing/2014/main" id="{2428E75E-001A-4568-B035-574F1303EF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 xmlns:a16="http://schemas.microsoft.com/office/drawing/2014/main" id="{64AC8CFC-1164-4525-82A0-25F75ADCF4C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 xmlns:a16="http://schemas.microsoft.com/office/drawing/2014/main" id="{6F35C856-5B70-4CA2-BB8F-A37197D8F94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 xmlns:a16="http://schemas.microsoft.com/office/drawing/2014/main" id="{550FD8B0-DE97-47B1-84ED-67A3BD00FE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4A4237D0-068F-7EA6-98D8-91DDDAD2410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مشاوره از متخصصان</a:t>
            </a:r>
            <a:endParaRPr lang="en-US" sz="5400" dirty="0"/>
          </a:p>
        </p:txBody>
      </p:sp>
      <p:sp>
        <p:nvSpPr>
          <p:cNvPr id="1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به کودک محبت بی قید و شرط کنید، یعنی هر کاری که کودک انجام می دهد نشان </a:t>
            </a:r>
            <a:r>
              <a:rPr lang="fa-IR" sz="2200" dirty="0" smtClean="0"/>
              <a:t>دهید </a:t>
            </a:r>
            <a:r>
              <a:rPr lang="fa-IR" sz="2200" dirty="0"/>
              <a:t>که کودک را دوست دارید.</a:t>
            </a:r>
          </a:p>
          <a:p>
            <a:pPr algn="r" rtl="1"/>
            <a:r>
              <a:rPr lang="fa-IR" sz="2200" dirty="0"/>
              <a:t>کودک را همانگونه که </a:t>
            </a:r>
            <a:r>
              <a:rPr lang="fa-IR" sz="2200" dirty="0" smtClean="0"/>
              <a:t>است، </a:t>
            </a:r>
            <a:r>
              <a:rPr lang="fa-IR" sz="2200" dirty="0"/>
              <a:t>خوب یا بد </a:t>
            </a:r>
            <a:r>
              <a:rPr lang="fa-IR" sz="2200" dirty="0" smtClean="0"/>
              <a:t>بپذیرید</a:t>
            </a:r>
            <a:endParaRPr lang="fa-IR" sz="2200" dirty="0"/>
          </a:p>
          <a:p>
            <a:pPr algn="r" rtl="1"/>
            <a:r>
              <a:rPr lang="fa-IR" sz="2200" dirty="0" smtClean="0"/>
              <a:t>یک بزرگسال آشکار باشید</a:t>
            </a:r>
            <a:r>
              <a:rPr lang="fa-IR" sz="2200" dirty="0"/>
              <a:t>، با </a:t>
            </a:r>
            <a:r>
              <a:rPr lang="fa-IR" sz="2200" dirty="0" smtClean="0"/>
              <a:t>حدود </a:t>
            </a:r>
            <a:r>
              <a:rPr lang="fa-IR" sz="2200" dirty="0" err="1" smtClean="0"/>
              <a:t>واضیح</a:t>
            </a:r>
            <a:r>
              <a:rPr lang="fa-IR" sz="2200" dirty="0" smtClean="0"/>
              <a:t> </a:t>
            </a:r>
            <a:r>
              <a:rPr lang="fa-IR" sz="2200" dirty="0"/>
              <a:t>که کودک آنها را درک می کند</a:t>
            </a:r>
            <a:endParaRPr lang="en-US" sz="2200" dirty="0"/>
          </a:p>
        </p:txBody>
      </p:sp>
      <p:pic>
        <p:nvPicPr>
          <p:cNvPr id="6" name="Plassholder for innhold 5" descr="Et bilde som inneholder person, innendørs, bilderamme, interiørdesign&#10;&#10;Automatisk generert beskrivelse">
            <a:extLst>
              <a:ext uri="{FF2B5EF4-FFF2-40B4-BE49-F238E27FC236}">
                <a16:creationId xmlns=""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2777F383-8AAC-EEDD-F078-E0FD6AE94AE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3000" dirty="0" err="1" smtClean="0"/>
              <a:t>گروپ</a:t>
            </a:r>
            <a:r>
              <a:rPr lang="fa-IR" sz="3000" dirty="0" smtClean="0"/>
              <a:t> </a:t>
            </a:r>
            <a:r>
              <a:rPr lang="fa-IR" sz="3000" dirty="0"/>
              <a:t>های راهنمایی والدین</a:t>
            </a:r>
            <a:endParaRPr lang="en-US" sz="3000" dirty="0"/>
          </a:p>
        </p:txBody>
      </p:sp>
      <p:sp>
        <p:nvSpPr>
          <p:cNvPr id="27"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اگر می خواهید </a:t>
            </a:r>
            <a:r>
              <a:rPr lang="fa-IR" sz="2200" dirty="0" smtClean="0"/>
              <a:t>تجربیات </a:t>
            </a:r>
            <a:r>
              <a:rPr lang="fa-IR" sz="2200" dirty="0"/>
              <a:t>خود را به اشتراک بگذارید </a:t>
            </a:r>
            <a:r>
              <a:rPr lang="fa-IR" sz="2200" dirty="0" smtClean="0"/>
              <a:t>و با دیگران که </a:t>
            </a:r>
            <a:r>
              <a:rPr lang="fa-IR" sz="2200" dirty="0"/>
              <a:t>در موقعیتی مشابه </a:t>
            </a:r>
            <a:r>
              <a:rPr lang="fa-IR" sz="2200" dirty="0" err="1" smtClean="0"/>
              <a:t>اند</a:t>
            </a:r>
            <a:r>
              <a:rPr lang="fa-IR" sz="2200" dirty="0" smtClean="0"/>
              <a:t> </a:t>
            </a:r>
            <a:r>
              <a:rPr lang="fa-IR" sz="2200" dirty="0"/>
              <a:t>صحبت کنید</a:t>
            </a:r>
          </a:p>
          <a:p>
            <a:pPr algn="r" rtl="1"/>
            <a:r>
              <a:rPr lang="fa-IR" sz="2200" dirty="0"/>
              <a:t>اگر می خواهید </a:t>
            </a:r>
            <a:r>
              <a:rPr lang="fa-IR" sz="2200" dirty="0" smtClean="0"/>
              <a:t>کمک دریافت کنید که </a:t>
            </a:r>
            <a:r>
              <a:rPr lang="fa-IR" sz="2200" dirty="0"/>
              <a:t>در نقش </a:t>
            </a:r>
            <a:r>
              <a:rPr lang="fa-IR" sz="2200" dirty="0" smtClean="0"/>
              <a:t>فرزند پروری </a:t>
            </a:r>
            <a:r>
              <a:rPr lang="fa-IR" sz="2200" dirty="0"/>
              <a:t>خود </a:t>
            </a:r>
            <a:r>
              <a:rPr lang="fa-IR" sz="2200" dirty="0" smtClean="0"/>
              <a:t>مطمئن </a:t>
            </a:r>
            <a:r>
              <a:rPr lang="fa-IR" sz="2200" dirty="0"/>
              <a:t>تر شوید</a:t>
            </a:r>
            <a:endParaRPr lang="en-US" sz="2200" dirty="0"/>
          </a:p>
        </p:txBody>
      </p:sp>
      <p:pic>
        <p:nvPicPr>
          <p:cNvPr id="10" name="Plassholder for innhold 9" descr="Et bilde som inneholder klær, person, mann, tegnefilm&#10;&#10;Automatisk generert beskrivelse">
            <a:extLst>
              <a:ext uri="{FF2B5EF4-FFF2-40B4-BE49-F238E27FC236}">
                <a16:creationId xmlns=""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4600" dirty="0" err="1" smtClean="0"/>
              <a:t>کارخانگی</a:t>
            </a:r>
            <a:endParaRPr lang="nb-NO" sz="4600" dirty="0"/>
          </a:p>
        </p:txBody>
      </p:sp>
      <p:sp>
        <p:nvSpPr>
          <p:cNvPr id="1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1700" dirty="0"/>
              <a:t>در مورد پیگیری </a:t>
            </a:r>
            <a:r>
              <a:rPr lang="fa-IR" sz="1700" dirty="0" smtClean="0"/>
              <a:t>فرزند تان </a:t>
            </a:r>
            <a:r>
              <a:rPr lang="fa-IR" sz="1700" dirty="0"/>
              <a:t>در </a:t>
            </a:r>
            <a:r>
              <a:rPr lang="fa-IR" sz="1700" dirty="0" smtClean="0"/>
              <a:t>کودکستان، مکتب </a:t>
            </a:r>
            <a:r>
              <a:rPr lang="fa-IR" sz="1700" dirty="0"/>
              <a:t>و فعالیت های اوقات فراغت در </a:t>
            </a:r>
            <a:r>
              <a:rPr lang="fa-IR" sz="1700" dirty="0" err="1" smtClean="0"/>
              <a:t>ناروی</a:t>
            </a:r>
            <a:r>
              <a:rPr lang="fa-IR" sz="1700" dirty="0" smtClean="0"/>
              <a:t> </a:t>
            </a:r>
            <a:r>
              <a:rPr lang="fa-IR" sz="1700" dirty="0"/>
              <a:t>چه احساسی دارید؟ آیا با کشور شما تفاوت دارد؟</a:t>
            </a:r>
          </a:p>
          <a:p>
            <a:pPr algn="r" rtl="1"/>
            <a:r>
              <a:rPr lang="fa-IR" sz="1700" dirty="0"/>
              <a:t>به نیازهای خودت فکر کن آیا خدماتی وجود دارد که احساس می کنید به اطلاعات بیشتر یا </a:t>
            </a:r>
            <a:r>
              <a:rPr lang="fa-IR" sz="1700" dirty="0" smtClean="0"/>
              <a:t>حمایت </a:t>
            </a:r>
            <a:r>
              <a:rPr lang="fa-IR" sz="1700" dirty="0"/>
              <a:t>بیشتر </a:t>
            </a:r>
            <a:r>
              <a:rPr lang="fa-IR" sz="1700" dirty="0" smtClean="0"/>
              <a:t>در مورد آن </a:t>
            </a:r>
            <a:r>
              <a:rPr lang="fa-IR" sz="1700" dirty="0"/>
              <a:t>نیاز دارید؟</a:t>
            </a:r>
          </a:p>
          <a:p>
            <a:pPr algn="r" rtl="1"/>
            <a:r>
              <a:rPr lang="fa-IR" sz="1700" dirty="0"/>
              <a:t>آیا در رابطه با خدماتی که استفاده می کنید یا در آینده استفاده خواهید کرد، نگرانی </a:t>
            </a:r>
            <a:r>
              <a:rPr lang="fa-IR" sz="1700" dirty="0" err="1"/>
              <a:t>هایی</a:t>
            </a:r>
            <a:r>
              <a:rPr lang="fa-IR" sz="1700" dirty="0"/>
              <a:t> دارید؟</a:t>
            </a:r>
            <a:endParaRPr lang="en-US" sz="1700" dirty="0"/>
          </a:p>
          <a:p>
            <a:endParaRPr lang="en-US" sz="1700" dirty="0"/>
          </a:p>
        </p:txBody>
      </p:sp>
      <p:pic>
        <p:nvPicPr>
          <p:cNvPr id="6" name="Plassholder for innhold 5" descr="Et bilde som inneholder klær, person, Menneskeansikt, sko&#10;&#10;Automatisk generert beskrivelse">
            <a:extLst>
              <a:ext uri="{FF2B5EF4-FFF2-40B4-BE49-F238E27FC236}">
                <a16:creationId xmlns=""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 xmlns:a16="http://schemas.microsoft.com/office/drawing/2014/main" id="{568495D4-DECD-2AD6-2D1C-F4EC76B4B3DF}"/>
              </a:ext>
            </a:extLst>
          </p:cNvPr>
          <p:cNvSpPr>
            <a:spLocks noGrp="1"/>
          </p:cNvSpPr>
          <p:nvPr>
            <p:ph type="title"/>
          </p:nvPr>
        </p:nvSpPr>
        <p:spPr/>
        <p:txBody>
          <a:bodyPr/>
          <a:lstStyle/>
          <a:p>
            <a:pPr algn="r" rtl="1"/>
            <a:r>
              <a:rPr lang="fa-IR" dirty="0"/>
              <a:t>لینک ها و آدرس های مفید</a:t>
            </a:r>
            <a:endParaRPr lang="nb-NO" dirty="0"/>
          </a:p>
        </p:txBody>
      </p:sp>
      <p:sp>
        <p:nvSpPr>
          <p:cNvPr id="3" name="Plassholder for innhold 2">
            <a:extLst>
              <a:ext uri="{FF2B5EF4-FFF2-40B4-BE49-F238E27FC236}">
                <a16:creationId xmlns="" xmlns:a16="http://schemas.microsoft.com/office/drawing/2014/main" id="{29196B66-E60A-F265-5E3D-244402ADC425}"/>
              </a:ext>
            </a:extLst>
          </p:cNvPr>
          <p:cNvSpPr>
            <a:spLocks noGrp="1"/>
          </p:cNvSpPr>
          <p:nvPr>
            <p:ph idx="1"/>
          </p:nvPr>
        </p:nvSpPr>
        <p:spPr/>
        <p:txBody>
          <a:bodyPr/>
          <a:lstStyle/>
          <a:p>
            <a:pPr algn="r" rtl="1"/>
            <a:r>
              <a:rPr lang="nb-NO" dirty="0"/>
              <a:t>Foreldrehverdag.no</a:t>
            </a:r>
            <a:endParaRPr lang="fa-IR" dirty="0"/>
          </a:p>
          <a:p>
            <a:pPr algn="r" rtl="1"/>
            <a:r>
              <a:rPr lang="fa-IR" dirty="0"/>
              <a:t>(شماره تلفن، لینک و آدرس مربوطه را بنویسید)</a:t>
            </a:r>
            <a:endParaRPr lang="nb-NO" dirty="0"/>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 xmlns:a16="http://schemas.microsoft.com/office/drawing/2014/main" id="{743AA782-23D1-4521-8CAD-47662984AA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r" rtl="1"/>
            <a:r>
              <a:rPr lang="fa-IR" sz="5000" kern="1200" dirty="0" err="1" smtClean="0">
                <a:solidFill>
                  <a:schemeClr val="tx1"/>
                </a:solidFill>
                <a:latin typeface="+mj-lt"/>
                <a:ea typeface="+mj-ea"/>
                <a:cs typeface="+mj-cs"/>
              </a:rPr>
              <a:t>کارخانگی</a:t>
            </a:r>
            <a:endParaRPr lang="en-US" sz="5000" kern="1200" dirty="0">
              <a:solidFill>
                <a:schemeClr val="tx1"/>
              </a:solidFill>
              <a:latin typeface="+mj-lt"/>
              <a:ea typeface="+mj-ea"/>
              <a:cs typeface="+mj-cs"/>
            </a:endParaRPr>
          </a:p>
        </p:txBody>
      </p:sp>
      <p:sp>
        <p:nvSpPr>
          <p:cNvPr id="27" name="sketch line">
            <a:extLst>
              <a:ext uri="{FF2B5EF4-FFF2-40B4-BE49-F238E27FC236}">
                <a16:creationId xmlns="" xmlns:a16="http://schemas.microsoft.com/office/drawing/2014/main" id="{650D18FE-0824-4A46-B22C-A86B52E578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r" rtl="1"/>
            <a:r>
              <a:rPr lang="fa-IR" sz="2200" dirty="0" err="1"/>
              <a:t>کارخانگی</a:t>
            </a:r>
            <a:r>
              <a:rPr lang="fa-IR" sz="2200" dirty="0"/>
              <a:t> بازتابی</a:t>
            </a:r>
          </a:p>
          <a:p>
            <a:pPr algn="r" rtl="1"/>
            <a:r>
              <a:rPr lang="fa-IR" sz="2200" dirty="0"/>
              <a:t>آیا تفاوت </a:t>
            </a:r>
            <a:r>
              <a:rPr lang="fa-IR" sz="2200" dirty="0" err="1"/>
              <a:t>هایی</a:t>
            </a:r>
            <a:r>
              <a:rPr lang="fa-IR" sz="2200" dirty="0"/>
              <a:t> را در نحوه والدین بودن در کشور خود و </a:t>
            </a:r>
            <a:r>
              <a:rPr lang="fa-IR" sz="2200" dirty="0" err="1"/>
              <a:t>ناروی</a:t>
            </a:r>
            <a:r>
              <a:rPr lang="fa-IR" sz="2200" dirty="0"/>
              <a:t> </a:t>
            </a:r>
            <a:r>
              <a:rPr lang="fa-IR" sz="2200" dirty="0" smtClean="0"/>
              <a:t>احساس </a:t>
            </a:r>
            <a:r>
              <a:rPr lang="fa-IR" sz="2200" dirty="0"/>
              <a:t>کرده </a:t>
            </a:r>
            <a:r>
              <a:rPr lang="fa-IR" sz="2200" dirty="0" err="1"/>
              <a:t>اید</a:t>
            </a:r>
            <a:r>
              <a:rPr lang="fa-IR" sz="2200" dirty="0"/>
              <a:t>؟</a:t>
            </a:r>
          </a:p>
          <a:p>
            <a:pPr algn="r" rtl="1"/>
            <a:r>
              <a:rPr lang="fa-IR" sz="2200" dirty="0"/>
              <a:t>آیا در مورد سیستم در </a:t>
            </a:r>
            <a:r>
              <a:rPr lang="fa-IR" sz="2200" dirty="0" err="1"/>
              <a:t>ناروی</a:t>
            </a:r>
            <a:r>
              <a:rPr lang="fa-IR" sz="2200" dirty="0"/>
              <a:t> کدام چیزی را پیدا نموده </a:t>
            </a:r>
            <a:r>
              <a:rPr lang="fa-IR" sz="2200" dirty="0" err="1"/>
              <a:t>اید</a:t>
            </a:r>
            <a:r>
              <a:rPr lang="fa-IR" sz="2200" dirty="0"/>
              <a:t> که در مورد آن سوال داشته باشید؟</a:t>
            </a:r>
          </a:p>
          <a:p>
            <a:pPr algn="r" rtl="1"/>
            <a:r>
              <a:rPr lang="fa-IR" sz="2200" dirty="0"/>
              <a:t>آیا چیزی در مورد والدین بودن در </a:t>
            </a:r>
            <a:r>
              <a:rPr lang="fa-IR" sz="2200" dirty="0" err="1"/>
              <a:t>ناروی</a:t>
            </a:r>
            <a:r>
              <a:rPr lang="fa-IR" sz="2200" dirty="0"/>
              <a:t> وجود دارد که شما را نگران </a:t>
            </a:r>
            <a:r>
              <a:rPr lang="fa-IR" sz="2200" dirty="0" smtClean="0"/>
              <a:t>میسازد؟</a:t>
            </a:r>
            <a:endParaRPr lang="en-US" sz="2200" dirty="0"/>
          </a:p>
        </p:txBody>
      </p:sp>
      <p:pic>
        <p:nvPicPr>
          <p:cNvPr id="7" name="Plassholder for innhold 6" descr="Et bilde som inneholder sko, tegning, clip art, illustrasjon&#10;&#10;Automatisk generert beskrivelse">
            <a:extLst>
              <a:ext uri="{FF2B5EF4-FFF2-40B4-BE49-F238E27FC236}">
                <a16:creationId xmlns=""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smtClean="0"/>
              <a:t>موضوع روز</a:t>
            </a:r>
            <a:endParaRPr lang="en-US" sz="5400" dirty="0"/>
          </a:p>
        </p:txBody>
      </p:sp>
      <p:sp>
        <p:nvSpPr>
          <p:cNvPr id="1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جامعه </a:t>
            </a:r>
            <a:r>
              <a:rPr lang="fa-IR" sz="2200" dirty="0" smtClean="0"/>
              <a:t>رفاهی</a:t>
            </a:r>
            <a:endParaRPr lang="fa-IR" sz="2200" dirty="0"/>
          </a:p>
          <a:p>
            <a:pPr algn="r" rtl="1"/>
            <a:r>
              <a:rPr lang="fa-IR" sz="2200" dirty="0"/>
              <a:t>پدر و مادر بودن در </a:t>
            </a:r>
            <a:r>
              <a:rPr lang="fa-IR" sz="2200" dirty="0" err="1" smtClean="0"/>
              <a:t>ناروی</a:t>
            </a:r>
            <a:endParaRPr lang="fa-IR" sz="2200" dirty="0"/>
          </a:p>
          <a:p>
            <a:pPr algn="r" rtl="1"/>
            <a:r>
              <a:rPr lang="fa-IR" sz="2200" dirty="0"/>
              <a:t>پیشنهاد خدمات</a:t>
            </a:r>
          </a:p>
          <a:p>
            <a:pPr algn="r" rtl="1"/>
            <a:r>
              <a:rPr lang="fa-IR" sz="2200" dirty="0" err="1" smtClean="0"/>
              <a:t>کارخانگی</a:t>
            </a:r>
            <a:endParaRPr lang="en-US" sz="2200" dirty="0"/>
          </a:p>
        </p:txBody>
      </p:sp>
      <p:pic>
        <p:nvPicPr>
          <p:cNvPr id="6" name="Plassholder for innhold 5" descr="Et bilde som inneholder tegning, sko, illustrasjon, clip art&#10;&#10;Automatisk generert beskrivelse">
            <a:extLst>
              <a:ext uri="{FF2B5EF4-FFF2-40B4-BE49-F238E27FC236}">
                <a16:creationId xmlns=""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721216AA-AD84-3817-009E-A4F46BC7CCB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a:t>دولت </a:t>
            </a:r>
            <a:r>
              <a:rPr lang="fa-IR" sz="5400" dirty="0" smtClean="0"/>
              <a:t>رفاهی</a:t>
            </a:r>
            <a:endParaRPr lang="en-US" sz="5400" dirty="0"/>
          </a:p>
        </p:txBody>
      </p:sp>
      <p:sp>
        <p:nvSpPr>
          <p:cNvPr id="34"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1700" dirty="0" smtClean="0"/>
              <a:t>کودکستان </a:t>
            </a:r>
            <a:r>
              <a:rPr lang="fa-IR" sz="1700" dirty="0"/>
              <a:t>ها</a:t>
            </a:r>
          </a:p>
          <a:p>
            <a:pPr algn="r" rtl="1"/>
            <a:r>
              <a:rPr lang="fa-IR" sz="1700" dirty="0"/>
              <a:t>مرکز </a:t>
            </a:r>
            <a:r>
              <a:rPr lang="fa-IR" sz="1700" dirty="0" smtClean="0"/>
              <a:t>صحی</a:t>
            </a:r>
            <a:endParaRPr lang="fa-IR" sz="1700" dirty="0"/>
          </a:p>
          <a:p>
            <a:pPr algn="r" rtl="1"/>
            <a:r>
              <a:rPr lang="fa-IR" sz="1700" dirty="0" smtClean="0"/>
              <a:t>مکتب و </a:t>
            </a:r>
            <a:r>
              <a:rPr lang="fa-IR" sz="1700" dirty="0" err="1" smtClean="0"/>
              <a:t>ترتیبات</a:t>
            </a:r>
            <a:r>
              <a:rPr lang="fa-IR" sz="1700" dirty="0" smtClean="0"/>
              <a:t> بعد </a:t>
            </a:r>
            <a:r>
              <a:rPr lang="fa-IR" sz="1700" dirty="0"/>
              <a:t>از </a:t>
            </a:r>
            <a:r>
              <a:rPr lang="fa-IR" sz="1700" dirty="0" smtClean="0"/>
              <a:t>مکتب</a:t>
            </a:r>
            <a:endParaRPr lang="fa-IR" sz="1700" dirty="0"/>
          </a:p>
          <a:p>
            <a:pPr algn="r" rtl="1"/>
            <a:r>
              <a:rPr lang="fa-IR" sz="1700" dirty="0" err="1" smtClean="0"/>
              <a:t>داکتر</a:t>
            </a:r>
            <a:r>
              <a:rPr lang="fa-IR" sz="1700" dirty="0" smtClean="0"/>
              <a:t> معالج</a:t>
            </a:r>
            <a:endParaRPr lang="en-US" sz="1700" dirty="0"/>
          </a:p>
          <a:p>
            <a:pPr algn="r" rtl="1"/>
            <a:r>
              <a:rPr lang="en-US" sz="1700" dirty="0"/>
              <a:t>NAV</a:t>
            </a:r>
          </a:p>
          <a:p>
            <a:pPr algn="r" rtl="1"/>
            <a:r>
              <a:rPr lang="fa-IR" sz="1700" dirty="0" smtClean="0"/>
              <a:t>خدمات حفاظت </a:t>
            </a:r>
            <a:r>
              <a:rPr lang="fa-IR" sz="1700" dirty="0"/>
              <a:t>از کودک</a:t>
            </a:r>
          </a:p>
          <a:p>
            <a:pPr algn="r" rtl="1"/>
            <a:r>
              <a:rPr lang="fa-IR" sz="1700" dirty="0" err="1" smtClean="0"/>
              <a:t>شفاخانه</a:t>
            </a:r>
            <a:endParaRPr lang="fa-IR" sz="1700" dirty="0"/>
          </a:p>
          <a:p>
            <a:pPr algn="r" rtl="1"/>
            <a:r>
              <a:rPr lang="fa-IR" sz="1700" dirty="0" smtClean="0"/>
              <a:t>خدمات عاجل </a:t>
            </a:r>
            <a:r>
              <a:rPr lang="fa-IR" sz="1700" dirty="0" err="1" smtClean="0"/>
              <a:t>شفاخانه</a:t>
            </a:r>
            <a:endParaRPr lang="fa-IR" sz="1700" dirty="0"/>
          </a:p>
          <a:p>
            <a:pPr algn="r" rtl="1"/>
            <a:r>
              <a:rPr lang="fa-IR" sz="1700" dirty="0"/>
              <a:t>خدمات </a:t>
            </a:r>
            <a:r>
              <a:rPr lang="fa-IR" sz="1700" dirty="0" smtClean="0"/>
              <a:t>صحی شهرداری</a:t>
            </a:r>
            <a:endParaRPr lang="en-US" sz="1700" dirty="0"/>
          </a:p>
        </p:txBody>
      </p:sp>
      <p:pic>
        <p:nvPicPr>
          <p:cNvPr id="7" name="Plassholder for innhold 6" descr="Et bilde som inneholder tegnefilm, person, tegning, illustrasjon&#10;&#10;Automatisk generert beskrivelse">
            <a:extLst>
              <a:ext uri="{FF2B5EF4-FFF2-40B4-BE49-F238E27FC236}">
                <a16:creationId xmlns=""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C33E726D-10A5-18B5-4E10-1A7C8878847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4200" dirty="0"/>
              <a:t>آنچه </a:t>
            </a:r>
            <a:r>
              <a:rPr lang="fa-IR" sz="4200" dirty="0" smtClean="0"/>
              <a:t>که از </a:t>
            </a:r>
            <a:r>
              <a:rPr lang="fa-IR" sz="4200" dirty="0"/>
              <a:t>نقش والدین در </a:t>
            </a:r>
            <a:r>
              <a:rPr lang="fa-IR" sz="4200" dirty="0" err="1" smtClean="0"/>
              <a:t>ناروی</a:t>
            </a:r>
            <a:r>
              <a:rPr lang="fa-IR" sz="4200" dirty="0" smtClean="0"/>
              <a:t> </a:t>
            </a:r>
            <a:r>
              <a:rPr lang="fa-IR" sz="4200" dirty="0"/>
              <a:t>انتظار می رود</a:t>
            </a:r>
            <a:endParaRPr lang="en-US" sz="4200" dirty="0"/>
          </a:p>
        </p:txBody>
      </p:sp>
      <p:sp>
        <p:nvSpPr>
          <p:cNvPr id="20"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کودک را در </a:t>
            </a:r>
            <a:r>
              <a:rPr lang="fa-IR" sz="2200" dirty="0" smtClean="0"/>
              <a:t>مکتب </a:t>
            </a:r>
            <a:r>
              <a:rPr lang="fa-IR" sz="2200" dirty="0"/>
              <a:t>و </a:t>
            </a:r>
            <a:r>
              <a:rPr lang="fa-IR" sz="2200" dirty="0" smtClean="0"/>
              <a:t>کودکستان </a:t>
            </a:r>
            <a:r>
              <a:rPr lang="fa-IR" sz="2200" dirty="0"/>
              <a:t>پیگیری کنید</a:t>
            </a:r>
          </a:p>
          <a:p>
            <a:pPr algn="r" rtl="1"/>
            <a:r>
              <a:rPr lang="fa-IR" sz="2200" dirty="0"/>
              <a:t>سلامت </a:t>
            </a:r>
            <a:r>
              <a:rPr lang="fa-IR" sz="2200" dirty="0" smtClean="0"/>
              <a:t>و صحت کودک </a:t>
            </a:r>
            <a:r>
              <a:rPr lang="fa-IR" sz="2200" dirty="0"/>
              <a:t>را پیگیری کنید</a:t>
            </a:r>
          </a:p>
          <a:p>
            <a:pPr algn="r" rtl="1"/>
            <a:r>
              <a:rPr lang="fa-IR" sz="2200" dirty="0"/>
              <a:t>بگذارید کودک اجتماعی باشد و در فعالیت ها شرکت کند</a:t>
            </a:r>
            <a:endParaRPr lang="en-US" sz="2200" dirty="0"/>
          </a:p>
        </p:txBody>
      </p:sp>
      <p:pic>
        <p:nvPicPr>
          <p:cNvPr id="10" name="Plassholder for innhold 9" descr="Et bilde som inneholder klær, mann, møbler, gutt&#10;&#10;Automatisk generert beskrivelse">
            <a:extLst>
              <a:ext uri="{FF2B5EF4-FFF2-40B4-BE49-F238E27FC236}">
                <a16:creationId xmlns=""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400" dirty="0" smtClean="0"/>
              <a:t>کودکستان</a:t>
            </a:r>
            <a:endParaRPr lang="en-US" sz="5400" dirty="0"/>
          </a:p>
        </p:txBody>
      </p:sp>
      <p:sp>
        <p:nvSpPr>
          <p:cNvPr id="71"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algn="r" rtl="1"/>
            <a:r>
              <a:rPr lang="fa-IR" sz="2000" dirty="0"/>
              <a:t>یادگیری از طریق بازی و زندگی در فضای باز</a:t>
            </a:r>
          </a:p>
          <a:p>
            <a:pPr algn="r" rtl="1"/>
            <a:r>
              <a:rPr lang="fa-IR" sz="2000" dirty="0"/>
              <a:t>طرح آموزشی</a:t>
            </a:r>
          </a:p>
          <a:p>
            <a:pPr algn="r" rtl="1"/>
            <a:r>
              <a:rPr lang="fa-IR" sz="2000" dirty="0" err="1" smtClean="0"/>
              <a:t>بکس</a:t>
            </a:r>
            <a:r>
              <a:rPr lang="fa-IR" sz="2000" dirty="0" smtClean="0"/>
              <a:t> غذا و </a:t>
            </a:r>
            <a:r>
              <a:rPr lang="fa-IR" sz="2000" dirty="0"/>
              <a:t>وسایل پیاده روی </a:t>
            </a:r>
            <a:r>
              <a:rPr lang="fa-IR" sz="2000" dirty="0" smtClean="0"/>
              <a:t>را با خود داشته </a:t>
            </a:r>
            <a:r>
              <a:rPr lang="fa-IR" sz="2000" dirty="0"/>
              <a:t>باشید</a:t>
            </a:r>
          </a:p>
          <a:p>
            <a:pPr algn="r" rtl="1"/>
            <a:r>
              <a:rPr lang="fa-IR" sz="2000" dirty="0" smtClean="0"/>
              <a:t>در زمان معین تحویل دهید </a:t>
            </a:r>
            <a:r>
              <a:rPr lang="fa-IR" sz="2000" dirty="0"/>
              <a:t>و تحویل </a:t>
            </a:r>
            <a:r>
              <a:rPr lang="fa-IR" sz="2000" dirty="0" smtClean="0"/>
              <a:t>بگیرید</a:t>
            </a:r>
            <a:endParaRPr lang="fa-IR" sz="2000" dirty="0"/>
          </a:p>
          <a:p>
            <a:pPr algn="r" rtl="1"/>
            <a:r>
              <a:rPr lang="fa-IR" sz="2000" dirty="0"/>
              <a:t>در صورت بیماری یا </a:t>
            </a:r>
            <a:r>
              <a:rPr lang="fa-IR" sz="2000" dirty="0" err="1" smtClean="0"/>
              <a:t>غیابت</a:t>
            </a:r>
            <a:r>
              <a:rPr lang="fa-IR" sz="2000" dirty="0" smtClean="0"/>
              <a:t> </a:t>
            </a:r>
            <a:r>
              <a:rPr lang="fa-IR" sz="2000" dirty="0"/>
              <a:t>اطلاع دهید</a:t>
            </a:r>
          </a:p>
          <a:p>
            <a:pPr algn="r" rtl="1"/>
            <a:r>
              <a:rPr lang="fa-IR" sz="2000" dirty="0" smtClean="0"/>
              <a:t>استفاده از </a:t>
            </a:r>
            <a:r>
              <a:rPr lang="nb-NO" sz="2000" dirty="0" smtClean="0"/>
              <a:t>PPT</a:t>
            </a:r>
            <a:r>
              <a:rPr lang="fa-IR" sz="2000" dirty="0" smtClean="0"/>
              <a:t> در </a:t>
            </a:r>
            <a:r>
              <a:rPr lang="fa-IR" sz="2000" dirty="0"/>
              <a:t>صورت </a:t>
            </a:r>
            <a:r>
              <a:rPr lang="fa-IR" sz="2000" dirty="0" smtClean="0"/>
              <a:t>لزوم</a:t>
            </a:r>
          </a:p>
          <a:p>
            <a:pPr algn="r" rtl="1"/>
            <a:r>
              <a:rPr lang="fa-IR" sz="2000" dirty="0" smtClean="0"/>
              <a:t> هزینه </a:t>
            </a:r>
            <a:r>
              <a:rPr lang="fa-IR" sz="2000" dirty="0"/>
              <a:t>دارد</a:t>
            </a:r>
            <a:endParaRPr lang="en-US" sz="2000" dirty="0"/>
          </a:p>
        </p:txBody>
      </p:sp>
      <p:pic>
        <p:nvPicPr>
          <p:cNvPr id="34" name="Plassholder for innhold 33" descr="Et bilde som inneholder tre, maling, plante, lekeplass&#10;&#10;Automatisk generert beskrivelse">
            <a:extLst>
              <a:ext uri="{FF2B5EF4-FFF2-40B4-BE49-F238E27FC236}">
                <a16:creationId xmlns=""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 xmlns:a16="http://schemas.microsoft.com/office/drawing/2014/main" id="{7B831B6F-405A-4B47-B9BB-5CA88F2858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a:bodyPr>
          <a:lstStyle/>
          <a:p>
            <a:pPr algn="r" rtl="1"/>
            <a:r>
              <a:rPr lang="fa-IR" sz="5400" kern="1200" dirty="0" smtClean="0">
                <a:solidFill>
                  <a:schemeClr val="tx1"/>
                </a:solidFill>
                <a:latin typeface="+mj-lt"/>
                <a:ea typeface="+mj-ea"/>
                <a:cs typeface="+mj-cs"/>
              </a:rPr>
              <a:t>مکتب</a:t>
            </a:r>
            <a:endParaRPr lang="en-US" sz="5400" kern="1200" dirty="0">
              <a:solidFill>
                <a:schemeClr val="tx1"/>
              </a:solidFill>
              <a:latin typeface="+mj-lt"/>
              <a:ea typeface="+mj-ea"/>
              <a:cs typeface="+mj-cs"/>
            </a:endParaRPr>
          </a:p>
        </p:txBody>
      </p:sp>
      <p:pic>
        <p:nvPicPr>
          <p:cNvPr id="6" name="Plassholder for innhold 5" descr="Et bilde som inneholder Barnekunst, person, møbler, bord&#10;&#10;Automatisk generert beskrivelse">
            <a:extLst>
              <a:ext uri="{FF2B5EF4-FFF2-40B4-BE49-F238E27FC236}">
                <a16:creationId xmlns=""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 xmlns:a16="http://schemas.microsoft.com/office/drawing/2014/main" id="{953EE71A-6488-4203-A7C4-77102FD0DC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a:bodyPr>
          <a:lstStyle/>
          <a:p>
            <a:pPr algn="r" rtl="1"/>
            <a:r>
              <a:rPr lang="fa-IR" sz="2000" dirty="0"/>
              <a:t>یادگیری</a:t>
            </a:r>
          </a:p>
          <a:p>
            <a:pPr algn="r" rtl="1"/>
            <a:r>
              <a:rPr lang="fa-IR" sz="2000" dirty="0" err="1" smtClean="0"/>
              <a:t>کارخانگی</a:t>
            </a:r>
            <a:endParaRPr lang="fa-IR" sz="2000" dirty="0"/>
          </a:p>
          <a:p>
            <a:pPr algn="r" rtl="1"/>
            <a:r>
              <a:rPr lang="fa-IR" sz="2000" dirty="0" err="1" smtClean="0"/>
              <a:t>بکس</a:t>
            </a:r>
            <a:r>
              <a:rPr lang="fa-IR" sz="2000" dirty="0" smtClean="0"/>
              <a:t> غذا</a:t>
            </a:r>
            <a:endParaRPr lang="fa-IR" sz="2000" dirty="0"/>
          </a:p>
          <a:p>
            <a:pPr algn="r" rtl="1"/>
            <a:r>
              <a:rPr lang="fa-IR" sz="2000" dirty="0" smtClean="0"/>
              <a:t>پیام ها </a:t>
            </a:r>
            <a:r>
              <a:rPr lang="fa-IR" sz="2000" dirty="0"/>
              <a:t>در مورد آنچه کودک در روزهای خاص باید بیاورد را دنبال کنید.</a:t>
            </a:r>
          </a:p>
          <a:p>
            <a:pPr algn="r" rtl="1"/>
            <a:r>
              <a:rPr lang="fa-IR" sz="2000" dirty="0"/>
              <a:t>در صورت بیماری و غیره اطلاع دهید</a:t>
            </a:r>
          </a:p>
          <a:p>
            <a:pPr algn="r" rtl="1"/>
            <a:r>
              <a:rPr lang="fa-IR" sz="2000" dirty="0"/>
              <a:t>به جز تعطیلات و بیماری </a:t>
            </a:r>
            <a:r>
              <a:rPr lang="fa-IR" sz="2000" dirty="0" err="1"/>
              <a:t>نمی</a:t>
            </a:r>
            <a:r>
              <a:rPr lang="fa-IR" sz="2000" dirty="0"/>
              <a:t> توان مرخصی گرفت</a:t>
            </a:r>
          </a:p>
          <a:p>
            <a:pPr algn="r" rtl="1"/>
            <a:r>
              <a:rPr lang="fa-IR" sz="2000" dirty="0" err="1" smtClean="0"/>
              <a:t>ترتیبات</a:t>
            </a:r>
            <a:r>
              <a:rPr lang="fa-IR" sz="2000" dirty="0" smtClean="0"/>
              <a:t> </a:t>
            </a:r>
            <a:r>
              <a:rPr lang="fa-IR" sz="2000" dirty="0"/>
              <a:t>بعد از </a:t>
            </a:r>
            <a:r>
              <a:rPr lang="fa-IR" sz="2000" dirty="0" smtClean="0"/>
              <a:t>مکتب</a:t>
            </a:r>
            <a:endParaRPr lang="fa-IR" sz="2000" dirty="0"/>
          </a:p>
          <a:p>
            <a:pPr algn="r" rtl="1"/>
            <a:r>
              <a:rPr lang="fa-IR" sz="2000" dirty="0" smtClean="0"/>
              <a:t> </a:t>
            </a:r>
            <a:r>
              <a:rPr lang="en-US" sz="2000" dirty="0" smtClean="0"/>
              <a:t>PPT</a:t>
            </a:r>
            <a:r>
              <a:rPr lang="fa-IR" sz="2000" dirty="0" smtClean="0"/>
              <a:t> </a:t>
            </a:r>
            <a:r>
              <a:rPr lang="en-US" sz="2000" dirty="0" smtClean="0"/>
              <a:t> </a:t>
            </a:r>
            <a:r>
              <a:rPr lang="fa-IR" sz="2000" dirty="0"/>
              <a:t>نیاز دارد</a:t>
            </a:r>
            <a:endParaRPr lang="en-US" sz="2000" dirty="0"/>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fa-IR" sz="5000" dirty="0"/>
              <a:t>فعالیت های اوقات فراغت</a:t>
            </a:r>
            <a:endParaRPr lang="en-US" sz="5000" dirty="0"/>
          </a:p>
        </p:txBody>
      </p:sp>
      <p:sp>
        <p:nvSpPr>
          <p:cNvPr id="1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fa-IR" sz="2200" dirty="0"/>
              <a:t>ورزش</a:t>
            </a:r>
          </a:p>
          <a:p>
            <a:pPr algn="r" rtl="1"/>
            <a:r>
              <a:rPr lang="fa-IR" sz="2200" dirty="0"/>
              <a:t>پیشنهادات فرهنگی مانند </a:t>
            </a:r>
            <a:r>
              <a:rPr lang="fa-IR" sz="2200" dirty="0" err="1" smtClean="0"/>
              <a:t>ت</a:t>
            </a:r>
            <a:r>
              <a:rPr lang="fa-IR" sz="2200" dirty="0" err="1"/>
              <a:t>ی</a:t>
            </a:r>
            <a:r>
              <a:rPr lang="fa-IR" sz="2200" dirty="0" err="1" smtClean="0"/>
              <a:t>اتر</a:t>
            </a:r>
            <a:r>
              <a:rPr lang="fa-IR" sz="2200" dirty="0"/>
              <a:t>، رقص و غیره</a:t>
            </a:r>
          </a:p>
          <a:p>
            <a:pPr algn="r" rtl="1"/>
            <a:r>
              <a:rPr lang="fa-IR" sz="2200" dirty="0"/>
              <a:t>فعالیت در منطقه نزدیک</a:t>
            </a:r>
          </a:p>
          <a:p>
            <a:pPr algn="r" rtl="1"/>
            <a:r>
              <a:rPr lang="fa-IR" sz="2200" dirty="0"/>
              <a:t>دوستان</a:t>
            </a:r>
          </a:p>
          <a:p>
            <a:pPr algn="r" rtl="1"/>
            <a:r>
              <a:rPr lang="fa-IR" sz="2200" dirty="0"/>
              <a:t>هزینه دارد</a:t>
            </a:r>
            <a:endParaRPr lang="en-US" sz="2200" dirty="0"/>
          </a:p>
        </p:txBody>
      </p:sp>
      <p:pic>
        <p:nvPicPr>
          <p:cNvPr id="6" name="Plassholder for innhold 5" descr="Et bilde som inneholder gutt, ball, fotball, maling&#10;&#10;Automatisk generert beskrivelse">
            <a:extLst>
              <a:ext uri="{FF2B5EF4-FFF2-40B4-BE49-F238E27FC236}">
                <a16:creationId xmlns=""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 xmlns:a16="http://schemas.microsoft.com/office/drawing/2014/main" id="{E6A2474E-9369-3D44-5A48-E4EA072C0EC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algn="r" rtl="1"/>
            <a:r>
              <a:rPr lang="fa-IR" sz="5400" dirty="0"/>
              <a:t>چه کسی می تواند در صورت بیماری کمک کند</a:t>
            </a:r>
            <a:endParaRPr lang="nb-NO" sz="5400" dirty="0"/>
          </a:p>
        </p:txBody>
      </p:sp>
      <p:sp>
        <p:nvSpPr>
          <p:cNvPr id="26"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endParaRPr lang="en-US" sz="1700" dirty="0"/>
          </a:p>
          <a:p>
            <a:pPr marL="0" algn="r" rtl="1"/>
            <a:r>
              <a:rPr lang="fa-IR" sz="1700" dirty="0" err="1" smtClean="0"/>
              <a:t>داکتر</a:t>
            </a:r>
            <a:r>
              <a:rPr lang="fa-IR" sz="1700" dirty="0" smtClean="0"/>
              <a:t> معالج</a:t>
            </a:r>
            <a:endParaRPr lang="nb-NO" sz="1700" dirty="0"/>
          </a:p>
          <a:p>
            <a:pPr marL="0" algn="r" rtl="1"/>
            <a:r>
              <a:rPr lang="fa-IR" sz="1700" dirty="0"/>
              <a:t>مرکز </a:t>
            </a:r>
            <a:r>
              <a:rPr lang="fa-IR" sz="1700" dirty="0" smtClean="0"/>
              <a:t>صحی</a:t>
            </a:r>
            <a:endParaRPr lang="fa-IR" sz="1700" dirty="0"/>
          </a:p>
          <a:p>
            <a:pPr marL="0" algn="r" rtl="1"/>
            <a:r>
              <a:rPr lang="fa-IR" sz="1700" dirty="0" smtClean="0"/>
              <a:t>بخش عاجل </a:t>
            </a:r>
            <a:r>
              <a:rPr lang="fa-IR" sz="1700" dirty="0" err="1" smtClean="0"/>
              <a:t>شفاخانه</a:t>
            </a:r>
            <a:endParaRPr lang="fa-IR" sz="1700" dirty="0"/>
          </a:p>
          <a:p>
            <a:pPr marL="0" algn="r" rtl="1"/>
            <a:r>
              <a:rPr lang="fa-IR" sz="1700" dirty="0" smtClean="0"/>
              <a:t>سرویس خدمات </a:t>
            </a:r>
            <a:r>
              <a:rPr lang="fa-IR" sz="1700" dirty="0"/>
              <a:t>تخصصی</a:t>
            </a:r>
          </a:p>
          <a:p>
            <a:pPr marL="0" algn="r" rtl="1"/>
            <a:r>
              <a:rPr lang="fa-IR" sz="1700" dirty="0"/>
              <a:t>خدمات </a:t>
            </a:r>
            <a:r>
              <a:rPr lang="fa-IR" sz="1700" dirty="0" smtClean="0"/>
              <a:t>صحی شهرداری</a:t>
            </a:r>
            <a:endParaRPr lang="fa-IR" sz="1700" dirty="0"/>
          </a:p>
          <a:p>
            <a:pPr marL="0" algn="r" rtl="1"/>
            <a:r>
              <a:rPr lang="fa-IR" sz="1700" dirty="0" smtClean="0"/>
              <a:t>اداره </a:t>
            </a:r>
            <a:r>
              <a:rPr lang="fa-IR" sz="1700" dirty="0"/>
              <a:t>رفاه خانواده</a:t>
            </a:r>
            <a:endParaRPr lang="nb-NO" sz="1700" dirty="0"/>
          </a:p>
        </p:txBody>
      </p:sp>
      <p:pic>
        <p:nvPicPr>
          <p:cNvPr id="16" name="Plassholder for innhold 15" descr="Et bilde som inneholder klær, mann, møbler, sko&#10;&#10;Automatisk generert beskrivelse">
            <a:extLst>
              <a:ext uri="{FF2B5EF4-FFF2-40B4-BE49-F238E27FC236}">
                <a16:creationId xmlns=""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21953E-7D12-48D2-9AA3-8EE706FD81C0}">
  <ds:schemaRefs>
    <ds:schemaRef ds:uri="http://schemas.microsoft.com/sharepoint/v3/contenttype/forms"/>
  </ds:schemaRefs>
</ds:datastoreItem>
</file>

<file path=customXml/itemProps2.xml><?xml version="1.0" encoding="utf-8"?>
<ds:datastoreItem xmlns:ds="http://schemas.openxmlformats.org/officeDocument/2006/customXml" ds:itemID="{B386E92E-4770-4A64-B539-5BE98AFFB383}">
  <ds:schemaRefs>
    <ds:schemaRef ds:uri="http://purl.org/dc/elements/1.1/"/>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69737e73-f3ad-43f2-9fa4-d48f1107f523"/>
    <ds:schemaRef ds:uri="http://schemas.microsoft.com/office/infopath/2007/PartnerControls"/>
    <ds:schemaRef ds:uri="5662dfda-f9ca-4ffc-aa76-bfc5e0372425"/>
    <ds:schemaRef ds:uri="http://schemas.microsoft.com/office/2006/metadata/properties"/>
  </ds:schemaRefs>
</ds:datastoreItem>
</file>

<file path=customXml/itemProps3.xml><?xml version="1.0" encoding="utf-8"?>
<ds:datastoreItem xmlns:ds="http://schemas.openxmlformats.org/officeDocument/2006/customXml" ds:itemID="{1683A847-9DBE-4180-98BF-8ECFDE59C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240</TotalTime>
  <Words>2039</Words>
  <Application>Microsoft Office PowerPoint</Application>
  <PresentationFormat>Widescreen</PresentationFormat>
  <Paragraphs>199</Paragraphs>
  <Slides>17</Slides>
  <Notes>16</Notes>
  <HiddenSlides>0</HiddenSlides>
  <MMClips>1</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17</vt:i4>
      </vt:variant>
    </vt:vector>
  </HeadingPairs>
  <TitlesOfParts>
    <vt:vector size="24" baseType="lpstr">
      <vt:lpstr>Aptos</vt:lpstr>
      <vt:lpstr>Aptos Display</vt:lpstr>
      <vt:lpstr>Arial</vt:lpstr>
      <vt:lpstr>Calibri</vt:lpstr>
      <vt:lpstr>Söhne</vt:lpstr>
      <vt:lpstr>Times New Roman</vt:lpstr>
      <vt:lpstr>Office-tema</vt:lpstr>
      <vt:lpstr>جلسه 2</vt:lpstr>
      <vt:lpstr>کارخانگی</vt:lpstr>
      <vt:lpstr>موضوع روز</vt:lpstr>
      <vt:lpstr>دولت رفاهی</vt:lpstr>
      <vt:lpstr>آنچه که از نقش والدین در ناروی انتظار می رود</vt:lpstr>
      <vt:lpstr>کودکستان</vt:lpstr>
      <vt:lpstr>مکتب</vt:lpstr>
      <vt:lpstr>فعالیت های اوقات فراغت</vt:lpstr>
      <vt:lpstr>چه کسی می تواند در صورت بیماری کمک کند</vt:lpstr>
      <vt:lpstr>خدمات شهرداری</vt:lpstr>
      <vt:lpstr>PowerPoint-presentasjon</vt:lpstr>
      <vt:lpstr>رفاه کودک</vt:lpstr>
      <vt:lpstr>چه چیزی به اندازه کافی خوب است؟</vt:lpstr>
      <vt:lpstr>مشاوره از متخصصان</vt:lpstr>
      <vt:lpstr>گروپ های راهنمایی والدین</vt:lpstr>
      <vt:lpstr>کارخانگی</vt:lpstr>
      <vt:lpstr>لینک ها و آدرس های مفید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2</dc:title>
  <dc:creator>Elfrid Krossbakken</dc:creator>
  <cp:lastModifiedBy>Nasseri Tolketjenester</cp:lastModifiedBy>
  <cp:revision>16</cp:revision>
  <dcterms:created xsi:type="dcterms:W3CDTF">2024-04-26T11:39:09Z</dcterms:created>
  <dcterms:modified xsi:type="dcterms:W3CDTF">2024-06-11T00:00:14Z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