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4"/>
  </p:notesMasterIdLst>
  <p:sldIdLst>
    <p:sldId id="256" r:id="rId6"/>
    <p:sldId id="306" r:id="rId7"/>
    <p:sldId id="288" r:id="rId8"/>
    <p:sldId id="259" r:id="rId9"/>
    <p:sldId id="307" r:id="rId10"/>
    <p:sldId id="296" r:id="rId11"/>
    <p:sldId id="289" r:id="rId12"/>
    <p:sldId id="290" r:id="rId13"/>
    <p:sldId id="286" r:id="rId14"/>
    <p:sldId id="291" r:id="rId15"/>
    <p:sldId id="295" r:id="rId16"/>
    <p:sldId id="292" r:id="rId17"/>
    <p:sldId id="293" r:id="rId18"/>
    <p:sldId id="294" r:id="rId19"/>
    <p:sldId id="282" r:id="rId20"/>
    <p:sldId id="272" r:id="rId21"/>
    <p:sldId id="310"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06D64BE0-0DC7-5582-6FDB-3C2E34931F2E}" name="Stian Tandberg" initials="ST" userId="S::stian.tandberg@bufetat.no::04e3da4d-8e9d-479a-b565-4021ad334c0a"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612259-FC61-5843-8468-86054BCE7DE1}" v="1332" dt="2024-05-21T05:12:59.950"/>
    <p1510:client id="{75872EF5-0809-4806-927B-4ED090B818D4}" v="92" dt="2024-05-21T05:42:18.139"/>
    <p1510:client id="{8E95C017-6A9D-AD39-F873-96F7D26ECAD5}" v="252" dt="2024-05-21T05:33:50.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5" d="100"/>
          <a:sy n="155" d="100"/>
        </p:scale>
        <p:origin x="49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frid Krossbakken" userId="S::elfrid.krossbakken@bufetat.no::9e012093-0ee3-4f7b-8ab2-1d5e62e751de" providerId="AD" clId="Web-{5735A8CE-EB82-0830-542B-AD9C75C1F57E}"/>
    <pc:docChg chg="addSld modSld">
      <pc:chgData name="Elfrid Krossbakken" userId="S::elfrid.krossbakken@bufetat.no::9e012093-0ee3-4f7b-8ab2-1d5e62e751de" providerId="AD" clId="Web-{5735A8CE-EB82-0830-542B-AD9C75C1F57E}" dt="2024-04-26T08:31:56.959" v="4"/>
      <pc:docMkLst>
        <pc:docMk/>
      </pc:docMkLst>
      <pc:sldChg chg="new">
        <pc:chgData name="Elfrid Krossbakken" userId="S::elfrid.krossbakken@bufetat.no::9e012093-0ee3-4f7b-8ab2-1d5e62e751de" providerId="AD" clId="Web-{5735A8CE-EB82-0830-542B-AD9C75C1F57E}" dt="2024-04-26T08:31:23.490" v="0"/>
        <pc:sldMkLst>
          <pc:docMk/>
          <pc:sldMk cId="1735410506" sldId="284"/>
        </pc:sldMkLst>
      </pc:sldChg>
      <pc:sldChg chg="new">
        <pc:chgData name="Elfrid Krossbakken" userId="S::elfrid.krossbakken@bufetat.no::9e012093-0ee3-4f7b-8ab2-1d5e62e751de" providerId="AD" clId="Web-{5735A8CE-EB82-0830-542B-AD9C75C1F57E}" dt="2024-04-26T08:31:28.693" v="1"/>
        <pc:sldMkLst>
          <pc:docMk/>
          <pc:sldMk cId="599616923" sldId="285"/>
        </pc:sldMkLst>
      </pc:sldChg>
      <pc:sldChg chg="addSp modSp new">
        <pc:chgData name="Elfrid Krossbakken" userId="S::elfrid.krossbakken@bufetat.no::9e012093-0ee3-4f7b-8ab2-1d5e62e751de" providerId="AD" clId="Web-{5735A8CE-EB82-0830-542B-AD9C75C1F57E}" dt="2024-04-26T08:31:56.959" v="4"/>
        <pc:sldMkLst>
          <pc:docMk/>
          <pc:sldMk cId="2298242931" sldId="286"/>
        </pc:sldMkLst>
        <pc:picChg chg="add mod">
          <ac:chgData name="Elfrid Krossbakken" userId="S::elfrid.krossbakken@bufetat.no::9e012093-0ee3-4f7b-8ab2-1d5e62e751de" providerId="AD" clId="Web-{5735A8CE-EB82-0830-542B-AD9C75C1F57E}" dt="2024-04-26T08:31:56.959" v="4"/>
          <ac:picMkLst>
            <pc:docMk/>
            <pc:sldMk cId="2298242931" sldId="286"/>
            <ac:picMk id="2" creationId="{0B7DD3F1-5C79-E77A-7996-21E772C1F10E}"/>
          </ac:picMkLst>
        </pc:picChg>
      </pc:sldChg>
    </pc:docChg>
  </pc:docChgLst>
  <pc:docChgLst>
    <pc:chgData name="Stian Tandberg" userId="S::stian.tandberg@bufetat.no::04e3da4d-8e9d-479a-b565-4021ad334c0a" providerId="AD" clId="Web-{8015FD3B-8418-2787-CFBF-E0523E2C64FD}"/>
    <pc:docChg chg="mod modSld">
      <pc:chgData name="Stian Tandberg" userId="S::stian.tandberg@bufetat.no::04e3da4d-8e9d-479a-b565-4021ad334c0a" providerId="AD" clId="Web-{8015FD3B-8418-2787-CFBF-E0523E2C64FD}" dt="2024-05-13T13:09:58.721" v="58"/>
      <pc:docMkLst>
        <pc:docMk/>
      </pc:docMkLst>
      <pc:sldChg chg="addSp delSp modSp">
        <pc:chgData name="Stian Tandberg" userId="S::stian.tandberg@bufetat.no::04e3da4d-8e9d-479a-b565-4021ad334c0a" providerId="AD" clId="Web-{8015FD3B-8418-2787-CFBF-E0523E2C64FD}" dt="2024-05-13T12:35:45.916" v="13"/>
        <pc:sldMkLst>
          <pc:docMk/>
          <pc:sldMk cId="1446967390" sldId="259"/>
        </pc:sldMkLst>
        <pc:spChg chg="mod">
          <ac:chgData name="Stian Tandberg" userId="S::stian.tandberg@bufetat.no::04e3da4d-8e9d-479a-b565-4021ad334c0a" providerId="AD" clId="Web-{8015FD3B-8418-2787-CFBF-E0523E2C64FD}" dt="2024-05-13T12:35:45.916" v="13"/>
          <ac:spMkLst>
            <pc:docMk/>
            <pc:sldMk cId="1446967390" sldId="259"/>
            <ac:spMk id="2" creationId="{FA5C19F9-4E53-F75F-4868-F78AEB981D34}"/>
          </ac:spMkLst>
        </pc:spChg>
        <pc:spChg chg="mod">
          <ac:chgData name="Stian Tandberg" userId="S::stian.tandberg@bufetat.no::04e3da4d-8e9d-479a-b565-4021ad334c0a" providerId="AD" clId="Web-{8015FD3B-8418-2787-CFBF-E0523E2C64FD}" dt="2024-05-13T12:35:45.916" v="13"/>
          <ac:spMkLst>
            <pc:docMk/>
            <pc:sldMk cId="1446967390" sldId="259"/>
            <ac:spMk id="3" creationId="{34135EE3-DDEE-AB21-4ED8-74C7036EF4C5}"/>
          </ac:spMkLst>
        </pc:spChg>
        <pc:spChg chg="del">
          <ac:chgData name="Stian Tandberg" userId="S::stian.tandberg@bufetat.no::04e3da4d-8e9d-479a-b565-4021ad334c0a" providerId="AD" clId="Web-{8015FD3B-8418-2787-CFBF-E0523E2C64FD}" dt="2024-05-13T12:35:45.916" v="13"/>
          <ac:spMkLst>
            <pc:docMk/>
            <pc:sldMk cId="1446967390" sldId="259"/>
            <ac:spMk id="11" creationId="{743AA782-23D1-4521-8CAD-47662984AA08}"/>
          </ac:spMkLst>
        </pc:spChg>
        <pc:spChg chg="del">
          <ac:chgData name="Stian Tandberg" userId="S::stian.tandberg@bufetat.no::04e3da4d-8e9d-479a-b565-4021ad334c0a" providerId="AD" clId="Web-{8015FD3B-8418-2787-CFBF-E0523E2C64FD}" dt="2024-05-13T12:35:45.916" v="13"/>
          <ac:spMkLst>
            <pc:docMk/>
            <pc:sldMk cId="1446967390" sldId="259"/>
            <ac:spMk id="13" creationId="{71877DBC-BB60-40F0-AC93-2ACDBAAE60CE}"/>
          </ac:spMkLst>
        </pc:spChg>
        <pc:spChg chg="add">
          <ac:chgData name="Stian Tandberg" userId="S::stian.tandberg@bufetat.no::04e3da4d-8e9d-479a-b565-4021ad334c0a" providerId="AD" clId="Web-{8015FD3B-8418-2787-CFBF-E0523E2C64FD}" dt="2024-05-13T12:35:45.916" v="13"/>
          <ac:spMkLst>
            <pc:docMk/>
            <pc:sldMk cId="1446967390" sldId="259"/>
            <ac:spMk id="18" creationId="{F13C74B1-5B17-4795-BED0-7140497B445A}"/>
          </ac:spMkLst>
        </pc:spChg>
        <pc:spChg chg="add">
          <ac:chgData name="Stian Tandberg" userId="S::stian.tandberg@bufetat.no::04e3da4d-8e9d-479a-b565-4021ad334c0a" providerId="AD" clId="Web-{8015FD3B-8418-2787-CFBF-E0523E2C64FD}" dt="2024-05-13T12:35:45.916" v="13"/>
          <ac:spMkLst>
            <pc:docMk/>
            <pc:sldMk cId="1446967390" sldId="259"/>
            <ac:spMk id="20" creationId="{D4974D33-8DC5-464E-8C6D-BE58F0669C17}"/>
          </ac:spMkLst>
        </pc:spChg>
        <pc:picChg chg="mod">
          <ac:chgData name="Stian Tandberg" userId="S::stian.tandberg@bufetat.no::04e3da4d-8e9d-479a-b565-4021ad334c0a" providerId="AD" clId="Web-{8015FD3B-8418-2787-CFBF-E0523E2C64FD}" dt="2024-05-13T12:35:45.916" v="13"/>
          <ac:picMkLst>
            <pc:docMk/>
            <pc:sldMk cId="1446967390" sldId="259"/>
            <ac:picMk id="6" creationId="{D83E55DF-8367-B542-BD74-00FF1524C272}"/>
          </ac:picMkLst>
        </pc:picChg>
      </pc:sldChg>
      <pc:sldChg chg="addSp delSp modSp addCm modCm">
        <pc:chgData name="Stian Tandberg" userId="S::stian.tandberg@bufetat.no::04e3da4d-8e9d-479a-b565-4021ad334c0a" providerId="AD" clId="Web-{8015FD3B-8418-2787-CFBF-E0523E2C64FD}" dt="2024-05-13T13:09:58.721" v="58"/>
        <pc:sldMkLst>
          <pc:docMk/>
          <pc:sldMk cId="3370027955" sldId="272"/>
        </pc:sldMkLst>
        <pc:spChg chg="add del mod">
          <ac:chgData name="Stian Tandberg" userId="S::stian.tandberg@bufetat.no::04e3da4d-8e9d-479a-b565-4021ad334c0a" providerId="AD" clId="Web-{8015FD3B-8418-2787-CFBF-E0523E2C64FD}" dt="2024-05-13T13:08:45.329" v="53"/>
          <ac:spMkLst>
            <pc:docMk/>
            <pc:sldMk cId="3370027955" sldId="272"/>
            <ac:spMk id="7" creationId="{0C497AC0-3C0D-F40D-F10D-857B76F5F0F4}"/>
          </ac:spMkLst>
        </pc:spChg>
        <pc:spChg chg="del">
          <ac:chgData name="Stian Tandberg" userId="S::stian.tandberg@bufetat.no::04e3da4d-8e9d-479a-b565-4021ad334c0a" providerId="AD" clId="Web-{8015FD3B-8418-2787-CFBF-E0523E2C64FD}" dt="2024-05-13T13:09:02.798" v="56"/>
          <ac:spMkLst>
            <pc:docMk/>
            <pc:sldMk cId="3370027955" sldId="272"/>
            <ac:spMk id="21" creationId="{F13C74B1-5B17-4795-BED0-7140497B445A}"/>
          </ac:spMkLst>
        </pc:spChg>
        <pc:spChg chg="del">
          <ac:chgData name="Stian Tandberg" userId="S::stian.tandberg@bufetat.no::04e3da4d-8e9d-479a-b565-4021ad334c0a" providerId="AD" clId="Web-{8015FD3B-8418-2787-CFBF-E0523E2C64FD}" dt="2024-05-13T13:09:02.798" v="56"/>
          <ac:spMkLst>
            <pc:docMk/>
            <pc:sldMk cId="3370027955" sldId="272"/>
            <ac:spMk id="23" creationId="{D4974D33-8DC5-464E-8C6D-BE58F0669C17}"/>
          </ac:spMkLst>
        </pc:spChg>
        <pc:spChg chg="add">
          <ac:chgData name="Stian Tandberg" userId="S::stian.tandberg@bufetat.no::04e3da4d-8e9d-479a-b565-4021ad334c0a" providerId="AD" clId="Web-{8015FD3B-8418-2787-CFBF-E0523E2C64FD}" dt="2024-05-13T13:09:02.798" v="56"/>
          <ac:spMkLst>
            <pc:docMk/>
            <pc:sldMk cId="3370027955" sldId="272"/>
            <ac:spMk id="28" creationId="{F13C74B1-5B17-4795-BED0-7140497B445A}"/>
          </ac:spMkLst>
        </pc:spChg>
        <pc:spChg chg="add">
          <ac:chgData name="Stian Tandberg" userId="S::stian.tandberg@bufetat.no::04e3da4d-8e9d-479a-b565-4021ad334c0a" providerId="AD" clId="Web-{8015FD3B-8418-2787-CFBF-E0523E2C64FD}" dt="2024-05-13T13:09:02.798" v="56"/>
          <ac:spMkLst>
            <pc:docMk/>
            <pc:sldMk cId="3370027955" sldId="272"/>
            <ac:spMk id="30" creationId="{D4974D33-8DC5-464E-8C6D-BE58F0669C17}"/>
          </ac:spMkLst>
        </pc:spChg>
        <pc:picChg chg="add del mod">
          <ac:chgData name="Stian Tandberg" userId="S::stian.tandberg@bufetat.no::04e3da4d-8e9d-479a-b565-4021ad334c0a" providerId="AD" clId="Web-{8015FD3B-8418-2787-CFBF-E0523E2C64FD}" dt="2024-05-13T13:06:25.841" v="50"/>
          <ac:picMkLst>
            <pc:docMk/>
            <pc:sldMk cId="3370027955" sldId="272"/>
            <ac:picMk id="3" creationId="{3370A065-AB3B-2256-4291-2BB9CC17EC72}"/>
          </ac:picMkLst>
        </pc:picChg>
        <pc:picChg chg="add del mod">
          <ac:chgData name="Stian Tandberg" userId="S::stian.tandberg@bufetat.no::04e3da4d-8e9d-479a-b565-4021ad334c0a" providerId="AD" clId="Web-{8015FD3B-8418-2787-CFBF-E0523E2C64FD}" dt="2024-05-13T10:03:51.901" v="12"/>
          <ac:picMkLst>
            <pc:docMk/>
            <pc:sldMk cId="3370027955" sldId="272"/>
            <ac:picMk id="3" creationId="{BBD8BA85-9425-853E-622A-2C6460FAEC8C}"/>
          </ac:picMkLst>
        </pc:picChg>
        <pc:picChg chg="add del mod">
          <ac:chgData name="Stian Tandberg" userId="S::stian.tandberg@bufetat.no::04e3da4d-8e9d-479a-b565-4021ad334c0a" providerId="AD" clId="Web-{8015FD3B-8418-2787-CFBF-E0523E2C64FD}" dt="2024-05-13T13:06:28.154" v="51"/>
          <ac:picMkLst>
            <pc:docMk/>
            <pc:sldMk cId="3370027955" sldId="272"/>
            <ac:picMk id="5" creationId="{0FD2AEF5-2E2E-9199-9869-58AEEF52BA2D}"/>
          </ac:picMkLst>
        </pc:picChg>
        <pc:picChg chg="add mod ord">
          <ac:chgData name="Stian Tandberg" userId="S::stian.tandberg@bufetat.no::04e3da4d-8e9d-479a-b565-4021ad334c0a" providerId="AD" clId="Web-{8015FD3B-8418-2787-CFBF-E0523E2C64FD}" dt="2024-05-13T13:09:02.798" v="56"/>
          <ac:picMkLst>
            <pc:docMk/>
            <pc:sldMk cId="3370027955" sldId="272"/>
            <ac:picMk id="8" creationId="{811E6EB8-1066-FA9F-D90E-AA9A8684016A}"/>
          </ac:picMkLst>
        </pc:picChg>
        <pc:picChg chg="del">
          <ac:chgData name="Stian Tandberg" userId="S::stian.tandberg@bufetat.no::04e3da4d-8e9d-479a-b565-4021ad334c0a" providerId="AD" clId="Web-{8015FD3B-8418-2787-CFBF-E0523E2C64FD}" dt="2024-05-13T13:08:39.501" v="52"/>
          <ac:picMkLst>
            <pc:docMk/>
            <pc:sldMk cId="3370027955" sldId="272"/>
            <ac:picMk id="10" creationId="{AAA3E183-4901-F34E-B778-14E1DD3177DC}"/>
          </ac:picMkLst>
        </pc:picChg>
        <pc:extLst>
          <p:ext xmlns:p="http://schemas.openxmlformats.org/presentationml/2006/main" uri="{D6D511B9-2390-475A-947B-AFAB55BFBCF1}">
            <pc226:cmChg xmlns:pc226="http://schemas.microsoft.com/office/powerpoint/2022/06/main/command" chg="add">
              <pc226:chgData name="Stian Tandberg" userId="S::stian.tandberg@bufetat.no::04e3da4d-8e9d-479a-b565-4021ad334c0a" providerId="AD" clId="Web-{8015FD3B-8418-2787-CFBF-E0523E2C64FD}" dt="2024-05-13T13:09:58.721" v="58"/>
              <pc2:cmMkLst xmlns:pc2="http://schemas.microsoft.com/office/powerpoint/2019/9/main/command">
                <pc:docMk/>
                <pc:sldMk cId="3370027955" sldId="272"/>
                <pc2:cmMk id="{742B693D-DE94-460D-8CD6-45BEC4659E4B}"/>
              </pc2:cmMkLst>
              <pc226:cmRplyChg chg="add">
                <pc226:chgData name="Stian Tandberg" userId="S::stian.tandberg@bufetat.no::04e3da4d-8e9d-479a-b565-4021ad334c0a" providerId="AD" clId="Web-{8015FD3B-8418-2787-CFBF-E0523E2C64FD}" dt="2024-05-13T13:09:38.939" v="57"/>
                <pc2:cmRplyMkLst xmlns:pc2="http://schemas.microsoft.com/office/powerpoint/2019/9/main/command">
                  <pc:docMk/>
                  <pc:sldMk cId="3370027955" sldId="272"/>
                  <pc2:cmMk id="{742B693D-DE94-460D-8CD6-45BEC4659E4B}"/>
                  <pc2:cmRplyMk id="{28027095-C117-4DCB-90C9-ECA7B2519834}"/>
                </pc2:cmRplyMkLst>
              </pc226:cmRplyChg>
              <pc226:cmRplyChg chg="add">
                <pc226:chgData name="Stian Tandberg" userId="S::stian.tandberg@bufetat.no::04e3da4d-8e9d-479a-b565-4021ad334c0a" providerId="AD" clId="Web-{8015FD3B-8418-2787-CFBF-E0523E2C64FD}" dt="2024-05-13T13:09:58.721" v="58"/>
                <pc2:cmRplyMkLst xmlns:pc2="http://schemas.microsoft.com/office/powerpoint/2019/9/main/command">
                  <pc:docMk/>
                  <pc:sldMk cId="3370027955" sldId="272"/>
                  <pc2:cmMk id="{742B693D-DE94-460D-8CD6-45BEC4659E4B}"/>
                  <pc2:cmRplyMk id="{00736ADB-B68C-478B-8904-619960394D34}"/>
                </pc2:cmRplyMkLst>
              </pc226:cmRplyChg>
            </pc226:cmChg>
          </p:ext>
        </pc:extLst>
      </pc:sldChg>
      <pc:sldChg chg="addSp delSp modSp">
        <pc:chgData name="Stian Tandberg" userId="S::stian.tandberg@bufetat.no::04e3da4d-8e9d-479a-b565-4021ad334c0a" providerId="AD" clId="Web-{8015FD3B-8418-2787-CFBF-E0523E2C64FD}" dt="2024-05-13T12:36:21.324" v="14"/>
        <pc:sldMkLst>
          <pc:docMk/>
          <pc:sldMk cId="3123909395" sldId="288"/>
        </pc:sldMkLst>
        <pc:spChg chg="mod">
          <ac:chgData name="Stian Tandberg" userId="S::stian.tandberg@bufetat.no::04e3da4d-8e9d-479a-b565-4021ad334c0a" providerId="AD" clId="Web-{8015FD3B-8418-2787-CFBF-E0523E2C64FD}" dt="2024-05-13T12:36:21.324" v="14"/>
          <ac:spMkLst>
            <pc:docMk/>
            <pc:sldMk cId="3123909395" sldId="288"/>
            <ac:spMk id="2" creationId="{C9277AD4-661B-C776-5BF2-BD76689C1C46}"/>
          </ac:spMkLst>
        </pc:spChg>
        <pc:spChg chg="mod">
          <ac:chgData name="Stian Tandberg" userId="S::stian.tandberg@bufetat.no::04e3da4d-8e9d-479a-b565-4021ad334c0a" providerId="AD" clId="Web-{8015FD3B-8418-2787-CFBF-E0523E2C64FD}" dt="2024-05-13T12:36:21.324" v="14"/>
          <ac:spMkLst>
            <pc:docMk/>
            <pc:sldMk cId="3123909395" sldId="288"/>
            <ac:spMk id="4" creationId="{932D0490-9767-6C9A-E6E9-F3A93420F301}"/>
          </ac:spMkLst>
        </pc:spChg>
        <pc:spChg chg="del">
          <ac:chgData name="Stian Tandberg" userId="S::stian.tandberg@bufetat.no::04e3da4d-8e9d-479a-b565-4021ad334c0a" providerId="AD" clId="Web-{8015FD3B-8418-2787-CFBF-E0523E2C64FD}" dt="2024-05-13T12:36:21.324" v="14"/>
          <ac:spMkLst>
            <pc:docMk/>
            <pc:sldMk cId="3123909395" sldId="288"/>
            <ac:spMk id="25" creationId="{F13C74B1-5B17-4795-BED0-7140497B445A}"/>
          </ac:spMkLst>
        </pc:spChg>
        <pc:spChg chg="del">
          <ac:chgData name="Stian Tandberg" userId="S::stian.tandberg@bufetat.no::04e3da4d-8e9d-479a-b565-4021ad334c0a" providerId="AD" clId="Web-{8015FD3B-8418-2787-CFBF-E0523E2C64FD}" dt="2024-05-13T12:36:21.324" v="14"/>
          <ac:spMkLst>
            <pc:docMk/>
            <pc:sldMk cId="3123909395" sldId="288"/>
            <ac:spMk id="26" creationId="{D4974D33-8DC5-464E-8C6D-BE58F0669C17}"/>
          </ac:spMkLst>
        </pc:spChg>
        <pc:spChg chg="add">
          <ac:chgData name="Stian Tandberg" userId="S::stian.tandberg@bufetat.no::04e3da4d-8e9d-479a-b565-4021ad334c0a" providerId="AD" clId="Web-{8015FD3B-8418-2787-CFBF-E0523E2C64FD}" dt="2024-05-13T12:36:21.324" v="14"/>
          <ac:spMkLst>
            <pc:docMk/>
            <pc:sldMk cId="3123909395" sldId="288"/>
            <ac:spMk id="31" creationId="{45D37F4E-DDB4-456B-97E0-9937730A039F}"/>
          </ac:spMkLst>
        </pc:spChg>
        <pc:spChg chg="add">
          <ac:chgData name="Stian Tandberg" userId="S::stian.tandberg@bufetat.no::04e3da4d-8e9d-479a-b565-4021ad334c0a" providerId="AD" clId="Web-{8015FD3B-8418-2787-CFBF-E0523E2C64FD}" dt="2024-05-13T12:36:21.324" v="14"/>
          <ac:spMkLst>
            <pc:docMk/>
            <pc:sldMk cId="3123909395" sldId="288"/>
            <ac:spMk id="33" creationId="{B2DD41CD-8F47-4F56-AD12-4E2FF7696987}"/>
          </ac:spMkLst>
        </pc:spChg>
        <pc:picChg chg="mod">
          <ac:chgData name="Stian Tandberg" userId="S::stian.tandberg@bufetat.no::04e3da4d-8e9d-479a-b565-4021ad334c0a" providerId="AD" clId="Web-{8015FD3B-8418-2787-CFBF-E0523E2C64FD}" dt="2024-05-13T12:36:21.324" v="14"/>
          <ac:picMkLst>
            <pc:docMk/>
            <pc:sldMk cId="3123909395" sldId="288"/>
            <ac:picMk id="10" creationId="{84D136AB-B4B7-295A-0353-102D107C8A2A}"/>
          </ac:picMkLst>
        </pc:picChg>
      </pc:sldChg>
      <pc:sldChg chg="addSp delSp modSp">
        <pc:chgData name="Stian Tandberg" userId="S::stian.tandberg@bufetat.no::04e3da4d-8e9d-479a-b565-4021ad334c0a" providerId="AD" clId="Web-{8015FD3B-8418-2787-CFBF-E0523E2C64FD}" dt="2024-05-13T12:37:49.013" v="15"/>
        <pc:sldMkLst>
          <pc:docMk/>
          <pc:sldMk cId="1182221381" sldId="293"/>
        </pc:sldMkLst>
        <pc:spChg chg="mod">
          <ac:chgData name="Stian Tandberg" userId="S::stian.tandberg@bufetat.no::04e3da4d-8e9d-479a-b565-4021ad334c0a" providerId="AD" clId="Web-{8015FD3B-8418-2787-CFBF-E0523E2C64FD}" dt="2024-05-13T12:37:49.013" v="15"/>
          <ac:spMkLst>
            <pc:docMk/>
            <pc:sldMk cId="1182221381" sldId="293"/>
            <ac:spMk id="2" creationId="{67233D82-F897-7948-4ED3-B71B3E79B498}"/>
          </ac:spMkLst>
        </pc:spChg>
        <pc:spChg chg="mod">
          <ac:chgData name="Stian Tandberg" userId="S::stian.tandberg@bufetat.no::04e3da4d-8e9d-479a-b565-4021ad334c0a" providerId="AD" clId="Web-{8015FD3B-8418-2787-CFBF-E0523E2C64FD}" dt="2024-05-13T12:37:49.013" v="15"/>
          <ac:spMkLst>
            <pc:docMk/>
            <pc:sldMk cId="1182221381" sldId="293"/>
            <ac:spMk id="3" creationId="{AA91A9B3-FD34-5539-609C-64679D431EBA}"/>
          </ac:spMkLst>
        </pc:spChg>
        <pc:spChg chg="del">
          <ac:chgData name="Stian Tandberg" userId="S::stian.tandberg@bufetat.no::04e3da4d-8e9d-479a-b565-4021ad334c0a" providerId="AD" clId="Web-{8015FD3B-8418-2787-CFBF-E0523E2C64FD}" dt="2024-05-13T12:37:49.013" v="15"/>
          <ac:spMkLst>
            <pc:docMk/>
            <pc:sldMk cId="1182221381" sldId="293"/>
            <ac:spMk id="15" creationId="{2B97F24A-32CE-4C1C-A50D-3016B394DCFB}"/>
          </ac:spMkLst>
        </pc:spChg>
        <pc:spChg chg="del">
          <ac:chgData name="Stian Tandberg" userId="S::stian.tandberg@bufetat.no::04e3da4d-8e9d-479a-b565-4021ad334c0a" providerId="AD" clId="Web-{8015FD3B-8418-2787-CFBF-E0523E2C64FD}" dt="2024-05-13T12:37:49.013" v="15"/>
          <ac:spMkLst>
            <pc:docMk/>
            <pc:sldMk cId="1182221381" sldId="293"/>
            <ac:spMk id="16" creationId="{CD8B4F24-440B-49E9-B85D-733523DC064B}"/>
          </ac:spMkLst>
        </pc:spChg>
        <pc:spChg chg="add">
          <ac:chgData name="Stian Tandberg" userId="S::stian.tandberg@bufetat.no::04e3da4d-8e9d-479a-b565-4021ad334c0a" providerId="AD" clId="Web-{8015FD3B-8418-2787-CFBF-E0523E2C64FD}" dt="2024-05-13T12:37:49.013" v="15"/>
          <ac:spMkLst>
            <pc:docMk/>
            <pc:sldMk cId="1182221381" sldId="293"/>
            <ac:spMk id="21" creationId="{F13C74B1-5B17-4795-BED0-7140497B445A}"/>
          </ac:spMkLst>
        </pc:spChg>
        <pc:spChg chg="add">
          <ac:chgData name="Stian Tandberg" userId="S::stian.tandberg@bufetat.no::04e3da4d-8e9d-479a-b565-4021ad334c0a" providerId="AD" clId="Web-{8015FD3B-8418-2787-CFBF-E0523E2C64FD}" dt="2024-05-13T12:37:49.013" v="15"/>
          <ac:spMkLst>
            <pc:docMk/>
            <pc:sldMk cId="1182221381" sldId="293"/>
            <ac:spMk id="23" creationId="{D4974D33-8DC5-464E-8C6D-BE58F0669C17}"/>
          </ac:spMkLst>
        </pc:spChg>
        <pc:picChg chg="mod">
          <ac:chgData name="Stian Tandberg" userId="S::stian.tandberg@bufetat.no::04e3da4d-8e9d-479a-b565-4021ad334c0a" providerId="AD" clId="Web-{8015FD3B-8418-2787-CFBF-E0523E2C64FD}" dt="2024-05-13T12:37:49.013" v="15"/>
          <ac:picMkLst>
            <pc:docMk/>
            <pc:sldMk cId="1182221381" sldId="293"/>
            <ac:picMk id="6" creationId="{F6C98A65-5869-50B6-DBD8-9E89BEEC1EEF}"/>
          </ac:picMkLst>
        </pc:picChg>
      </pc:sldChg>
    </pc:docChg>
  </pc:docChgLst>
  <pc:docChgLst>
    <pc:chgData name="Elfrid Krossbakken" userId="9e012093-0ee3-4f7b-8ab2-1d5e62e751de" providerId="ADAL" clId="{75872EF5-0809-4806-927B-4ED090B818D4}"/>
    <pc:docChg chg="undo custSel addSld delSld modSld sldOrd">
      <pc:chgData name="Elfrid Krossbakken" userId="9e012093-0ee3-4f7b-8ab2-1d5e62e751de" providerId="ADAL" clId="{75872EF5-0809-4806-927B-4ED090B818D4}" dt="2024-05-21T05:42:18.139" v="11350" actId="20577"/>
      <pc:docMkLst>
        <pc:docMk/>
      </pc:docMkLst>
      <pc:sldChg chg="addSp modSp mod setBg">
        <pc:chgData name="Elfrid Krossbakken" userId="9e012093-0ee3-4f7b-8ab2-1d5e62e751de" providerId="ADAL" clId="{75872EF5-0809-4806-927B-4ED090B818D4}" dt="2024-05-16T11:44:30.848" v="10140" actId="26606"/>
        <pc:sldMkLst>
          <pc:docMk/>
          <pc:sldMk cId="4253124984" sldId="256"/>
        </pc:sldMkLst>
        <pc:spChg chg="mod">
          <ac:chgData name="Elfrid Krossbakken" userId="9e012093-0ee3-4f7b-8ab2-1d5e62e751de" providerId="ADAL" clId="{75872EF5-0809-4806-927B-4ED090B818D4}" dt="2024-05-16T11:44:30.848" v="10140" actId="26606"/>
          <ac:spMkLst>
            <pc:docMk/>
            <pc:sldMk cId="4253124984" sldId="256"/>
            <ac:spMk id="2" creationId="{00000000-0000-0000-0000-000000000000}"/>
          </ac:spMkLst>
        </pc:spChg>
        <pc:spChg chg="mod">
          <ac:chgData name="Elfrid Krossbakken" userId="9e012093-0ee3-4f7b-8ab2-1d5e62e751de" providerId="ADAL" clId="{75872EF5-0809-4806-927B-4ED090B818D4}" dt="2024-05-16T11:44:30.848" v="10140" actId="26606"/>
          <ac:spMkLst>
            <pc:docMk/>
            <pc:sldMk cId="4253124984" sldId="256"/>
            <ac:spMk id="3" creationId="{00000000-0000-0000-0000-000000000000}"/>
          </ac:spMkLst>
        </pc:spChg>
        <pc:spChg chg="add">
          <ac:chgData name="Elfrid Krossbakken" userId="9e012093-0ee3-4f7b-8ab2-1d5e62e751de" providerId="ADAL" clId="{75872EF5-0809-4806-927B-4ED090B818D4}" dt="2024-05-16T11:44:30.848" v="10140" actId="26606"/>
          <ac:spMkLst>
            <pc:docMk/>
            <pc:sldMk cId="4253124984" sldId="256"/>
            <ac:spMk id="8" creationId="{18873D23-2DCF-4B31-A009-95721C06E8E1}"/>
          </ac:spMkLst>
        </pc:spChg>
        <pc:spChg chg="add">
          <ac:chgData name="Elfrid Krossbakken" userId="9e012093-0ee3-4f7b-8ab2-1d5e62e751de" providerId="ADAL" clId="{75872EF5-0809-4806-927B-4ED090B818D4}" dt="2024-05-16T11:44:30.848" v="10140" actId="26606"/>
          <ac:spMkLst>
            <pc:docMk/>
            <pc:sldMk cId="4253124984" sldId="256"/>
            <ac:spMk id="10" creationId="{C13EF075-D4EF-4929-ADBC-91B27DA19955}"/>
          </ac:spMkLst>
        </pc:spChg>
        <pc:grpChg chg="add">
          <ac:chgData name="Elfrid Krossbakken" userId="9e012093-0ee3-4f7b-8ab2-1d5e62e751de" providerId="ADAL" clId="{75872EF5-0809-4806-927B-4ED090B818D4}" dt="2024-05-16T11:44:30.848" v="10140" actId="26606"/>
          <ac:grpSpMkLst>
            <pc:docMk/>
            <pc:sldMk cId="4253124984" sldId="256"/>
            <ac:grpSpMk id="12" creationId="{DAA26DFA-AAB2-4973-9C17-16D587C7B198}"/>
          </ac:grpSpMkLst>
        </pc:grpChg>
      </pc:sldChg>
      <pc:sldChg chg="addSp modSp del mod ord modClrScheme chgLayout">
        <pc:chgData name="Elfrid Krossbakken" userId="9e012093-0ee3-4f7b-8ab2-1d5e62e751de" providerId="ADAL" clId="{75872EF5-0809-4806-927B-4ED090B818D4}" dt="2024-05-03T08:52:07.969" v="301" actId="2696"/>
        <pc:sldMkLst>
          <pc:docMk/>
          <pc:sldMk cId="1224950190" sldId="257"/>
        </pc:sldMkLst>
        <pc:spChg chg="mod ord">
          <ac:chgData name="Elfrid Krossbakken" userId="9e012093-0ee3-4f7b-8ab2-1d5e62e751de" providerId="ADAL" clId="{75872EF5-0809-4806-927B-4ED090B818D4}" dt="2024-05-03T08:49:51.909" v="75" actId="20577"/>
          <ac:spMkLst>
            <pc:docMk/>
            <pc:sldMk cId="1224950190" sldId="257"/>
            <ac:spMk id="2" creationId="{36495121-2CCA-5549-9631-87DB904B3E07}"/>
          </ac:spMkLst>
        </pc:spChg>
        <pc:spChg chg="mod ord">
          <ac:chgData name="Elfrid Krossbakken" userId="9e012093-0ee3-4f7b-8ab2-1d5e62e751de" providerId="ADAL" clId="{75872EF5-0809-4806-927B-4ED090B818D4}" dt="2024-05-03T08:49:38.723" v="71" actId="700"/>
          <ac:spMkLst>
            <pc:docMk/>
            <pc:sldMk cId="1224950190" sldId="257"/>
            <ac:spMk id="3" creationId="{C2456966-E890-E981-BD29-73AD3ADB1EA6}"/>
          </ac:spMkLst>
        </pc:spChg>
        <pc:spChg chg="add mod ord">
          <ac:chgData name="Elfrid Krossbakken" userId="9e012093-0ee3-4f7b-8ab2-1d5e62e751de" providerId="ADAL" clId="{75872EF5-0809-4806-927B-4ED090B818D4}" dt="2024-05-03T08:49:38.723" v="71" actId="700"/>
          <ac:spMkLst>
            <pc:docMk/>
            <pc:sldMk cId="1224950190" sldId="257"/>
            <ac:spMk id="4" creationId="{4F03DF9C-CEB4-7333-12D6-D1F26935ABDE}"/>
          </ac:spMkLst>
        </pc:spChg>
      </pc:sldChg>
      <pc:sldChg chg="add del ord">
        <pc:chgData name="Elfrid Krossbakken" userId="9e012093-0ee3-4f7b-8ab2-1d5e62e751de" providerId="ADAL" clId="{75872EF5-0809-4806-927B-4ED090B818D4}" dt="2024-05-03T12:53:21.427" v="1103" actId="2696"/>
        <pc:sldMkLst>
          <pc:docMk/>
          <pc:sldMk cId="3132443504" sldId="258"/>
        </pc:sldMkLst>
      </pc:sldChg>
      <pc:sldChg chg="addSp delSp modSp mod ord setBg modClrScheme chgLayout modNotesTx">
        <pc:chgData name="Elfrid Krossbakken" userId="9e012093-0ee3-4f7b-8ab2-1d5e62e751de" providerId="ADAL" clId="{75872EF5-0809-4806-927B-4ED090B818D4}" dt="2024-05-09T19:43:59.268" v="8942" actId="20577"/>
        <pc:sldMkLst>
          <pc:docMk/>
          <pc:sldMk cId="1446967390" sldId="259"/>
        </pc:sldMkLst>
        <pc:spChg chg="mod ord">
          <ac:chgData name="Elfrid Krossbakken" userId="9e012093-0ee3-4f7b-8ab2-1d5e62e751de" providerId="ADAL" clId="{75872EF5-0809-4806-927B-4ED090B818D4}" dt="2024-05-07T08:21:09.025" v="2465" actId="26606"/>
          <ac:spMkLst>
            <pc:docMk/>
            <pc:sldMk cId="1446967390" sldId="259"/>
            <ac:spMk id="2" creationId="{FA5C19F9-4E53-F75F-4868-F78AEB981D34}"/>
          </ac:spMkLst>
        </pc:spChg>
        <pc:spChg chg="mod ord">
          <ac:chgData name="Elfrid Krossbakken" userId="9e012093-0ee3-4f7b-8ab2-1d5e62e751de" providerId="ADAL" clId="{75872EF5-0809-4806-927B-4ED090B818D4}" dt="2024-05-07T08:21:09.025" v="2465" actId="26606"/>
          <ac:spMkLst>
            <pc:docMk/>
            <pc:sldMk cId="1446967390" sldId="259"/>
            <ac:spMk id="3" creationId="{34135EE3-DDEE-AB21-4ED8-74C7036EF4C5}"/>
          </ac:spMkLst>
        </pc:spChg>
        <pc:spChg chg="add del mod ord">
          <ac:chgData name="Elfrid Krossbakken" userId="9e012093-0ee3-4f7b-8ab2-1d5e62e751de" providerId="ADAL" clId="{75872EF5-0809-4806-927B-4ED090B818D4}" dt="2024-05-07T08:21:05.505" v="2462" actId="931"/>
          <ac:spMkLst>
            <pc:docMk/>
            <pc:sldMk cId="1446967390" sldId="259"/>
            <ac:spMk id="4" creationId="{3A4DE732-C2FF-F015-405E-D22A12294FB1}"/>
          </ac:spMkLst>
        </pc:spChg>
        <pc:spChg chg="add">
          <ac:chgData name="Elfrid Krossbakken" userId="9e012093-0ee3-4f7b-8ab2-1d5e62e751de" providerId="ADAL" clId="{75872EF5-0809-4806-927B-4ED090B818D4}" dt="2024-05-07T08:21:09.025" v="2465" actId="26606"/>
          <ac:spMkLst>
            <pc:docMk/>
            <pc:sldMk cId="1446967390" sldId="259"/>
            <ac:spMk id="11" creationId="{743AA782-23D1-4521-8CAD-47662984AA08}"/>
          </ac:spMkLst>
        </pc:spChg>
        <pc:spChg chg="add">
          <ac:chgData name="Elfrid Krossbakken" userId="9e012093-0ee3-4f7b-8ab2-1d5e62e751de" providerId="ADAL" clId="{75872EF5-0809-4806-927B-4ED090B818D4}" dt="2024-05-07T08:21:09.025" v="2465" actId="26606"/>
          <ac:spMkLst>
            <pc:docMk/>
            <pc:sldMk cId="1446967390" sldId="259"/>
            <ac:spMk id="13" creationId="{71877DBC-BB60-40F0-AC93-2ACDBAAE60CE}"/>
          </ac:spMkLst>
        </pc:spChg>
        <pc:picChg chg="add mod">
          <ac:chgData name="Elfrid Krossbakken" userId="9e012093-0ee3-4f7b-8ab2-1d5e62e751de" providerId="ADAL" clId="{75872EF5-0809-4806-927B-4ED090B818D4}" dt="2024-05-07T08:21:09.025" v="2465" actId="26606"/>
          <ac:picMkLst>
            <pc:docMk/>
            <pc:sldMk cId="1446967390" sldId="259"/>
            <ac:picMk id="6" creationId="{D83E55DF-8367-B542-BD74-00FF1524C272}"/>
          </ac:picMkLst>
        </pc:picChg>
      </pc:sldChg>
      <pc:sldChg chg="modSp mod modNotesTx">
        <pc:chgData name="Elfrid Krossbakken" userId="9e012093-0ee3-4f7b-8ab2-1d5e62e751de" providerId="ADAL" clId="{75872EF5-0809-4806-927B-4ED090B818D4}" dt="2024-05-21T05:35:40.559" v="11301" actId="20577"/>
        <pc:sldMkLst>
          <pc:docMk/>
          <pc:sldMk cId="4200373297" sldId="265"/>
        </pc:sldMkLst>
        <pc:spChg chg="mod">
          <ac:chgData name="Elfrid Krossbakken" userId="9e012093-0ee3-4f7b-8ab2-1d5e62e751de" providerId="ADAL" clId="{75872EF5-0809-4806-927B-4ED090B818D4}" dt="2024-05-21T05:35:25.770" v="11262" actId="255"/>
          <ac:spMkLst>
            <pc:docMk/>
            <pc:sldMk cId="4200373297" sldId="265"/>
            <ac:spMk id="4" creationId="{E7F829CD-03D8-7F79-AA23-8EC328650AE7}"/>
          </ac:spMkLst>
        </pc:spChg>
      </pc:sldChg>
      <pc:sldChg chg="addSp delSp modSp mod ord setBg modClrScheme chgLayout modNotesTx">
        <pc:chgData name="Elfrid Krossbakken" userId="9e012093-0ee3-4f7b-8ab2-1d5e62e751de" providerId="ADAL" clId="{75872EF5-0809-4806-927B-4ED090B818D4}" dt="2024-05-21T05:36:02.363" v="11337" actId="20577"/>
        <pc:sldMkLst>
          <pc:docMk/>
          <pc:sldMk cId="3370027955" sldId="272"/>
        </pc:sldMkLst>
        <pc:spChg chg="mod ord">
          <ac:chgData name="Elfrid Krossbakken" userId="9e012093-0ee3-4f7b-8ab2-1d5e62e751de" providerId="ADAL" clId="{75872EF5-0809-4806-927B-4ED090B818D4}" dt="2024-05-08T13:04:44.536" v="4435" actId="26606"/>
          <ac:spMkLst>
            <pc:docMk/>
            <pc:sldMk cId="3370027955" sldId="272"/>
            <ac:spMk id="2" creationId="{AFAEC48E-5DEA-E492-5712-EEE3019CA929}"/>
          </ac:spMkLst>
        </pc:spChg>
        <pc:spChg chg="del mod ord">
          <ac:chgData name="Elfrid Krossbakken" userId="9e012093-0ee3-4f7b-8ab2-1d5e62e751de" providerId="ADAL" clId="{75872EF5-0809-4806-927B-4ED090B818D4}" dt="2024-05-07T12:11:35.089" v="3758" actId="700"/>
          <ac:spMkLst>
            <pc:docMk/>
            <pc:sldMk cId="3370027955" sldId="272"/>
            <ac:spMk id="3" creationId="{F4E6E456-CBBC-E447-8185-379F4C07890A}"/>
          </ac:spMkLst>
        </pc:spChg>
        <pc:spChg chg="add mod ord">
          <ac:chgData name="Elfrid Krossbakken" userId="9e012093-0ee3-4f7b-8ab2-1d5e62e751de" providerId="ADAL" clId="{75872EF5-0809-4806-927B-4ED090B818D4}" dt="2024-05-16T14:07:42.718" v="11259" actId="20577"/>
          <ac:spMkLst>
            <pc:docMk/>
            <pc:sldMk cId="3370027955" sldId="272"/>
            <ac:spMk id="4" creationId="{E2BCA704-5F8A-70F9-5198-675A4EA5D60D}"/>
          </ac:spMkLst>
        </pc:spChg>
        <pc:spChg chg="add del mod ord">
          <ac:chgData name="Elfrid Krossbakken" userId="9e012093-0ee3-4f7b-8ab2-1d5e62e751de" providerId="ADAL" clId="{75872EF5-0809-4806-927B-4ED090B818D4}" dt="2024-05-08T13:03:47.720" v="4425" actId="931"/>
          <ac:spMkLst>
            <pc:docMk/>
            <pc:sldMk cId="3370027955" sldId="272"/>
            <ac:spMk id="5" creationId="{0389E172-A2D4-BB9D-7F52-5780DC0A62B5}"/>
          </ac:spMkLst>
        </pc:spChg>
        <pc:spChg chg="add del mod">
          <ac:chgData name="Elfrid Krossbakken" userId="9e012093-0ee3-4f7b-8ab2-1d5e62e751de" providerId="ADAL" clId="{75872EF5-0809-4806-927B-4ED090B818D4}" dt="2024-05-08T13:04:38.234" v="4432" actId="931"/>
          <ac:spMkLst>
            <pc:docMk/>
            <pc:sldMk cId="3370027955" sldId="272"/>
            <ac:spMk id="8" creationId="{491846A4-ADF2-A13E-95C3-029B1307D7FD}"/>
          </ac:spMkLst>
        </pc:spChg>
        <pc:spChg chg="add del">
          <ac:chgData name="Elfrid Krossbakken" userId="9e012093-0ee3-4f7b-8ab2-1d5e62e751de" providerId="ADAL" clId="{75872EF5-0809-4806-927B-4ED090B818D4}" dt="2024-05-08T13:04:19.377" v="4429" actId="26606"/>
          <ac:spMkLst>
            <pc:docMk/>
            <pc:sldMk cId="3370027955" sldId="272"/>
            <ac:spMk id="11" creationId="{F13C74B1-5B17-4795-BED0-7140497B445A}"/>
          </ac:spMkLst>
        </pc:spChg>
        <pc:spChg chg="add del">
          <ac:chgData name="Elfrid Krossbakken" userId="9e012093-0ee3-4f7b-8ab2-1d5e62e751de" providerId="ADAL" clId="{75872EF5-0809-4806-927B-4ED090B818D4}" dt="2024-05-08T13:04:19.377" v="4429" actId="26606"/>
          <ac:spMkLst>
            <pc:docMk/>
            <pc:sldMk cId="3370027955" sldId="272"/>
            <ac:spMk id="13" creationId="{D4974D33-8DC5-464E-8C6D-BE58F0669C17}"/>
          </ac:spMkLst>
        </pc:spChg>
        <pc:spChg chg="add del">
          <ac:chgData name="Elfrid Krossbakken" userId="9e012093-0ee3-4f7b-8ab2-1d5e62e751de" providerId="ADAL" clId="{75872EF5-0809-4806-927B-4ED090B818D4}" dt="2024-05-08T13:04:44.536" v="4435" actId="26606"/>
          <ac:spMkLst>
            <pc:docMk/>
            <pc:sldMk cId="3370027955" sldId="272"/>
            <ac:spMk id="15" creationId="{04812C46-200A-4DEB-A05E-3ED6C68C2387}"/>
          </ac:spMkLst>
        </pc:spChg>
        <pc:spChg chg="add del">
          <ac:chgData name="Elfrid Krossbakken" userId="9e012093-0ee3-4f7b-8ab2-1d5e62e751de" providerId="ADAL" clId="{75872EF5-0809-4806-927B-4ED090B818D4}" dt="2024-05-08T13:04:44.536" v="4435" actId="26606"/>
          <ac:spMkLst>
            <pc:docMk/>
            <pc:sldMk cId="3370027955" sldId="272"/>
            <ac:spMk id="16" creationId="{D1EA859B-E555-4109-94F3-6700E046E008}"/>
          </ac:spMkLst>
        </pc:spChg>
        <pc:spChg chg="add">
          <ac:chgData name="Elfrid Krossbakken" userId="9e012093-0ee3-4f7b-8ab2-1d5e62e751de" providerId="ADAL" clId="{75872EF5-0809-4806-927B-4ED090B818D4}" dt="2024-05-08T13:04:44.536" v="4435" actId="26606"/>
          <ac:spMkLst>
            <pc:docMk/>
            <pc:sldMk cId="3370027955" sldId="272"/>
            <ac:spMk id="21" creationId="{F13C74B1-5B17-4795-BED0-7140497B445A}"/>
          </ac:spMkLst>
        </pc:spChg>
        <pc:spChg chg="add">
          <ac:chgData name="Elfrid Krossbakken" userId="9e012093-0ee3-4f7b-8ab2-1d5e62e751de" providerId="ADAL" clId="{75872EF5-0809-4806-927B-4ED090B818D4}" dt="2024-05-08T13:04:44.536" v="4435" actId="26606"/>
          <ac:spMkLst>
            <pc:docMk/>
            <pc:sldMk cId="3370027955" sldId="272"/>
            <ac:spMk id="23" creationId="{D4974D33-8DC5-464E-8C6D-BE58F0669C17}"/>
          </ac:spMkLst>
        </pc:spChg>
        <pc:picChg chg="add del mod ord">
          <ac:chgData name="Elfrid Krossbakken" userId="9e012093-0ee3-4f7b-8ab2-1d5e62e751de" providerId="ADAL" clId="{75872EF5-0809-4806-927B-4ED090B818D4}" dt="2024-05-08T13:04:25.284" v="4431" actId="21"/>
          <ac:picMkLst>
            <pc:docMk/>
            <pc:sldMk cId="3370027955" sldId="272"/>
            <ac:picMk id="6" creationId="{A2EE7208-7F81-AD81-ADBF-07E3347FBACE}"/>
          </ac:picMkLst>
        </pc:picChg>
        <pc:picChg chg="add mod">
          <ac:chgData name="Elfrid Krossbakken" userId="9e012093-0ee3-4f7b-8ab2-1d5e62e751de" providerId="ADAL" clId="{75872EF5-0809-4806-927B-4ED090B818D4}" dt="2024-05-08T13:04:44.536" v="4435" actId="26606"/>
          <ac:picMkLst>
            <pc:docMk/>
            <pc:sldMk cId="3370027955" sldId="272"/>
            <ac:picMk id="10" creationId="{AAA3E183-4901-F34E-B778-14E1DD3177DC}"/>
          </ac:picMkLst>
        </pc:picChg>
      </pc:sldChg>
      <pc:sldChg chg="del ord">
        <pc:chgData name="Elfrid Krossbakken" userId="9e012093-0ee3-4f7b-8ab2-1d5e62e751de" providerId="ADAL" clId="{75872EF5-0809-4806-927B-4ED090B818D4}" dt="2024-05-03T08:58:49.058" v="428" actId="2696"/>
        <pc:sldMkLst>
          <pc:docMk/>
          <pc:sldMk cId="1574165677" sldId="279"/>
        </pc:sldMkLst>
      </pc:sldChg>
      <pc:sldChg chg="del ord">
        <pc:chgData name="Elfrid Krossbakken" userId="9e012093-0ee3-4f7b-8ab2-1d5e62e751de" providerId="ADAL" clId="{75872EF5-0809-4806-927B-4ED090B818D4}" dt="2024-05-03T12:54:00.943" v="1107" actId="2696"/>
        <pc:sldMkLst>
          <pc:docMk/>
          <pc:sldMk cId="498401985" sldId="280"/>
        </pc:sldMkLst>
      </pc:sldChg>
      <pc:sldChg chg="del ord">
        <pc:chgData name="Elfrid Krossbakken" userId="9e012093-0ee3-4f7b-8ab2-1d5e62e751de" providerId="ADAL" clId="{75872EF5-0809-4806-927B-4ED090B818D4}" dt="2024-05-03T12:53:31.348" v="1104" actId="2696"/>
        <pc:sldMkLst>
          <pc:docMk/>
          <pc:sldMk cId="1800011210" sldId="281"/>
        </pc:sldMkLst>
      </pc:sldChg>
      <pc:sldChg chg="addSp delSp modSp mod ord setBg modClrScheme chgLayout">
        <pc:chgData name="Elfrid Krossbakken" userId="9e012093-0ee3-4f7b-8ab2-1d5e62e751de" providerId="ADAL" clId="{75872EF5-0809-4806-927B-4ED090B818D4}" dt="2024-05-08T13:02:50.347" v="4424" actId="26606"/>
        <pc:sldMkLst>
          <pc:docMk/>
          <pc:sldMk cId="3441639333" sldId="282"/>
        </pc:sldMkLst>
        <pc:spChg chg="mod ord">
          <ac:chgData name="Elfrid Krossbakken" userId="9e012093-0ee3-4f7b-8ab2-1d5e62e751de" providerId="ADAL" clId="{75872EF5-0809-4806-927B-4ED090B818D4}" dt="2024-05-08T13:02:50.347" v="4424" actId="26606"/>
          <ac:spMkLst>
            <pc:docMk/>
            <pc:sldMk cId="3441639333" sldId="282"/>
            <ac:spMk id="2" creationId="{67233D82-F897-7948-4ED3-B71B3E79B498}"/>
          </ac:spMkLst>
        </pc:spChg>
        <pc:spChg chg="mod ord">
          <ac:chgData name="Elfrid Krossbakken" userId="9e012093-0ee3-4f7b-8ab2-1d5e62e751de" providerId="ADAL" clId="{75872EF5-0809-4806-927B-4ED090B818D4}" dt="2024-05-08T13:02:50.347" v="4424" actId="26606"/>
          <ac:spMkLst>
            <pc:docMk/>
            <pc:sldMk cId="3441639333" sldId="282"/>
            <ac:spMk id="3" creationId="{AA91A9B3-FD34-5539-609C-64679D431EBA}"/>
          </ac:spMkLst>
        </pc:spChg>
        <pc:spChg chg="add del mod ord">
          <ac:chgData name="Elfrid Krossbakken" userId="9e012093-0ee3-4f7b-8ab2-1d5e62e751de" providerId="ADAL" clId="{75872EF5-0809-4806-927B-4ED090B818D4}" dt="2024-05-08T13:02:47.248" v="4421" actId="931"/>
          <ac:spMkLst>
            <pc:docMk/>
            <pc:sldMk cId="3441639333" sldId="282"/>
            <ac:spMk id="4" creationId="{FD6095BB-92CC-444F-8D92-719A9EE7641F}"/>
          </ac:spMkLst>
        </pc:spChg>
        <pc:spChg chg="add">
          <ac:chgData name="Elfrid Krossbakken" userId="9e012093-0ee3-4f7b-8ab2-1d5e62e751de" providerId="ADAL" clId="{75872EF5-0809-4806-927B-4ED090B818D4}" dt="2024-05-08T13:02:50.347" v="4424" actId="26606"/>
          <ac:spMkLst>
            <pc:docMk/>
            <pc:sldMk cId="3441639333" sldId="282"/>
            <ac:spMk id="11" creationId="{F13C74B1-5B17-4795-BED0-7140497B445A}"/>
          </ac:spMkLst>
        </pc:spChg>
        <pc:spChg chg="add">
          <ac:chgData name="Elfrid Krossbakken" userId="9e012093-0ee3-4f7b-8ab2-1d5e62e751de" providerId="ADAL" clId="{75872EF5-0809-4806-927B-4ED090B818D4}" dt="2024-05-08T13:02:50.347" v="4424" actId="26606"/>
          <ac:spMkLst>
            <pc:docMk/>
            <pc:sldMk cId="3441639333" sldId="282"/>
            <ac:spMk id="13" creationId="{D4974D33-8DC5-464E-8C6D-BE58F0669C17}"/>
          </ac:spMkLst>
        </pc:spChg>
        <pc:picChg chg="add mod">
          <ac:chgData name="Elfrid Krossbakken" userId="9e012093-0ee3-4f7b-8ab2-1d5e62e751de" providerId="ADAL" clId="{75872EF5-0809-4806-927B-4ED090B818D4}" dt="2024-05-08T13:02:50.347" v="4424" actId="26606"/>
          <ac:picMkLst>
            <pc:docMk/>
            <pc:sldMk cId="3441639333" sldId="282"/>
            <ac:picMk id="6" creationId="{45CA674B-3035-BA8B-B087-F19A411FDB5E}"/>
          </ac:picMkLst>
        </pc:picChg>
      </pc:sldChg>
      <pc:sldChg chg="modNotesTx">
        <pc:chgData name="Elfrid Krossbakken" userId="9e012093-0ee3-4f7b-8ab2-1d5e62e751de" providerId="ADAL" clId="{75872EF5-0809-4806-927B-4ED090B818D4}" dt="2024-05-06T12:13:42.875" v="1563" actId="20577"/>
        <pc:sldMkLst>
          <pc:docMk/>
          <pc:sldMk cId="1735410506" sldId="284"/>
        </pc:sldMkLst>
      </pc:sldChg>
      <pc:sldChg chg="del">
        <pc:chgData name="Elfrid Krossbakken" userId="9e012093-0ee3-4f7b-8ab2-1d5e62e751de" providerId="ADAL" clId="{75872EF5-0809-4806-927B-4ED090B818D4}" dt="2024-05-21T05:35:03.827" v="11260" actId="2696"/>
        <pc:sldMkLst>
          <pc:docMk/>
          <pc:sldMk cId="599616923" sldId="285"/>
        </pc:sldMkLst>
      </pc:sldChg>
      <pc:sldChg chg="addSp modSp mod ord setBg modNotesTx">
        <pc:chgData name="Elfrid Krossbakken" userId="9e012093-0ee3-4f7b-8ab2-1d5e62e751de" providerId="ADAL" clId="{75872EF5-0809-4806-927B-4ED090B818D4}" dt="2024-05-06T12:07:57.747" v="1512" actId="20577"/>
        <pc:sldMkLst>
          <pc:docMk/>
          <pc:sldMk cId="2298242931" sldId="286"/>
        </pc:sldMkLst>
        <pc:spChg chg="add">
          <ac:chgData name="Elfrid Krossbakken" userId="9e012093-0ee3-4f7b-8ab2-1d5e62e751de" providerId="ADAL" clId="{75872EF5-0809-4806-927B-4ED090B818D4}" dt="2024-05-03T07:53:35.446" v="56" actId="26606"/>
          <ac:spMkLst>
            <pc:docMk/>
            <pc:sldMk cId="2298242931" sldId="286"/>
            <ac:spMk id="7" creationId="{32BC26D8-82FB-445E-AA49-62A77D7C1EE0}"/>
          </ac:spMkLst>
        </pc:spChg>
        <pc:spChg chg="add">
          <ac:chgData name="Elfrid Krossbakken" userId="9e012093-0ee3-4f7b-8ab2-1d5e62e751de" providerId="ADAL" clId="{75872EF5-0809-4806-927B-4ED090B818D4}" dt="2024-05-03T07:53:35.446" v="56" actId="26606"/>
          <ac:spMkLst>
            <pc:docMk/>
            <pc:sldMk cId="2298242931" sldId="286"/>
            <ac:spMk id="9" creationId="{CB44330D-EA18-4254-AA95-EB49948539B8}"/>
          </ac:spMkLst>
        </pc:spChg>
        <pc:picChg chg="mod">
          <ac:chgData name="Elfrid Krossbakken" userId="9e012093-0ee3-4f7b-8ab2-1d5e62e751de" providerId="ADAL" clId="{75872EF5-0809-4806-927B-4ED090B818D4}" dt="2024-05-03T07:53:35.446" v="56" actId="26606"/>
          <ac:picMkLst>
            <pc:docMk/>
            <pc:sldMk cId="2298242931" sldId="286"/>
            <ac:picMk id="2" creationId="{0B7DD3F1-5C79-E77A-7996-21E772C1F10E}"/>
          </ac:picMkLst>
        </pc:picChg>
      </pc:sldChg>
      <pc:sldChg chg="addSp delSp modSp del mod modClrScheme chgLayout">
        <pc:chgData name="Elfrid Krossbakken" userId="9e012093-0ee3-4f7b-8ab2-1d5e62e751de" providerId="ADAL" clId="{75872EF5-0809-4806-927B-4ED090B818D4}" dt="2024-05-09T12:37:23.668" v="4438" actId="2696"/>
        <pc:sldMkLst>
          <pc:docMk/>
          <pc:sldMk cId="1893204155" sldId="287"/>
        </pc:sldMkLst>
        <pc:spChg chg="mod ord">
          <ac:chgData name="Elfrid Krossbakken" userId="9e012093-0ee3-4f7b-8ab2-1d5e62e751de" providerId="ADAL" clId="{75872EF5-0809-4806-927B-4ED090B818D4}" dt="2024-05-07T08:47:50.556" v="3304" actId="700"/>
          <ac:spMkLst>
            <pc:docMk/>
            <pc:sldMk cId="1893204155" sldId="287"/>
            <ac:spMk id="2" creationId="{7C586147-D100-9030-A37E-01B486C77A38}"/>
          </ac:spMkLst>
        </pc:spChg>
        <pc:spChg chg="del mod ord">
          <ac:chgData name="Elfrid Krossbakken" userId="9e012093-0ee3-4f7b-8ab2-1d5e62e751de" providerId="ADAL" clId="{75872EF5-0809-4806-927B-4ED090B818D4}" dt="2024-05-07T08:47:50.556" v="3304" actId="700"/>
          <ac:spMkLst>
            <pc:docMk/>
            <pc:sldMk cId="1893204155" sldId="287"/>
            <ac:spMk id="3" creationId="{5C55E310-0082-6C86-E01A-2D9F8911221C}"/>
          </ac:spMkLst>
        </pc:spChg>
        <pc:spChg chg="add mod ord">
          <ac:chgData name="Elfrid Krossbakken" userId="9e012093-0ee3-4f7b-8ab2-1d5e62e751de" providerId="ADAL" clId="{75872EF5-0809-4806-927B-4ED090B818D4}" dt="2024-05-07T08:47:50.556" v="3304" actId="700"/>
          <ac:spMkLst>
            <pc:docMk/>
            <pc:sldMk cId="1893204155" sldId="287"/>
            <ac:spMk id="4" creationId="{F3184A6E-D61E-F581-0C82-8A21C37B7AA1}"/>
          </ac:spMkLst>
        </pc:spChg>
        <pc:spChg chg="add mod ord">
          <ac:chgData name="Elfrid Krossbakken" userId="9e012093-0ee3-4f7b-8ab2-1d5e62e751de" providerId="ADAL" clId="{75872EF5-0809-4806-927B-4ED090B818D4}" dt="2024-05-07T08:47:50.556" v="3304" actId="700"/>
          <ac:spMkLst>
            <pc:docMk/>
            <pc:sldMk cId="1893204155" sldId="287"/>
            <ac:spMk id="5" creationId="{8AF637E9-BB81-81BF-B2C6-3E3B5E22A57A}"/>
          </ac:spMkLst>
        </pc:spChg>
      </pc:sldChg>
      <pc:sldChg chg="addSp delSp modSp new mod setBg modClrScheme chgLayout modNotesTx">
        <pc:chgData name="Elfrid Krossbakken" userId="9e012093-0ee3-4f7b-8ab2-1d5e62e751de" providerId="ADAL" clId="{75872EF5-0809-4806-927B-4ED090B818D4}" dt="2024-05-09T12:45:19.920" v="5400" actId="20577"/>
        <pc:sldMkLst>
          <pc:docMk/>
          <pc:sldMk cId="3123909395" sldId="288"/>
        </pc:sldMkLst>
        <pc:spChg chg="mod ord">
          <ac:chgData name="Elfrid Krossbakken" userId="9e012093-0ee3-4f7b-8ab2-1d5e62e751de" providerId="ADAL" clId="{75872EF5-0809-4806-927B-4ED090B818D4}" dt="2024-05-09T12:42:39.393" v="4783" actId="26606"/>
          <ac:spMkLst>
            <pc:docMk/>
            <pc:sldMk cId="3123909395" sldId="288"/>
            <ac:spMk id="2" creationId="{C9277AD4-661B-C776-5BF2-BD76689C1C46}"/>
          </ac:spMkLst>
        </pc:spChg>
        <pc:spChg chg="del mod ord">
          <ac:chgData name="Elfrid Krossbakken" userId="9e012093-0ee3-4f7b-8ab2-1d5e62e751de" providerId="ADAL" clId="{75872EF5-0809-4806-927B-4ED090B818D4}" dt="2024-05-03T07:53:20.641" v="55" actId="700"/>
          <ac:spMkLst>
            <pc:docMk/>
            <pc:sldMk cId="3123909395" sldId="288"/>
            <ac:spMk id="3" creationId="{509D2172-8067-A419-563F-417580F8D23E}"/>
          </ac:spMkLst>
        </pc:spChg>
        <pc:spChg chg="add mod ord">
          <ac:chgData name="Elfrid Krossbakken" userId="9e012093-0ee3-4f7b-8ab2-1d5e62e751de" providerId="ADAL" clId="{75872EF5-0809-4806-927B-4ED090B818D4}" dt="2024-05-09T12:42:39.393" v="4783" actId="26606"/>
          <ac:spMkLst>
            <pc:docMk/>
            <pc:sldMk cId="3123909395" sldId="288"/>
            <ac:spMk id="4" creationId="{932D0490-9767-6C9A-E6E9-F3A93420F301}"/>
          </ac:spMkLst>
        </pc:spChg>
        <pc:spChg chg="add del mod ord">
          <ac:chgData name="Elfrid Krossbakken" userId="9e012093-0ee3-4f7b-8ab2-1d5e62e751de" providerId="ADAL" clId="{75872EF5-0809-4806-927B-4ED090B818D4}" dt="2024-05-09T12:41:02.938" v="4771" actId="931"/>
          <ac:spMkLst>
            <pc:docMk/>
            <pc:sldMk cId="3123909395" sldId="288"/>
            <ac:spMk id="5" creationId="{45B5F128-CCEE-6061-F545-6DF4F392DA0D}"/>
          </ac:spMkLst>
        </pc:spChg>
        <pc:spChg chg="add del mod">
          <ac:chgData name="Elfrid Krossbakken" userId="9e012093-0ee3-4f7b-8ab2-1d5e62e751de" providerId="ADAL" clId="{75872EF5-0809-4806-927B-4ED090B818D4}" dt="2024-05-09T12:42:22.034" v="4778" actId="931"/>
          <ac:spMkLst>
            <pc:docMk/>
            <pc:sldMk cId="3123909395" sldId="288"/>
            <ac:spMk id="8" creationId="{42DE2D62-C999-720C-EB18-92B2A35DC5B5}"/>
          </ac:spMkLst>
        </pc:spChg>
        <pc:spChg chg="add del">
          <ac:chgData name="Elfrid Krossbakken" userId="9e012093-0ee3-4f7b-8ab2-1d5e62e751de" providerId="ADAL" clId="{75872EF5-0809-4806-927B-4ED090B818D4}" dt="2024-05-09T12:41:15.788" v="4775" actId="26606"/>
          <ac:spMkLst>
            <pc:docMk/>
            <pc:sldMk cId="3123909395" sldId="288"/>
            <ac:spMk id="11" creationId="{2B97F24A-32CE-4C1C-A50D-3016B394DCFB}"/>
          </ac:spMkLst>
        </pc:spChg>
        <pc:spChg chg="add del">
          <ac:chgData name="Elfrid Krossbakken" userId="9e012093-0ee3-4f7b-8ab2-1d5e62e751de" providerId="ADAL" clId="{75872EF5-0809-4806-927B-4ED090B818D4}" dt="2024-05-09T12:41:15.788" v="4775" actId="26606"/>
          <ac:spMkLst>
            <pc:docMk/>
            <pc:sldMk cId="3123909395" sldId="288"/>
            <ac:spMk id="13" creationId="{CD8B4F24-440B-49E9-B85D-733523DC064B}"/>
          </ac:spMkLst>
        </pc:spChg>
        <pc:spChg chg="add del">
          <ac:chgData name="Elfrid Krossbakken" userId="9e012093-0ee3-4f7b-8ab2-1d5e62e751de" providerId="ADAL" clId="{75872EF5-0809-4806-927B-4ED090B818D4}" dt="2024-05-09T12:42:39.393" v="4783" actId="26606"/>
          <ac:spMkLst>
            <pc:docMk/>
            <pc:sldMk cId="3123909395" sldId="288"/>
            <ac:spMk id="15" creationId="{04812C46-200A-4DEB-A05E-3ED6C68C2387}"/>
          </ac:spMkLst>
        </pc:spChg>
        <pc:spChg chg="add del">
          <ac:chgData name="Elfrid Krossbakken" userId="9e012093-0ee3-4f7b-8ab2-1d5e62e751de" providerId="ADAL" clId="{75872EF5-0809-4806-927B-4ED090B818D4}" dt="2024-05-09T12:42:39.393" v="4783" actId="26606"/>
          <ac:spMkLst>
            <pc:docMk/>
            <pc:sldMk cId="3123909395" sldId="288"/>
            <ac:spMk id="16" creationId="{D1EA859B-E555-4109-94F3-6700E046E008}"/>
          </ac:spMkLst>
        </pc:spChg>
        <pc:spChg chg="add del">
          <ac:chgData name="Elfrid Krossbakken" userId="9e012093-0ee3-4f7b-8ab2-1d5e62e751de" providerId="ADAL" clId="{75872EF5-0809-4806-927B-4ED090B818D4}" dt="2024-05-09T12:42:39.386" v="4782" actId="26606"/>
          <ac:spMkLst>
            <pc:docMk/>
            <pc:sldMk cId="3123909395" sldId="288"/>
            <ac:spMk id="21" creationId="{04812C46-200A-4DEB-A05E-3ED6C68C2387}"/>
          </ac:spMkLst>
        </pc:spChg>
        <pc:spChg chg="add del">
          <ac:chgData name="Elfrid Krossbakken" userId="9e012093-0ee3-4f7b-8ab2-1d5e62e751de" providerId="ADAL" clId="{75872EF5-0809-4806-927B-4ED090B818D4}" dt="2024-05-09T12:42:39.386" v="4782" actId="26606"/>
          <ac:spMkLst>
            <pc:docMk/>
            <pc:sldMk cId="3123909395" sldId="288"/>
            <ac:spMk id="23" creationId="{D1EA859B-E555-4109-94F3-6700E046E008}"/>
          </ac:spMkLst>
        </pc:spChg>
        <pc:spChg chg="add">
          <ac:chgData name="Elfrid Krossbakken" userId="9e012093-0ee3-4f7b-8ab2-1d5e62e751de" providerId="ADAL" clId="{75872EF5-0809-4806-927B-4ED090B818D4}" dt="2024-05-09T12:42:39.393" v="4783" actId="26606"/>
          <ac:spMkLst>
            <pc:docMk/>
            <pc:sldMk cId="3123909395" sldId="288"/>
            <ac:spMk id="25" creationId="{F13C74B1-5B17-4795-BED0-7140497B445A}"/>
          </ac:spMkLst>
        </pc:spChg>
        <pc:spChg chg="add">
          <ac:chgData name="Elfrid Krossbakken" userId="9e012093-0ee3-4f7b-8ab2-1d5e62e751de" providerId="ADAL" clId="{75872EF5-0809-4806-927B-4ED090B818D4}" dt="2024-05-09T12:42:39.393" v="4783" actId="26606"/>
          <ac:spMkLst>
            <pc:docMk/>
            <pc:sldMk cId="3123909395" sldId="288"/>
            <ac:spMk id="26" creationId="{D4974D33-8DC5-464E-8C6D-BE58F0669C17}"/>
          </ac:spMkLst>
        </pc:spChg>
        <pc:picChg chg="add del mod ord">
          <ac:chgData name="Elfrid Krossbakken" userId="9e012093-0ee3-4f7b-8ab2-1d5e62e751de" providerId="ADAL" clId="{75872EF5-0809-4806-927B-4ED090B818D4}" dt="2024-05-09T12:41:52.424" v="4777" actId="21"/>
          <ac:picMkLst>
            <pc:docMk/>
            <pc:sldMk cId="3123909395" sldId="288"/>
            <ac:picMk id="6" creationId="{75F4718A-4C1E-0160-20E1-24C02782E1A4}"/>
          </ac:picMkLst>
        </pc:picChg>
        <pc:picChg chg="add mod ord">
          <ac:chgData name="Elfrid Krossbakken" userId="9e012093-0ee3-4f7b-8ab2-1d5e62e751de" providerId="ADAL" clId="{75872EF5-0809-4806-927B-4ED090B818D4}" dt="2024-05-09T12:42:39.393" v="4783" actId="26606"/>
          <ac:picMkLst>
            <pc:docMk/>
            <pc:sldMk cId="3123909395" sldId="288"/>
            <ac:picMk id="10" creationId="{84D136AB-B4B7-295A-0353-102D107C8A2A}"/>
          </ac:picMkLst>
        </pc:picChg>
      </pc:sldChg>
      <pc:sldChg chg="addSp delSp modSp new mod setBg modAnim modNotesTx">
        <pc:chgData name="Elfrid Krossbakken" userId="9e012093-0ee3-4f7b-8ab2-1d5e62e751de" providerId="ADAL" clId="{75872EF5-0809-4806-927B-4ED090B818D4}" dt="2024-05-10T07:26:24.280" v="10095" actId="20577"/>
        <pc:sldMkLst>
          <pc:docMk/>
          <pc:sldMk cId="3583377508" sldId="289"/>
        </pc:sldMkLst>
        <pc:spChg chg="mod">
          <ac:chgData name="Elfrid Krossbakken" userId="9e012093-0ee3-4f7b-8ab2-1d5e62e751de" providerId="ADAL" clId="{75872EF5-0809-4806-927B-4ED090B818D4}" dt="2024-05-07T08:45:47.774" v="3284" actId="26606"/>
          <ac:spMkLst>
            <pc:docMk/>
            <pc:sldMk cId="3583377508" sldId="289"/>
            <ac:spMk id="2" creationId="{C2DB51A3-6E6C-A57D-C5C2-E8824B377790}"/>
          </ac:spMkLst>
        </pc:spChg>
        <pc:spChg chg="mod">
          <ac:chgData name="Elfrid Krossbakken" userId="9e012093-0ee3-4f7b-8ab2-1d5e62e751de" providerId="ADAL" clId="{75872EF5-0809-4806-927B-4ED090B818D4}" dt="2024-05-07T08:45:47.774" v="3284" actId="26606"/>
          <ac:spMkLst>
            <pc:docMk/>
            <pc:sldMk cId="3583377508" sldId="289"/>
            <ac:spMk id="3" creationId="{A4ED079E-DA5F-015E-8E8D-4266690179D7}"/>
          </ac:spMkLst>
        </pc:spChg>
        <pc:spChg chg="del">
          <ac:chgData name="Elfrid Krossbakken" userId="9e012093-0ee3-4f7b-8ab2-1d5e62e751de" providerId="ADAL" clId="{75872EF5-0809-4806-927B-4ED090B818D4}" dt="2024-05-03T16:11:13.560" v="1182" actId="931"/>
          <ac:spMkLst>
            <pc:docMk/>
            <pc:sldMk cId="3583377508" sldId="289"/>
            <ac:spMk id="4" creationId="{3D9C119A-0169-D2A9-8117-B4BFA4407D6F}"/>
          </ac:spMkLst>
        </pc:spChg>
        <pc:spChg chg="add del mod">
          <ac:chgData name="Elfrid Krossbakken" userId="9e012093-0ee3-4f7b-8ab2-1d5e62e751de" providerId="ADAL" clId="{75872EF5-0809-4806-927B-4ED090B818D4}" dt="2024-05-07T08:45:44.856" v="3281" actId="931"/>
          <ac:spMkLst>
            <pc:docMk/>
            <pc:sldMk cId="3583377508" sldId="289"/>
            <ac:spMk id="5" creationId="{3C1EBFC6-6905-189F-E24E-177CF1EF6BB2}"/>
          </ac:spMkLst>
        </pc:spChg>
        <pc:spChg chg="add del mod">
          <ac:chgData name="Elfrid Krossbakken" userId="9e012093-0ee3-4f7b-8ab2-1d5e62e751de" providerId="ADAL" clId="{75872EF5-0809-4806-927B-4ED090B818D4}" dt="2024-05-03T16:12:52.820" v="1191" actId="931"/>
          <ac:spMkLst>
            <pc:docMk/>
            <pc:sldMk cId="3583377508" sldId="289"/>
            <ac:spMk id="8" creationId="{5B198577-2625-C600-6A58-5A5665E137CB}"/>
          </ac:spMkLst>
        </pc:spChg>
        <pc:spChg chg="add del">
          <ac:chgData name="Elfrid Krossbakken" userId="9e012093-0ee3-4f7b-8ab2-1d5e62e751de" providerId="ADAL" clId="{75872EF5-0809-4806-927B-4ED090B818D4}" dt="2024-05-03T16:11:48.948" v="1186" actId="26606"/>
          <ac:spMkLst>
            <pc:docMk/>
            <pc:sldMk cId="3583377508" sldId="289"/>
            <ac:spMk id="11" creationId="{2B97F24A-32CE-4C1C-A50D-3016B394DCFB}"/>
          </ac:spMkLst>
        </pc:spChg>
        <pc:spChg chg="add del">
          <ac:chgData name="Elfrid Krossbakken" userId="9e012093-0ee3-4f7b-8ab2-1d5e62e751de" providerId="ADAL" clId="{75872EF5-0809-4806-927B-4ED090B818D4}" dt="2024-05-03T16:11:48.948" v="1186" actId="26606"/>
          <ac:spMkLst>
            <pc:docMk/>
            <pc:sldMk cId="3583377508" sldId="289"/>
            <ac:spMk id="13" creationId="{CD8B4F24-440B-49E9-B85D-733523DC064B}"/>
          </ac:spMkLst>
        </pc:spChg>
        <pc:spChg chg="add del">
          <ac:chgData name="Elfrid Krossbakken" userId="9e012093-0ee3-4f7b-8ab2-1d5e62e751de" providerId="ADAL" clId="{75872EF5-0809-4806-927B-4ED090B818D4}" dt="2024-05-03T16:11:54.393" v="1188" actId="26606"/>
          <ac:spMkLst>
            <pc:docMk/>
            <pc:sldMk cId="3583377508" sldId="289"/>
            <ac:spMk id="15" creationId="{3D752CF2-2291-40B5-B462-C17B174C10BC}"/>
          </ac:spMkLst>
        </pc:spChg>
        <pc:spChg chg="add del">
          <ac:chgData name="Elfrid Krossbakken" userId="9e012093-0ee3-4f7b-8ab2-1d5e62e751de" providerId="ADAL" clId="{75872EF5-0809-4806-927B-4ED090B818D4}" dt="2024-05-03T16:11:54.393" v="1188" actId="26606"/>
          <ac:spMkLst>
            <pc:docMk/>
            <pc:sldMk cId="3583377508" sldId="289"/>
            <ac:spMk id="16" creationId="{F94AA2BD-2E3F-4B1D-8127-5744B8115311}"/>
          </ac:spMkLst>
        </pc:spChg>
        <pc:spChg chg="add del">
          <ac:chgData name="Elfrid Krossbakken" userId="9e012093-0ee3-4f7b-8ab2-1d5e62e751de" providerId="ADAL" clId="{75872EF5-0809-4806-927B-4ED090B818D4}" dt="2024-05-03T16:11:54.393" v="1188" actId="26606"/>
          <ac:spMkLst>
            <pc:docMk/>
            <pc:sldMk cId="3583377508" sldId="289"/>
            <ac:spMk id="17" creationId="{4BD02261-2DC8-4AA8-9E16-7751AE892445}"/>
          </ac:spMkLst>
        </pc:spChg>
        <pc:spChg chg="add del">
          <ac:chgData name="Elfrid Krossbakken" userId="9e012093-0ee3-4f7b-8ab2-1d5e62e751de" providerId="ADAL" clId="{75872EF5-0809-4806-927B-4ED090B818D4}" dt="2024-05-03T16:13:05.193" v="1194" actId="26606"/>
          <ac:spMkLst>
            <pc:docMk/>
            <pc:sldMk cId="3583377508" sldId="289"/>
            <ac:spMk id="19" creationId="{2B97F24A-32CE-4C1C-A50D-3016B394DCFB}"/>
          </ac:spMkLst>
        </pc:spChg>
        <pc:spChg chg="add del">
          <ac:chgData name="Elfrid Krossbakken" userId="9e012093-0ee3-4f7b-8ab2-1d5e62e751de" providerId="ADAL" clId="{75872EF5-0809-4806-927B-4ED090B818D4}" dt="2024-05-03T16:13:05.193" v="1194" actId="26606"/>
          <ac:spMkLst>
            <pc:docMk/>
            <pc:sldMk cId="3583377508" sldId="289"/>
            <ac:spMk id="20" creationId="{CD8B4F24-440B-49E9-B85D-733523DC064B}"/>
          </ac:spMkLst>
        </pc:spChg>
        <pc:spChg chg="add del">
          <ac:chgData name="Elfrid Krossbakken" userId="9e012093-0ee3-4f7b-8ab2-1d5e62e751de" providerId="ADAL" clId="{75872EF5-0809-4806-927B-4ED090B818D4}" dt="2024-05-07T08:45:47.774" v="3284" actId="26606"/>
          <ac:spMkLst>
            <pc:docMk/>
            <pc:sldMk cId="3583377508" sldId="289"/>
            <ac:spMk id="25" creationId="{2B97F24A-32CE-4C1C-A50D-3016B394DCFB}"/>
          </ac:spMkLst>
        </pc:spChg>
        <pc:spChg chg="add del">
          <ac:chgData name="Elfrid Krossbakken" userId="9e012093-0ee3-4f7b-8ab2-1d5e62e751de" providerId="ADAL" clId="{75872EF5-0809-4806-927B-4ED090B818D4}" dt="2024-05-07T08:45:47.774" v="3284" actId="26606"/>
          <ac:spMkLst>
            <pc:docMk/>
            <pc:sldMk cId="3583377508" sldId="289"/>
            <ac:spMk id="27" creationId="{CD8B4F24-440B-49E9-B85D-733523DC064B}"/>
          </ac:spMkLst>
        </pc:spChg>
        <pc:spChg chg="add">
          <ac:chgData name="Elfrid Krossbakken" userId="9e012093-0ee3-4f7b-8ab2-1d5e62e751de" providerId="ADAL" clId="{75872EF5-0809-4806-927B-4ED090B818D4}" dt="2024-05-07T08:45:47.774" v="3284" actId="26606"/>
          <ac:spMkLst>
            <pc:docMk/>
            <pc:sldMk cId="3583377508" sldId="289"/>
            <ac:spMk id="32" creationId="{F13C74B1-5B17-4795-BED0-7140497B445A}"/>
          </ac:spMkLst>
        </pc:spChg>
        <pc:spChg chg="add">
          <ac:chgData name="Elfrid Krossbakken" userId="9e012093-0ee3-4f7b-8ab2-1d5e62e751de" providerId="ADAL" clId="{75872EF5-0809-4806-927B-4ED090B818D4}" dt="2024-05-07T08:45:47.774" v="3284" actId="26606"/>
          <ac:spMkLst>
            <pc:docMk/>
            <pc:sldMk cId="3583377508" sldId="289"/>
            <ac:spMk id="34" creationId="{D4974D33-8DC5-464E-8C6D-BE58F0669C17}"/>
          </ac:spMkLst>
        </pc:spChg>
        <pc:picChg chg="add del mod">
          <ac:chgData name="Elfrid Krossbakken" userId="9e012093-0ee3-4f7b-8ab2-1d5e62e751de" providerId="ADAL" clId="{75872EF5-0809-4806-927B-4ED090B818D4}" dt="2024-05-03T16:12:15.644" v="1190" actId="21"/>
          <ac:picMkLst>
            <pc:docMk/>
            <pc:sldMk cId="3583377508" sldId="289"/>
            <ac:picMk id="6" creationId="{C3ABA6D9-40E7-B686-3690-4F93432A7346}"/>
          </ac:picMkLst>
        </pc:picChg>
        <pc:picChg chg="add mod">
          <ac:chgData name="Elfrid Krossbakken" userId="9e012093-0ee3-4f7b-8ab2-1d5e62e751de" providerId="ADAL" clId="{75872EF5-0809-4806-927B-4ED090B818D4}" dt="2024-05-07T08:45:47.774" v="3284" actId="26606"/>
          <ac:picMkLst>
            <pc:docMk/>
            <pc:sldMk cId="3583377508" sldId="289"/>
            <ac:picMk id="7" creationId="{852F876E-CCB9-510B-7B82-267C1C1CADD8}"/>
          </ac:picMkLst>
        </pc:picChg>
        <pc:picChg chg="add del mod">
          <ac:chgData name="Elfrid Krossbakken" userId="9e012093-0ee3-4f7b-8ab2-1d5e62e751de" providerId="ADAL" clId="{75872EF5-0809-4806-927B-4ED090B818D4}" dt="2024-05-06T12:04:12.619" v="1235" actId="21"/>
          <ac:picMkLst>
            <pc:docMk/>
            <pc:sldMk cId="3583377508" sldId="289"/>
            <ac:picMk id="10" creationId="{C732CE29-0A97-328F-F91A-895906D3F7E4}"/>
          </ac:picMkLst>
        </pc:picChg>
      </pc:sldChg>
      <pc:sldChg chg="addSp delSp modSp new mod setBg setClrOvrMap addCm modNotesTx">
        <pc:chgData name="Elfrid Krossbakken" userId="9e012093-0ee3-4f7b-8ab2-1d5e62e751de" providerId="ADAL" clId="{75872EF5-0809-4806-927B-4ED090B818D4}" dt="2024-05-07T08:46:19.917" v="3285" actId="26606"/>
        <pc:sldMkLst>
          <pc:docMk/>
          <pc:sldMk cId="1527248013" sldId="290"/>
        </pc:sldMkLst>
        <pc:spChg chg="mod ord">
          <ac:chgData name="Elfrid Krossbakken" userId="9e012093-0ee3-4f7b-8ab2-1d5e62e751de" providerId="ADAL" clId="{75872EF5-0809-4806-927B-4ED090B818D4}" dt="2024-05-07T08:46:19.917" v="3285" actId="26606"/>
          <ac:spMkLst>
            <pc:docMk/>
            <pc:sldMk cId="1527248013" sldId="290"/>
            <ac:spMk id="2" creationId="{8184A1E0-CD5A-A90F-F3CB-63A4E324AAC3}"/>
          </ac:spMkLst>
        </pc:spChg>
        <pc:spChg chg="mod ord">
          <ac:chgData name="Elfrid Krossbakken" userId="9e012093-0ee3-4f7b-8ab2-1d5e62e751de" providerId="ADAL" clId="{75872EF5-0809-4806-927B-4ED090B818D4}" dt="2024-05-07T08:46:19.917" v="3285" actId="26606"/>
          <ac:spMkLst>
            <pc:docMk/>
            <pc:sldMk cId="1527248013" sldId="290"/>
            <ac:spMk id="3" creationId="{2A7F605B-433E-A82D-C664-538E82588012}"/>
          </ac:spMkLst>
        </pc:spChg>
        <pc:spChg chg="del mod">
          <ac:chgData name="Elfrid Krossbakken" userId="9e012093-0ee3-4f7b-8ab2-1d5e62e751de" providerId="ADAL" clId="{75872EF5-0809-4806-927B-4ED090B818D4}" dt="2024-05-03T15:31:48.438" v="1125" actId="931"/>
          <ac:spMkLst>
            <pc:docMk/>
            <pc:sldMk cId="1527248013" sldId="290"/>
            <ac:spMk id="4" creationId="{ED47CBAB-E459-1143-856E-00732C68917E}"/>
          </ac:spMkLst>
        </pc:spChg>
        <pc:spChg chg="add mod">
          <ac:chgData name="Elfrid Krossbakken" userId="9e012093-0ee3-4f7b-8ab2-1d5e62e751de" providerId="ADAL" clId="{75872EF5-0809-4806-927B-4ED090B818D4}" dt="2024-05-03T15:13:33.346" v="1117"/>
          <ac:spMkLst>
            <pc:docMk/>
            <pc:sldMk cId="1527248013" sldId="290"/>
            <ac:spMk id="5" creationId="{D2344B30-23CB-7A54-D5ED-5865950FCDE6}"/>
          </ac:spMkLst>
        </pc:spChg>
        <pc:spChg chg="add mod">
          <ac:chgData name="Elfrid Krossbakken" userId="9e012093-0ee3-4f7b-8ab2-1d5e62e751de" providerId="ADAL" clId="{75872EF5-0809-4806-927B-4ED090B818D4}" dt="2024-05-03T15:13:38.407" v="1119"/>
          <ac:spMkLst>
            <pc:docMk/>
            <pc:sldMk cId="1527248013" sldId="290"/>
            <ac:spMk id="6" creationId="{B71B1ED4-FA3C-0398-A8E7-78308D9AEB74}"/>
          </ac:spMkLst>
        </pc:spChg>
        <pc:spChg chg="add del">
          <ac:chgData name="Elfrid Krossbakken" userId="9e012093-0ee3-4f7b-8ab2-1d5e62e751de" providerId="ADAL" clId="{75872EF5-0809-4806-927B-4ED090B818D4}" dt="2024-05-03T15:33:36.245" v="1135" actId="26606"/>
          <ac:spMkLst>
            <pc:docMk/>
            <pc:sldMk cId="1527248013" sldId="290"/>
            <ac:spMk id="15" creationId="{D2B783EE-0239-4717-BBEA-8C9EAC61C824}"/>
          </ac:spMkLst>
        </pc:spChg>
        <pc:spChg chg="add del">
          <ac:chgData name="Elfrid Krossbakken" userId="9e012093-0ee3-4f7b-8ab2-1d5e62e751de" providerId="ADAL" clId="{75872EF5-0809-4806-927B-4ED090B818D4}" dt="2024-05-03T15:33:36.245" v="1135" actId="26606"/>
          <ac:spMkLst>
            <pc:docMk/>
            <pc:sldMk cId="1527248013" sldId="290"/>
            <ac:spMk id="17" creationId="{A7B99495-F43F-4D80-A44F-2CB4764EB90B}"/>
          </ac:spMkLst>
        </pc:spChg>
        <pc:spChg chg="add del">
          <ac:chgData name="Elfrid Krossbakken" userId="9e012093-0ee3-4f7b-8ab2-1d5e62e751de" providerId="ADAL" clId="{75872EF5-0809-4806-927B-4ED090B818D4}" dt="2024-05-03T15:33:36.245" v="1135" actId="26606"/>
          <ac:spMkLst>
            <pc:docMk/>
            <pc:sldMk cId="1527248013" sldId="290"/>
            <ac:spMk id="19" creationId="{70BEB1E7-2F88-40BC-B73D-42E5B6F80BFC}"/>
          </ac:spMkLst>
        </pc:spChg>
        <pc:spChg chg="add del">
          <ac:chgData name="Elfrid Krossbakken" userId="9e012093-0ee3-4f7b-8ab2-1d5e62e751de" providerId="ADAL" clId="{75872EF5-0809-4806-927B-4ED090B818D4}" dt="2024-05-03T15:34:49.058" v="1141" actId="26606"/>
          <ac:spMkLst>
            <pc:docMk/>
            <pc:sldMk cId="1527248013" sldId="290"/>
            <ac:spMk id="24" creationId="{B3684CCF-CEBB-4D8E-A366-95E43D4C790B}"/>
          </ac:spMkLst>
        </pc:spChg>
        <pc:spChg chg="add del">
          <ac:chgData name="Elfrid Krossbakken" userId="9e012093-0ee3-4f7b-8ab2-1d5e62e751de" providerId="ADAL" clId="{75872EF5-0809-4806-927B-4ED090B818D4}" dt="2024-05-03T15:34:49.058" v="1141" actId="26606"/>
          <ac:spMkLst>
            <pc:docMk/>
            <pc:sldMk cId="1527248013" sldId="290"/>
            <ac:spMk id="26" creationId="{70BEB1E7-2F88-40BC-B73D-42E5B6F80BFC}"/>
          </ac:spMkLst>
        </pc:spChg>
        <pc:spChg chg="add del">
          <ac:chgData name="Elfrid Krossbakken" userId="9e012093-0ee3-4f7b-8ab2-1d5e62e751de" providerId="ADAL" clId="{75872EF5-0809-4806-927B-4ED090B818D4}" dt="2024-05-03T15:34:49.042" v="1140" actId="26606"/>
          <ac:spMkLst>
            <pc:docMk/>
            <pc:sldMk cId="1527248013" sldId="290"/>
            <ac:spMk id="31" creationId="{5F255613-AAE8-4321-9EBA-89253DD45042}"/>
          </ac:spMkLst>
        </pc:spChg>
        <pc:spChg chg="add del">
          <ac:chgData name="Elfrid Krossbakken" userId="9e012093-0ee3-4f7b-8ab2-1d5e62e751de" providerId="ADAL" clId="{75872EF5-0809-4806-927B-4ED090B818D4}" dt="2024-05-03T15:34:49.042" v="1140" actId="26606"/>
          <ac:spMkLst>
            <pc:docMk/>
            <pc:sldMk cId="1527248013" sldId="290"/>
            <ac:spMk id="33" creationId="{5A3987B4-5CBA-4CB7-862B-56A9917A2D35}"/>
          </ac:spMkLst>
        </pc:spChg>
        <pc:spChg chg="add del">
          <ac:chgData name="Elfrid Krossbakken" userId="9e012093-0ee3-4f7b-8ab2-1d5e62e751de" providerId="ADAL" clId="{75872EF5-0809-4806-927B-4ED090B818D4}" dt="2024-05-03T15:34:49.042" v="1140" actId="26606"/>
          <ac:spMkLst>
            <pc:docMk/>
            <pc:sldMk cId="1527248013" sldId="290"/>
            <ac:spMk id="35" creationId="{CB147A70-DC29-4DDF-A34C-2B82C6E2295E}"/>
          </ac:spMkLst>
        </pc:spChg>
        <pc:spChg chg="add del">
          <ac:chgData name="Elfrid Krossbakken" userId="9e012093-0ee3-4f7b-8ab2-1d5e62e751de" providerId="ADAL" clId="{75872EF5-0809-4806-927B-4ED090B818D4}" dt="2024-05-03T15:34:49.042" v="1140" actId="26606"/>
          <ac:spMkLst>
            <pc:docMk/>
            <pc:sldMk cId="1527248013" sldId="290"/>
            <ac:spMk id="37" creationId="{D1B80E9C-CF8A-440B-B8F5-54BF121BF458}"/>
          </ac:spMkLst>
        </pc:spChg>
        <pc:spChg chg="add del">
          <ac:chgData name="Elfrid Krossbakken" userId="9e012093-0ee3-4f7b-8ab2-1d5e62e751de" providerId="ADAL" clId="{75872EF5-0809-4806-927B-4ED090B818D4}" dt="2024-05-03T15:34:49.042" v="1140" actId="26606"/>
          <ac:spMkLst>
            <pc:docMk/>
            <pc:sldMk cId="1527248013" sldId="290"/>
            <ac:spMk id="39" creationId="{F1FF25AD-D64E-45A0-B2D0-F4A6AB092614}"/>
          </ac:spMkLst>
        </pc:spChg>
        <pc:spChg chg="add del">
          <ac:chgData name="Elfrid Krossbakken" userId="9e012093-0ee3-4f7b-8ab2-1d5e62e751de" providerId="ADAL" clId="{75872EF5-0809-4806-927B-4ED090B818D4}" dt="2024-05-03T15:57:53.001" v="1150" actId="26606"/>
          <ac:spMkLst>
            <pc:docMk/>
            <pc:sldMk cId="1527248013" sldId="290"/>
            <ac:spMk id="41" creationId="{333EDA0D-F54B-48BB-9910-7DB6A5FBA604}"/>
          </ac:spMkLst>
        </pc:spChg>
        <pc:spChg chg="add del">
          <ac:chgData name="Elfrid Krossbakken" userId="9e012093-0ee3-4f7b-8ab2-1d5e62e751de" providerId="ADAL" clId="{75872EF5-0809-4806-927B-4ED090B818D4}" dt="2024-05-03T15:57:53.001" v="1150" actId="26606"/>
          <ac:spMkLst>
            <pc:docMk/>
            <pc:sldMk cId="1527248013" sldId="290"/>
            <ac:spMk id="42" creationId="{E3A73256-0EB9-4289-A040-E77C05B42FA6}"/>
          </ac:spMkLst>
        </pc:spChg>
        <pc:spChg chg="add del">
          <ac:chgData name="Elfrid Krossbakken" userId="9e012093-0ee3-4f7b-8ab2-1d5e62e751de" providerId="ADAL" clId="{75872EF5-0809-4806-927B-4ED090B818D4}" dt="2024-05-03T15:57:53.001" v="1150" actId="26606"/>
          <ac:spMkLst>
            <pc:docMk/>
            <pc:sldMk cId="1527248013" sldId="290"/>
            <ac:spMk id="43" creationId="{A84FE2E0-0356-4DC9-A129-5C677E5BBF2A}"/>
          </ac:spMkLst>
        </pc:spChg>
        <pc:spChg chg="add del">
          <ac:chgData name="Elfrid Krossbakken" userId="9e012093-0ee3-4f7b-8ab2-1d5e62e751de" providerId="ADAL" clId="{75872EF5-0809-4806-927B-4ED090B818D4}" dt="2024-05-03T15:57:53.001" v="1150" actId="26606"/>
          <ac:spMkLst>
            <pc:docMk/>
            <pc:sldMk cId="1527248013" sldId="290"/>
            <ac:spMk id="44" creationId="{FAF9516E-11D6-4EBA-B6FD-722514EE9501}"/>
          </ac:spMkLst>
        </pc:spChg>
        <pc:spChg chg="add del">
          <ac:chgData name="Elfrid Krossbakken" userId="9e012093-0ee3-4f7b-8ab2-1d5e62e751de" providerId="ADAL" clId="{75872EF5-0809-4806-927B-4ED090B818D4}" dt="2024-05-03T15:57:53.001" v="1150" actId="26606"/>
          <ac:spMkLst>
            <pc:docMk/>
            <pc:sldMk cId="1527248013" sldId="290"/>
            <ac:spMk id="45" creationId="{1E68CD86-EBCA-4577-B9FD-960CCEE8C960}"/>
          </ac:spMkLst>
        </pc:spChg>
        <pc:spChg chg="add del">
          <ac:chgData name="Elfrid Krossbakken" userId="9e012093-0ee3-4f7b-8ab2-1d5e62e751de" providerId="ADAL" clId="{75872EF5-0809-4806-927B-4ED090B818D4}" dt="2024-05-03T15:57:49.356" v="1147" actId="26606"/>
          <ac:spMkLst>
            <pc:docMk/>
            <pc:sldMk cId="1527248013" sldId="290"/>
            <ac:spMk id="50" creationId="{9716D72B-0D25-43A5-8554-C535E5118D3B}"/>
          </ac:spMkLst>
        </pc:spChg>
        <pc:spChg chg="add del">
          <ac:chgData name="Elfrid Krossbakken" userId="9e012093-0ee3-4f7b-8ab2-1d5e62e751de" providerId="ADAL" clId="{75872EF5-0809-4806-927B-4ED090B818D4}" dt="2024-05-03T15:57:49.356" v="1147" actId="26606"/>
          <ac:spMkLst>
            <pc:docMk/>
            <pc:sldMk cId="1527248013" sldId="290"/>
            <ac:spMk id="52" creationId="{3FCFB1DE-0B7E-48CC-BA90-B2AB0889F9D6}"/>
          </ac:spMkLst>
        </pc:spChg>
        <pc:spChg chg="add del">
          <ac:chgData name="Elfrid Krossbakken" userId="9e012093-0ee3-4f7b-8ab2-1d5e62e751de" providerId="ADAL" clId="{75872EF5-0809-4806-927B-4ED090B818D4}" dt="2024-05-03T15:57:53.001" v="1149" actId="26606"/>
          <ac:spMkLst>
            <pc:docMk/>
            <pc:sldMk cId="1527248013" sldId="290"/>
            <ac:spMk id="54" creationId="{8B4CCFEE-78C3-492E-93EB-649F7548F38A}"/>
          </ac:spMkLst>
        </pc:spChg>
        <pc:spChg chg="add del">
          <ac:chgData name="Elfrid Krossbakken" userId="9e012093-0ee3-4f7b-8ab2-1d5e62e751de" providerId="ADAL" clId="{75872EF5-0809-4806-927B-4ED090B818D4}" dt="2024-05-03T15:59:02.246" v="1156" actId="26606"/>
          <ac:spMkLst>
            <pc:docMk/>
            <pc:sldMk cId="1527248013" sldId="290"/>
            <ac:spMk id="56" creationId="{9AB13476-CE21-4746-B044-FD491AC8416F}"/>
          </ac:spMkLst>
        </pc:spChg>
        <pc:spChg chg="add del">
          <ac:chgData name="Elfrid Krossbakken" userId="9e012093-0ee3-4f7b-8ab2-1d5e62e751de" providerId="ADAL" clId="{75872EF5-0809-4806-927B-4ED090B818D4}" dt="2024-05-03T15:59:02.246" v="1156" actId="26606"/>
          <ac:spMkLst>
            <pc:docMk/>
            <pc:sldMk cId="1527248013" sldId="290"/>
            <ac:spMk id="57" creationId="{3FCFB1DE-0B7E-48CC-BA90-B2AB0889F9D6}"/>
          </ac:spMkLst>
        </pc:spChg>
        <pc:spChg chg="add del">
          <ac:chgData name="Elfrid Krossbakken" userId="9e012093-0ee3-4f7b-8ab2-1d5e62e751de" providerId="ADAL" clId="{75872EF5-0809-4806-927B-4ED090B818D4}" dt="2024-05-03T15:59:02.230" v="1155" actId="26606"/>
          <ac:spMkLst>
            <pc:docMk/>
            <pc:sldMk cId="1527248013" sldId="290"/>
            <ac:spMk id="62" creationId="{AB902CB9-C7DC-4673-B7D5-F22DCF0EC54E}"/>
          </ac:spMkLst>
        </pc:spChg>
        <pc:spChg chg="add del">
          <ac:chgData name="Elfrid Krossbakken" userId="9e012093-0ee3-4f7b-8ab2-1d5e62e751de" providerId="ADAL" clId="{75872EF5-0809-4806-927B-4ED090B818D4}" dt="2024-05-03T16:08:27.093" v="1161" actId="26606"/>
          <ac:spMkLst>
            <pc:docMk/>
            <pc:sldMk cId="1527248013" sldId="290"/>
            <ac:spMk id="64" creationId="{B905CDE4-B751-4B3E-B625-6E59F8903414}"/>
          </ac:spMkLst>
        </pc:spChg>
        <pc:spChg chg="add del">
          <ac:chgData name="Elfrid Krossbakken" userId="9e012093-0ee3-4f7b-8ab2-1d5e62e751de" providerId="ADAL" clId="{75872EF5-0809-4806-927B-4ED090B818D4}" dt="2024-05-03T16:08:27.093" v="1161" actId="26606"/>
          <ac:spMkLst>
            <pc:docMk/>
            <pc:sldMk cId="1527248013" sldId="290"/>
            <ac:spMk id="65" creationId="{07977D39-626F-40D7-B00F-16E02602DD5A}"/>
          </ac:spMkLst>
        </pc:spChg>
        <pc:spChg chg="add del">
          <ac:chgData name="Elfrid Krossbakken" userId="9e012093-0ee3-4f7b-8ab2-1d5e62e751de" providerId="ADAL" clId="{75872EF5-0809-4806-927B-4ED090B818D4}" dt="2024-05-03T16:08:27.093" v="1161" actId="26606"/>
          <ac:spMkLst>
            <pc:docMk/>
            <pc:sldMk cId="1527248013" sldId="290"/>
            <ac:spMk id="66" creationId="{08108C16-F4C0-44AA-999D-17BD39219B24}"/>
          </ac:spMkLst>
        </pc:spChg>
        <pc:spChg chg="add del">
          <ac:chgData name="Elfrid Krossbakken" userId="9e012093-0ee3-4f7b-8ab2-1d5e62e751de" providerId="ADAL" clId="{75872EF5-0809-4806-927B-4ED090B818D4}" dt="2024-05-03T16:08:27.093" v="1161" actId="26606"/>
          <ac:spMkLst>
            <pc:docMk/>
            <pc:sldMk cId="1527248013" sldId="290"/>
            <ac:spMk id="68" creationId="{CDC29AC1-2821-4FCC-B597-88DAF39C36FE}"/>
          </ac:spMkLst>
        </pc:spChg>
        <pc:spChg chg="add del">
          <ac:chgData name="Elfrid Krossbakken" userId="9e012093-0ee3-4f7b-8ab2-1d5e62e751de" providerId="ADAL" clId="{75872EF5-0809-4806-927B-4ED090B818D4}" dt="2024-05-03T16:08:27.093" v="1161" actId="26606"/>
          <ac:spMkLst>
            <pc:docMk/>
            <pc:sldMk cId="1527248013" sldId="290"/>
            <ac:spMk id="70" creationId="{C8F10CB3-3B5E-4C7A-98CF-B87454DDFA39}"/>
          </ac:spMkLst>
        </pc:spChg>
        <pc:spChg chg="add del">
          <ac:chgData name="Elfrid Krossbakken" userId="9e012093-0ee3-4f7b-8ab2-1d5e62e751de" providerId="ADAL" clId="{75872EF5-0809-4806-927B-4ED090B818D4}" dt="2024-05-07T08:46:19.917" v="3285" actId="26606"/>
          <ac:spMkLst>
            <pc:docMk/>
            <pc:sldMk cId="1527248013" sldId="290"/>
            <ac:spMk id="75" creationId="{07977D39-626F-40D7-B00F-16E02602DD5A}"/>
          </ac:spMkLst>
        </pc:spChg>
        <pc:spChg chg="add del">
          <ac:chgData name="Elfrid Krossbakken" userId="9e012093-0ee3-4f7b-8ab2-1d5e62e751de" providerId="ADAL" clId="{75872EF5-0809-4806-927B-4ED090B818D4}" dt="2024-05-07T08:46:19.917" v="3285" actId="26606"/>
          <ac:spMkLst>
            <pc:docMk/>
            <pc:sldMk cId="1527248013" sldId="290"/>
            <ac:spMk id="77" creationId="{B905CDE4-B751-4B3E-B625-6E59F8903414}"/>
          </ac:spMkLst>
        </pc:spChg>
        <pc:spChg chg="add del">
          <ac:chgData name="Elfrid Krossbakken" userId="9e012093-0ee3-4f7b-8ab2-1d5e62e751de" providerId="ADAL" clId="{75872EF5-0809-4806-927B-4ED090B818D4}" dt="2024-05-07T08:46:19.917" v="3285" actId="26606"/>
          <ac:spMkLst>
            <pc:docMk/>
            <pc:sldMk cId="1527248013" sldId="290"/>
            <ac:spMk id="79" creationId="{08108C16-F4C0-44AA-999D-17BD39219B24}"/>
          </ac:spMkLst>
        </pc:spChg>
        <pc:spChg chg="add del">
          <ac:chgData name="Elfrid Krossbakken" userId="9e012093-0ee3-4f7b-8ab2-1d5e62e751de" providerId="ADAL" clId="{75872EF5-0809-4806-927B-4ED090B818D4}" dt="2024-05-07T08:46:19.917" v="3285" actId="26606"/>
          <ac:spMkLst>
            <pc:docMk/>
            <pc:sldMk cId="1527248013" sldId="290"/>
            <ac:spMk id="81" creationId="{CDC29AC1-2821-4FCC-B597-88DAF39C36FE}"/>
          </ac:spMkLst>
        </pc:spChg>
        <pc:spChg chg="add del">
          <ac:chgData name="Elfrid Krossbakken" userId="9e012093-0ee3-4f7b-8ab2-1d5e62e751de" providerId="ADAL" clId="{75872EF5-0809-4806-927B-4ED090B818D4}" dt="2024-05-07T08:46:19.917" v="3285" actId="26606"/>
          <ac:spMkLst>
            <pc:docMk/>
            <pc:sldMk cId="1527248013" sldId="290"/>
            <ac:spMk id="83" creationId="{C8F10CB3-3B5E-4C7A-98CF-B87454DDFA39}"/>
          </ac:spMkLst>
        </pc:spChg>
        <pc:spChg chg="add">
          <ac:chgData name="Elfrid Krossbakken" userId="9e012093-0ee3-4f7b-8ab2-1d5e62e751de" providerId="ADAL" clId="{75872EF5-0809-4806-927B-4ED090B818D4}" dt="2024-05-07T08:46:19.917" v="3285" actId="26606"/>
          <ac:spMkLst>
            <pc:docMk/>
            <pc:sldMk cId="1527248013" sldId="290"/>
            <ac:spMk id="85" creationId="{5CB593EA-2F98-479F-B4C4-F366571FA64D}"/>
          </ac:spMkLst>
        </pc:spChg>
        <pc:spChg chg="add">
          <ac:chgData name="Elfrid Krossbakken" userId="9e012093-0ee3-4f7b-8ab2-1d5e62e751de" providerId="ADAL" clId="{75872EF5-0809-4806-927B-4ED090B818D4}" dt="2024-05-07T08:46:19.917" v="3285" actId="26606"/>
          <ac:spMkLst>
            <pc:docMk/>
            <pc:sldMk cId="1527248013" sldId="290"/>
            <ac:spMk id="86" creationId="{39BEB6D0-9E4E-4221-93D1-74ABECEE9EFC}"/>
          </ac:spMkLst>
        </pc:spChg>
        <pc:spChg chg="add del">
          <ac:chgData name="Elfrid Krossbakken" userId="9e012093-0ee3-4f7b-8ab2-1d5e62e751de" providerId="ADAL" clId="{75872EF5-0809-4806-927B-4ED090B818D4}" dt="2024-05-03T16:09:01.928" v="1168" actId="26606"/>
          <ac:spMkLst>
            <pc:docMk/>
            <pc:sldMk cId="1527248013" sldId="290"/>
            <ac:spMk id="88" creationId="{07977D39-626F-40D7-B00F-16E02602DD5A}"/>
          </ac:spMkLst>
        </pc:spChg>
        <pc:spChg chg="add del">
          <ac:chgData name="Elfrid Krossbakken" userId="9e012093-0ee3-4f7b-8ab2-1d5e62e751de" providerId="ADAL" clId="{75872EF5-0809-4806-927B-4ED090B818D4}" dt="2024-05-03T16:09:01.928" v="1168" actId="26606"/>
          <ac:spMkLst>
            <pc:docMk/>
            <pc:sldMk cId="1527248013" sldId="290"/>
            <ac:spMk id="90" creationId="{B905CDE4-B751-4B3E-B625-6E59F8903414}"/>
          </ac:spMkLst>
        </pc:spChg>
        <pc:spChg chg="add del">
          <ac:chgData name="Elfrid Krossbakken" userId="9e012093-0ee3-4f7b-8ab2-1d5e62e751de" providerId="ADAL" clId="{75872EF5-0809-4806-927B-4ED090B818D4}" dt="2024-05-03T16:09:01.928" v="1168" actId="26606"/>
          <ac:spMkLst>
            <pc:docMk/>
            <pc:sldMk cId="1527248013" sldId="290"/>
            <ac:spMk id="92" creationId="{08108C16-F4C0-44AA-999D-17BD39219B24}"/>
          </ac:spMkLst>
        </pc:spChg>
        <pc:spChg chg="add del">
          <ac:chgData name="Elfrid Krossbakken" userId="9e012093-0ee3-4f7b-8ab2-1d5e62e751de" providerId="ADAL" clId="{75872EF5-0809-4806-927B-4ED090B818D4}" dt="2024-05-03T16:09:01.928" v="1168" actId="26606"/>
          <ac:spMkLst>
            <pc:docMk/>
            <pc:sldMk cId="1527248013" sldId="290"/>
            <ac:spMk id="94" creationId="{CDC29AC1-2821-4FCC-B597-88DAF39C36FE}"/>
          </ac:spMkLst>
        </pc:spChg>
        <pc:spChg chg="add del">
          <ac:chgData name="Elfrid Krossbakken" userId="9e012093-0ee3-4f7b-8ab2-1d5e62e751de" providerId="ADAL" clId="{75872EF5-0809-4806-927B-4ED090B818D4}" dt="2024-05-03T16:09:01.928" v="1168" actId="26606"/>
          <ac:spMkLst>
            <pc:docMk/>
            <pc:sldMk cId="1527248013" sldId="290"/>
            <ac:spMk id="96" creationId="{C8F10CB3-3B5E-4C7A-98CF-B87454DDFA39}"/>
          </ac:spMkLst>
        </pc:spChg>
        <pc:spChg chg="add del">
          <ac:chgData name="Elfrid Krossbakken" userId="9e012093-0ee3-4f7b-8ab2-1d5e62e751de" providerId="ADAL" clId="{75872EF5-0809-4806-927B-4ED090B818D4}" dt="2024-05-03T16:09:09.149" v="1170" actId="26606"/>
          <ac:spMkLst>
            <pc:docMk/>
            <pc:sldMk cId="1527248013" sldId="290"/>
            <ac:spMk id="98" creationId="{AB902CB9-C7DC-4673-B7D5-F22DCF0EC54E}"/>
          </ac:spMkLst>
        </pc:spChg>
        <pc:spChg chg="add del">
          <ac:chgData name="Elfrid Krossbakken" userId="9e012093-0ee3-4f7b-8ab2-1d5e62e751de" providerId="ADAL" clId="{75872EF5-0809-4806-927B-4ED090B818D4}" dt="2024-05-03T16:09:13.688" v="1172" actId="26606"/>
          <ac:spMkLst>
            <pc:docMk/>
            <pc:sldMk cId="1527248013" sldId="290"/>
            <ac:spMk id="100" creationId="{07977D39-626F-40D7-B00F-16E02602DD5A}"/>
          </ac:spMkLst>
        </pc:spChg>
        <pc:spChg chg="add del">
          <ac:chgData name="Elfrid Krossbakken" userId="9e012093-0ee3-4f7b-8ab2-1d5e62e751de" providerId="ADAL" clId="{75872EF5-0809-4806-927B-4ED090B818D4}" dt="2024-05-03T16:09:13.688" v="1172" actId="26606"/>
          <ac:spMkLst>
            <pc:docMk/>
            <pc:sldMk cId="1527248013" sldId="290"/>
            <ac:spMk id="101" creationId="{B905CDE4-B751-4B3E-B625-6E59F8903414}"/>
          </ac:spMkLst>
        </pc:spChg>
        <pc:spChg chg="add del">
          <ac:chgData name="Elfrid Krossbakken" userId="9e012093-0ee3-4f7b-8ab2-1d5e62e751de" providerId="ADAL" clId="{75872EF5-0809-4806-927B-4ED090B818D4}" dt="2024-05-03T16:09:13.688" v="1172" actId="26606"/>
          <ac:spMkLst>
            <pc:docMk/>
            <pc:sldMk cId="1527248013" sldId="290"/>
            <ac:spMk id="102" creationId="{08108C16-F4C0-44AA-999D-17BD39219B24}"/>
          </ac:spMkLst>
        </pc:spChg>
        <pc:spChg chg="add del">
          <ac:chgData name="Elfrid Krossbakken" userId="9e012093-0ee3-4f7b-8ab2-1d5e62e751de" providerId="ADAL" clId="{75872EF5-0809-4806-927B-4ED090B818D4}" dt="2024-05-03T16:09:13.688" v="1172" actId="26606"/>
          <ac:spMkLst>
            <pc:docMk/>
            <pc:sldMk cId="1527248013" sldId="290"/>
            <ac:spMk id="103" creationId="{CDC29AC1-2821-4FCC-B597-88DAF39C36FE}"/>
          </ac:spMkLst>
        </pc:spChg>
        <pc:spChg chg="add del">
          <ac:chgData name="Elfrid Krossbakken" userId="9e012093-0ee3-4f7b-8ab2-1d5e62e751de" providerId="ADAL" clId="{75872EF5-0809-4806-927B-4ED090B818D4}" dt="2024-05-03T16:09:13.688" v="1172" actId="26606"/>
          <ac:spMkLst>
            <pc:docMk/>
            <pc:sldMk cId="1527248013" sldId="290"/>
            <ac:spMk id="104" creationId="{C8F10CB3-3B5E-4C7A-98CF-B87454DDFA39}"/>
          </ac:spMkLst>
        </pc:spChg>
        <pc:spChg chg="add del">
          <ac:chgData name="Elfrid Krossbakken" userId="9e012093-0ee3-4f7b-8ab2-1d5e62e751de" providerId="ADAL" clId="{75872EF5-0809-4806-927B-4ED090B818D4}" dt="2024-05-03T16:09:20.888" v="1176" actId="26606"/>
          <ac:spMkLst>
            <pc:docMk/>
            <pc:sldMk cId="1527248013" sldId="290"/>
            <ac:spMk id="106" creationId="{07977D39-626F-40D7-B00F-16E02602DD5A}"/>
          </ac:spMkLst>
        </pc:spChg>
        <pc:spChg chg="add del">
          <ac:chgData name="Elfrid Krossbakken" userId="9e012093-0ee3-4f7b-8ab2-1d5e62e751de" providerId="ADAL" clId="{75872EF5-0809-4806-927B-4ED090B818D4}" dt="2024-05-03T16:09:20.888" v="1176" actId="26606"/>
          <ac:spMkLst>
            <pc:docMk/>
            <pc:sldMk cId="1527248013" sldId="290"/>
            <ac:spMk id="107" creationId="{B905CDE4-B751-4B3E-B625-6E59F8903414}"/>
          </ac:spMkLst>
        </pc:spChg>
        <pc:spChg chg="add del">
          <ac:chgData name="Elfrid Krossbakken" userId="9e012093-0ee3-4f7b-8ab2-1d5e62e751de" providerId="ADAL" clId="{75872EF5-0809-4806-927B-4ED090B818D4}" dt="2024-05-03T16:09:20.888" v="1176" actId="26606"/>
          <ac:spMkLst>
            <pc:docMk/>
            <pc:sldMk cId="1527248013" sldId="290"/>
            <ac:spMk id="108" creationId="{08108C16-F4C0-44AA-999D-17BD39219B24}"/>
          </ac:spMkLst>
        </pc:spChg>
        <pc:spChg chg="add del">
          <ac:chgData name="Elfrid Krossbakken" userId="9e012093-0ee3-4f7b-8ab2-1d5e62e751de" providerId="ADAL" clId="{75872EF5-0809-4806-927B-4ED090B818D4}" dt="2024-05-03T16:09:20.888" v="1176" actId="26606"/>
          <ac:spMkLst>
            <pc:docMk/>
            <pc:sldMk cId="1527248013" sldId="290"/>
            <ac:spMk id="109" creationId="{CDC29AC1-2821-4FCC-B597-88DAF39C36FE}"/>
          </ac:spMkLst>
        </pc:spChg>
        <pc:spChg chg="add del">
          <ac:chgData name="Elfrid Krossbakken" userId="9e012093-0ee3-4f7b-8ab2-1d5e62e751de" providerId="ADAL" clId="{75872EF5-0809-4806-927B-4ED090B818D4}" dt="2024-05-03T16:09:20.888" v="1176" actId="26606"/>
          <ac:spMkLst>
            <pc:docMk/>
            <pc:sldMk cId="1527248013" sldId="290"/>
            <ac:spMk id="110" creationId="{C8F10CB3-3B5E-4C7A-98CF-B87454DDFA39}"/>
          </ac:spMkLst>
        </pc:spChg>
        <pc:picChg chg="add mod ord">
          <ac:chgData name="Elfrid Krossbakken" userId="9e012093-0ee3-4f7b-8ab2-1d5e62e751de" providerId="ADAL" clId="{75872EF5-0809-4806-927B-4ED090B818D4}" dt="2024-05-07T08:46:19.917" v="3285" actId="26606"/>
          <ac:picMkLst>
            <pc:docMk/>
            <pc:sldMk cId="1527248013" sldId="290"/>
            <ac:picMk id="8" creationId="{C0AA378D-275B-AE67-8BF0-CFEB7B188902}"/>
          </ac:picMkLst>
        </pc:picChg>
        <pc:picChg chg="add mod ord">
          <ac:chgData name="Elfrid Krossbakken" userId="9e012093-0ee3-4f7b-8ab2-1d5e62e751de" providerId="ADAL" clId="{75872EF5-0809-4806-927B-4ED090B818D4}" dt="2024-05-07T08:46:19.917" v="3285" actId="26606"/>
          <ac:picMkLst>
            <pc:docMk/>
            <pc:sldMk cId="1527248013" sldId="290"/>
            <ac:picMk id="10" creationId="{D513ED6A-F5B2-B1AC-D627-73774C405791}"/>
          </ac:picMkLst>
        </pc:picChg>
        <pc:picChg chg="add mod ord">
          <ac:chgData name="Elfrid Krossbakken" userId="9e012093-0ee3-4f7b-8ab2-1d5e62e751de" providerId="ADAL" clId="{75872EF5-0809-4806-927B-4ED090B818D4}" dt="2024-05-07T08:46:19.917" v="3285" actId="26606"/>
          <ac:picMkLst>
            <pc:docMk/>
            <pc:sldMk cId="1527248013" sldId="290"/>
            <ac:picMk id="12" creationId="{1D5F73D3-35BC-87DC-D299-70B3422EECE6}"/>
          </ac:picMkLst>
        </pc:picChg>
        <pc:picChg chg="add del mod">
          <ac:chgData name="Elfrid Krossbakken" userId="9e012093-0ee3-4f7b-8ab2-1d5e62e751de" providerId="ADAL" clId="{75872EF5-0809-4806-927B-4ED090B818D4}" dt="2024-05-03T15:56:58.688" v="1142" actId="21"/>
          <ac:picMkLst>
            <pc:docMk/>
            <pc:sldMk cId="1527248013" sldId="290"/>
            <ac:picMk id="14" creationId="{A2C30738-EEF4-CC2C-0EF8-EBC35877764E}"/>
          </ac:picMkLst>
        </pc:picChg>
        <pc:picChg chg="add del mod ord">
          <ac:chgData name="Elfrid Krossbakken" userId="9e012093-0ee3-4f7b-8ab2-1d5e62e751de" providerId="ADAL" clId="{75872EF5-0809-4806-927B-4ED090B818D4}" dt="2024-05-03T16:07:55.968" v="1157" actId="21"/>
          <ac:picMkLst>
            <pc:docMk/>
            <pc:sldMk cId="1527248013" sldId="290"/>
            <ac:picMk id="18" creationId="{97E530D2-6E78-71EA-D61D-B9F6623B9AFF}"/>
          </ac:picMkLst>
        </pc:picChg>
        <pc:picChg chg="add mod ord">
          <ac:chgData name="Elfrid Krossbakken" userId="9e012093-0ee3-4f7b-8ab2-1d5e62e751de" providerId="ADAL" clId="{75872EF5-0809-4806-927B-4ED090B818D4}" dt="2024-05-07T08:46:19.917" v="3285" actId="26606"/>
          <ac:picMkLst>
            <pc:docMk/>
            <pc:sldMk cId="1527248013" sldId="290"/>
            <ac:picMk id="21" creationId="{F628A831-BBCE-3E48-38C1-F2471A83E202}"/>
          </ac:picMkLst>
        </pc:picChg>
        <pc:picChg chg="add mod ord">
          <ac:chgData name="Elfrid Krossbakken" userId="9e012093-0ee3-4f7b-8ab2-1d5e62e751de" providerId="ADAL" clId="{75872EF5-0809-4806-927B-4ED090B818D4}" dt="2024-05-07T08:46:19.917" v="3285" actId="26606"/>
          <ac:picMkLst>
            <pc:docMk/>
            <pc:sldMk cId="1527248013" sldId="290"/>
            <ac:picMk id="23" creationId="{10F05930-7194-2382-3BA9-97B6EB620F85}"/>
          </ac:picMkLst>
        </pc:picChg>
        <pc:extLst>
          <p:ext xmlns:p="http://schemas.openxmlformats.org/presentationml/2006/main" uri="{D6D511B9-2390-475A-947B-AFAB55BFBCF1}">
            <pc226:cmChg xmlns:pc226="http://schemas.microsoft.com/office/powerpoint/2022/06/main/command" chg="add">
              <pc226:chgData name="Elfrid Krossbakken" userId="9e012093-0ee3-4f7b-8ab2-1d5e62e751de" providerId="ADAL" clId="{75872EF5-0809-4806-927B-4ED090B818D4}" dt="2024-05-03T08:58:11.044" v="421"/>
              <pc2:cmMkLst xmlns:pc2="http://schemas.microsoft.com/office/powerpoint/2019/9/main/command">
                <pc:docMk/>
                <pc:sldMk cId="1527248013" sldId="290"/>
                <pc2:cmMk id="{1273F8D5-B8BA-43AF-91AA-28E777887383}"/>
              </pc2:cmMkLst>
            </pc226:cmChg>
          </p:ext>
        </pc:extLst>
      </pc:sldChg>
      <pc:sldChg chg="addSp delSp modSp new mod setBg modNotesTx">
        <pc:chgData name="Elfrid Krossbakken" userId="9e012093-0ee3-4f7b-8ab2-1d5e62e751de" providerId="ADAL" clId="{75872EF5-0809-4806-927B-4ED090B818D4}" dt="2024-05-08T12:57:45.353" v="4416" actId="26606"/>
        <pc:sldMkLst>
          <pc:docMk/>
          <pc:sldMk cId="370331619" sldId="291"/>
        </pc:sldMkLst>
        <pc:spChg chg="mod">
          <ac:chgData name="Elfrid Krossbakken" userId="9e012093-0ee3-4f7b-8ab2-1d5e62e751de" providerId="ADAL" clId="{75872EF5-0809-4806-927B-4ED090B818D4}" dt="2024-05-08T12:54:50.333" v="4411" actId="26606"/>
          <ac:spMkLst>
            <pc:docMk/>
            <pc:sldMk cId="370331619" sldId="291"/>
            <ac:spMk id="2" creationId="{C61D6387-9EE1-2DB1-9CC1-1E4042350C94}"/>
          </ac:spMkLst>
        </pc:spChg>
        <pc:spChg chg="mod">
          <ac:chgData name="Elfrid Krossbakken" userId="9e012093-0ee3-4f7b-8ab2-1d5e62e751de" providerId="ADAL" clId="{75872EF5-0809-4806-927B-4ED090B818D4}" dt="2024-05-08T12:54:50.333" v="4411" actId="26606"/>
          <ac:spMkLst>
            <pc:docMk/>
            <pc:sldMk cId="370331619" sldId="291"/>
            <ac:spMk id="3" creationId="{2F10B4B6-A863-E6E4-DDDC-39F065A7E9D3}"/>
          </ac:spMkLst>
        </pc:spChg>
        <pc:spChg chg="del">
          <ac:chgData name="Elfrid Krossbakken" userId="9e012093-0ee3-4f7b-8ab2-1d5e62e751de" providerId="ADAL" clId="{75872EF5-0809-4806-927B-4ED090B818D4}" dt="2024-05-06T10:10:37.785" v="1195" actId="931"/>
          <ac:spMkLst>
            <pc:docMk/>
            <pc:sldMk cId="370331619" sldId="291"/>
            <ac:spMk id="4" creationId="{77F00A1C-6C00-9674-AFA5-1DFA948FB37C}"/>
          </ac:spMkLst>
        </pc:spChg>
        <pc:spChg chg="add del mod">
          <ac:chgData name="Elfrid Krossbakken" userId="9e012093-0ee3-4f7b-8ab2-1d5e62e751de" providerId="ADAL" clId="{75872EF5-0809-4806-927B-4ED090B818D4}" dt="2024-05-08T12:54:25.543" v="4404" actId="931"/>
          <ac:spMkLst>
            <pc:docMk/>
            <pc:sldMk cId="370331619" sldId="291"/>
            <ac:spMk id="5" creationId="{94C48BA9-90E6-7D5A-7944-FF1E3A573541}"/>
          </ac:spMkLst>
        </pc:spChg>
        <pc:spChg chg="add del mod">
          <ac:chgData name="Elfrid Krossbakken" userId="9e012093-0ee3-4f7b-8ab2-1d5e62e751de" providerId="ADAL" clId="{75872EF5-0809-4806-927B-4ED090B818D4}" dt="2024-05-08T12:57:42.638" v="4413" actId="931"/>
          <ac:spMkLst>
            <pc:docMk/>
            <pc:sldMk cId="370331619" sldId="291"/>
            <ac:spMk id="10" creationId="{4C159242-2F5C-A92A-3A3E-778A74BC5574}"/>
          </ac:spMkLst>
        </pc:spChg>
        <pc:spChg chg="add del">
          <ac:chgData name="Elfrid Krossbakken" userId="9e012093-0ee3-4f7b-8ab2-1d5e62e751de" providerId="ADAL" clId="{75872EF5-0809-4806-927B-4ED090B818D4}" dt="2024-05-07T08:14:03.865" v="1893" actId="26606"/>
          <ac:spMkLst>
            <pc:docMk/>
            <pc:sldMk cId="370331619" sldId="291"/>
            <ac:spMk id="11" creationId="{F13C74B1-5B17-4795-BED0-7140497B445A}"/>
          </ac:spMkLst>
        </pc:spChg>
        <pc:spChg chg="add del">
          <ac:chgData name="Elfrid Krossbakken" userId="9e012093-0ee3-4f7b-8ab2-1d5e62e751de" providerId="ADAL" clId="{75872EF5-0809-4806-927B-4ED090B818D4}" dt="2024-05-07T08:14:03.865" v="1893" actId="26606"/>
          <ac:spMkLst>
            <pc:docMk/>
            <pc:sldMk cId="370331619" sldId="291"/>
            <ac:spMk id="13" creationId="{D4974D33-8DC5-464E-8C6D-BE58F0669C17}"/>
          </ac:spMkLst>
        </pc:spChg>
        <pc:spChg chg="add del">
          <ac:chgData name="Elfrid Krossbakken" userId="9e012093-0ee3-4f7b-8ab2-1d5e62e751de" providerId="ADAL" clId="{75872EF5-0809-4806-927B-4ED090B818D4}" dt="2024-05-08T12:54:50.333" v="4411" actId="26606"/>
          <ac:spMkLst>
            <pc:docMk/>
            <pc:sldMk cId="370331619" sldId="291"/>
            <ac:spMk id="18" creationId="{2B97F24A-32CE-4C1C-A50D-3016B394DCFB}"/>
          </ac:spMkLst>
        </pc:spChg>
        <pc:spChg chg="add del">
          <ac:chgData name="Elfrid Krossbakken" userId="9e012093-0ee3-4f7b-8ab2-1d5e62e751de" providerId="ADAL" clId="{75872EF5-0809-4806-927B-4ED090B818D4}" dt="2024-05-08T12:54:50.333" v="4411" actId="26606"/>
          <ac:spMkLst>
            <pc:docMk/>
            <pc:sldMk cId="370331619" sldId="291"/>
            <ac:spMk id="20" creationId="{CD8B4F24-440B-49E9-B85D-733523DC064B}"/>
          </ac:spMkLst>
        </pc:spChg>
        <pc:spChg chg="add del">
          <ac:chgData name="Elfrid Krossbakken" userId="9e012093-0ee3-4f7b-8ab2-1d5e62e751de" providerId="ADAL" clId="{75872EF5-0809-4806-927B-4ED090B818D4}" dt="2024-05-08T12:54:45.787" v="4408" actId="26606"/>
          <ac:spMkLst>
            <pc:docMk/>
            <pc:sldMk cId="370331619" sldId="291"/>
            <ac:spMk id="25" creationId="{F13C74B1-5B17-4795-BED0-7140497B445A}"/>
          </ac:spMkLst>
        </pc:spChg>
        <pc:spChg chg="add del">
          <ac:chgData name="Elfrid Krossbakken" userId="9e012093-0ee3-4f7b-8ab2-1d5e62e751de" providerId="ADAL" clId="{75872EF5-0809-4806-927B-4ED090B818D4}" dt="2024-05-08T12:54:45.787" v="4408" actId="26606"/>
          <ac:spMkLst>
            <pc:docMk/>
            <pc:sldMk cId="370331619" sldId="291"/>
            <ac:spMk id="27" creationId="{D4974D33-8DC5-464E-8C6D-BE58F0669C17}"/>
          </ac:spMkLst>
        </pc:spChg>
        <pc:spChg chg="add del">
          <ac:chgData name="Elfrid Krossbakken" userId="9e012093-0ee3-4f7b-8ab2-1d5e62e751de" providerId="ADAL" clId="{75872EF5-0809-4806-927B-4ED090B818D4}" dt="2024-05-08T12:54:50.318" v="4410" actId="26606"/>
          <ac:spMkLst>
            <pc:docMk/>
            <pc:sldMk cId="370331619" sldId="291"/>
            <ac:spMk id="29" creationId="{D009D6D5-DAC2-4A8B-A17A-E206B9012D09}"/>
          </ac:spMkLst>
        </pc:spChg>
        <pc:spChg chg="add del">
          <ac:chgData name="Elfrid Krossbakken" userId="9e012093-0ee3-4f7b-8ab2-1d5e62e751de" providerId="ADAL" clId="{75872EF5-0809-4806-927B-4ED090B818D4}" dt="2024-05-08T12:57:45.353" v="4416" actId="26606"/>
          <ac:spMkLst>
            <pc:docMk/>
            <pc:sldMk cId="370331619" sldId="291"/>
            <ac:spMk id="31" creationId="{F13C74B1-5B17-4795-BED0-7140497B445A}"/>
          </ac:spMkLst>
        </pc:spChg>
        <pc:spChg chg="add del">
          <ac:chgData name="Elfrid Krossbakken" userId="9e012093-0ee3-4f7b-8ab2-1d5e62e751de" providerId="ADAL" clId="{75872EF5-0809-4806-927B-4ED090B818D4}" dt="2024-05-08T12:57:45.353" v="4416" actId="26606"/>
          <ac:spMkLst>
            <pc:docMk/>
            <pc:sldMk cId="370331619" sldId="291"/>
            <ac:spMk id="32" creationId="{D4974D33-8DC5-464E-8C6D-BE58F0669C17}"/>
          </ac:spMkLst>
        </pc:spChg>
        <pc:spChg chg="add">
          <ac:chgData name="Elfrid Krossbakken" userId="9e012093-0ee3-4f7b-8ab2-1d5e62e751de" providerId="ADAL" clId="{75872EF5-0809-4806-927B-4ED090B818D4}" dt="2024-05-08T12:57:45.353" v="4416" actId="26606"/>
          <ac:spMkLst>
            <pc:docMk/>
            <pc:sldMk cId="370331619" sldId="291"/>
            <ac:spMk id="37" creationId="{F13C74B1-5B17-4795-BED0-7140497B445A}"/>
          </ac:spMkLst>
        </pc:spChg>
        <pc:spChg chg="add">
          <ac:chgData name="Elfrid Krossbakken" userId="9e012093-0ee3-4f7b-8ab2-1d5e62e751de" providerId="ADAL" clId="{75872EF5-0809-4806-927B-4ED090B818D4}" dt="2024-05-08T12:57:45.353" v="4416" actId="26606"/>
          <ac:spMkLst>
            <pc:docMk/>
            <pc:sldMk cId="370331619" sldId="291"/>
            <ac:spMk id="39" creationId="{D4974D33-8DC5-464E-8C6D-BE58F0669C17}"/>
          </ac:spMkLst>
        </pc:spChg>
        <pc:picChg chg="add del mod">
          <ac:chgData name="Elfrid Krossbakken" userId="9e012093-0ee3-4f7b-8ab2-1d5e62e751de" providerId="ADAL" clId="{75872EF5-0809-4806-927B-4ED090B818D4}" dt="2024-05-08T12:54:18.687" v="4403" actId="21"/>
          <ac:picMkLst>
            <pc:docMk/>
            <pc:sldMk cId="370331619" sldId="291"/>
            <ac:picMk id="6" creationId="{9A5C9D28-CD28-AA0B-8744-6D5517CC7CC1}"/>
          </ac:picMkLst>
        </pc:picChg>
        <pc:picChg chg="add del mod">
          <ac:chgData name="Elfrid Krossbakken" userId="9e012093-0ee3-4f7b-8ab2-1d5e62e751de" providerId="ADAL" clId="{75872EF5-0809-4806-927B-4ED090B818D4}" dt="2024-05-08T12:57:23.506" v="4412" actId="21"/>
          <ac:picMkLst>
            <pc:docMk/>
            <pc:sldMk cId="370331619" sldId="291"/>
            <ac:picMk id="8" creationId="{F6A5219C-76A6-7F62-70AE-B553998971DD}"/>
          </ac:picMkLst>
        </pc:picChg>
        <pc:picChg chg="add mod">
          <ac:chgData name="Elfrid Krossbakken" userId="9e012093-0ee3-4f7b-8ab2-1d5e62e751de" providerId="ADAL" clId="{75872EF5-0809-4806-927B-4ED090B818D4}" dt="2024-05-08T12:57:45.353" v="4416" actId="26606"/>
          <ac:picMkLst>
            <pc:docMk/>
            <pc:sldMk cId="370331619" sldId="291"/>
            <ac:picMk id="12" creationId="{E7617641-8873-C8F0-3FC3-0A306F5DD052}"/>
          </ac:picMkLst>
        </pc:picChg>
      </pc:sldChg>
      <pc:sldChg chg="addSp delSp modSp new mod setBg modNotesTx">
        <pc:chgData name="Elfrid Krossbakken" userId="9e012093-0ee3-4f7b-8ab2-1d5e62e751de" providerId="ADAL" clId="{75872EF5-0809-4806-927B-4ED090B818D4}" dt="2024-05-09T20:23:58.298" v="9903" actId="20577"/>
        <pc:sldMkLst>
          <pc:docMk/>
          <pc:sldMk cId="2081542217" sldId="292"/>
        </pc:sldMkLst>
        <pc:spChg chg="mod">
          <ac:chgData name="Elfrid Krossbakken" userId="9e012093-0ee3-4f7b-8ab2-1d5e62e751de" providerId="ADAL" clId="{75872EF5-0809-4806-927B-4ED090B818D4}" dt="2024-05-06T10:11:43.929" v="1202" actId="26606"/>
          <ac:spMkLst>
            <pc:docMk/>
            <pc:sldMk cId="2081542217" sldId="292"/>
            <ac:spMk id="2" creationId="{F9E8FEED-9460-7594-F24B-9AAD0C63EEFD}"/>
          </ac:spMkLst>
        </pc:spChg>
        <pc:spChg chg="mod">
          <ac:chgData name="Elfrid Krossbakken" userId="9e012093-0ee3-4f7b-8ab2-1d5e62e751de" providerId="ADAL" clId="{75872EF5-0809-4806-927B-4ED090B818D4}" dt="2024-05-06T10:11:43.929" v="1202" actId="26606"/>
          <ac:spMkLst>
            <pc:docMk/>
            <pc:sldMk cId="2081542217" sldId="292"/>
            <ac:spMk id="3" creationId="{A4AB6ED1-7E35-3F6F-F9EB-C7078D03C174}"/>
          </ac:spMkLst>
        </pc:spChg>
        <pc:spChg chg="del mod">
          <ac:chgData name="Elfrid Krossbakken" userId="9e012093-0ee3-4f7b-8ab2-1d5e62e751de" providerId="ADAL" clId="{75872EF5-0809-4806-927B-4ED090B818D4}" dt="2024-05-06T10:11:40.912" v="1199" actId="931"/>
          <ac:spMkLst>
            <pc:docMk/>
            <pc:sldMk cId="2081542217" sldId="292"/>
            <ac:spMk id="4" creationId="{64715673-BD2B-BAB9-24C7-924BA5757FDB}"/>
          </ac:spMkLst>
        </pc:spChg>
        <pc:spChg chg="add del mod">
          <ac:chgData name="Elfrid Krossbakken" userId="9e012093-0ee3-4f7b-8ab2-1d5e62e751de" providerId="ADAL" clId="{75872EF5-0809-4806-927B-4ED090B818D4}" dt="2024-05-06T10:12:32.590" v="1204" actId="931"/>
          <ac:spMkLst>
            <pc:docMk/>
            <pc:sldMk cId="2081542217" sldId="292"/>
            <ac:spMk id="8" creationId="{07F6FAAE-F3E7-C550-A040-A818FCEED40E}"/>
          </ac:spMkLst>
        </pc:spChg>
        <pc:spChg chg="add del">
          <ac:chgData name="Elfrid Krossbakken" userId="9e012093-0ee3-4f7b-8ab2-1d5e62e751de" providerId="ADAL" clId="{75872EF5-0809-4806-927B-4ED090B818D4}" dt="2024-05-06T10:12:34.652" v="1207" actId="26606"/>
          <ac:spMkLst>
            <pc:docMk/>
            <pc:sldMk cId="2081542217" sldId="292"/>
            <ac:spMk id="11" creationId="{F13C74B1-5B17-4795-BED0-7140497B445A}"/>
          </ac:spMkLst>
        </pc:spChg>
        <pc:spChg chg="add del">
          <ac:chgData name="Elfrid Krossbakken" userId="9e012093-0ee3-4f7b-8ab2-1d5e62e751de" providerId="ADAL" clId="{75872EF5-0809-4806-927B-4ED090B818D4}" dt="2024-05-06T10:12:34.652" v="1207" actId="26606"/>
          <ac:spMkLst>
            <pc:docMk/>
            <pc:sldMk cId="2081542217" sldId="292"/>
            <ac:spMk id="13" creationId="{D4974D33-8DC5-464E-8C6D-BE58F0669C17}"/>
          </ac:spMkLst>
        </pc:spChg>
        <pc:spChg chg="add">
          <ac:chgData name="Elfrid Krossbakken" userId="9e012093-0ee3-4f7b-8ab2-1d5e62e751de" providerId="ADAL" clId="{75872EF5-0809-4806-927B-4ED090B818D4}" dt="2024-05-06T10:12:34.652" v="1207" actId="26606"/>
          <ac:spMkLst>
            <pc:docMk/>
            <pc:sldMk cId="2081542217" sldId="292"/>
            <ac:spMk id="18" creationId="{F13C74B1-5B17-4795-BED0-7140497B445A}"/>
          </ac:spMkLst>
        </pc:spChg>
        <pc:spChg chg="add">
          <ac:chgData name="Elfrid Krossbakken" userId="9e012093-0ee3-4f7b-8ab2-1d5e62e751de" providerId="ADAL" clId="{75872EF5-0809-4806-927B-4ED090B818D4}" dt="2024-05-06T10:12:34.652" v="1207" actId="26606"/>
          <ac:spMkLst>
            <pc:docMk/>
            <pc:sldMk cId="2081542217" sldId="292"/>
            <ac:spMk id="20" creationId="{D4974D33-8DC5-464E-8C6D-BE58F0669C17}"/>
          </ac:spMkLst>
        </pc:spChg>
        <pc:picChg chg="add del mod">
          <ac:chgData name="Elfrid Krossbakken" userId="9e012093-0ee3-4f7b-8ab2-1d5e62e751de" providerId="ADAL" clId="{75872EF5-0809-4806-927B-4ED090B818D4}" dt="2024-05-06T10:12:01.645" v="1203" actId="21"/>
          <ac:picMkLst>
            <pc:docMk/>
            <pc:sldMk cId="2081542217" sldId="292"/>
            <ac:picMk id="6" creationId="{08DEC6E6-625C-F254-B746-2FF8C7718764}"/>
          </ac:picMkLst>
        </pc:picChg>
        <pc:picChg chg="add mod">
          <ac:chgData name="Elfrid Krossbakken" userId="9e012093-0ee3-4f7b-8ab2-1d5e62e751de" providerId="ADAL" clId="{75872EF5-0809-4806-927B-4ED090B818D4}" dt="2024-05-06T10:12:34.652" v="1207" actId="26606"/>
          <ac:picMkLst>
            <pc:docMk/>
            <pc:sldMk cId="2081542217" sldId="292"/>
            <ac:picMk id="10" creationId="{4273FA39-D57C-AEA6-9260-31030330533B}"/>
          </ac:picMkLst>
        </pc:picChg>
      </pc:sldChg>
      <pc:sldChg chg="addSp delSp modSp add mod setBg">
        <pc:chgData name="Elfrid Krossbakken" userId="9e012093-0ee3-4f7b-8ab2-1d5e62e751de" providerId="ADAL" clId="{75872EF5-0809-4806-927B-4ED090B818D4}" dt="2024-05-07T08:07:15.819" v="1857" actId="26606"/>
        <pc:sldMkLst>
          <pc:docMk/>
          <pc:sldMk cId="1182221381" sldId="293"/>
        </pc:sldMkLst>
        <pc:spChg chg="mod">
          <ac:chgData name="Elfrid Krossbakken" userId="9e012093-0ee3-4f7b-8ab2-1d5e62e751de" providerId="ADAL" clId="{75872EF5-0809-4806-927B-4ED090B818D4}" dt="2024-05-07T08:07:15.819" v="1857" actId="26606"/>
          <ac:spMkLst>
            <pc:docMk/>
            <pc:sldMk cId="1182221381" sldId="293"/>
            <ac:spMk id="2" creationId="{67233D82-F897-7948-4ED3-B71B3E79B498}"/>
          </ac:spMkLst>
        </pc:spChg>
        <pc:spChg chg="mod">
          <ac:chgData name="Elfrid Krossbakken" userId="9e012093-0ee3-4f7b-8ab2-1d5e62e751de" providerId="ADAL" clId="{75872EF5-0809-4806-927B-4ED090B818D4}" dt="2024-05-07T08:07:15.819" v="1857" actId="26606"/>
          <ac:spMkLst>
            <pc:docMk/>
            <pc:sldMk cId="1182221381" sldId="293"/>
            <ac:spMk id="3" creationId="{AA91A9B3-FD34-5539-609C-64679D431EBA}"/>
          </ac:spMkLst>
        </pc:spChg>
        <pc:spChg chg="del mod">
          <ac:chgData name="Elfrid Krossbakken" userId="9e012093-0ee3-4f7b-8ab2-1d5e62e751de" providerId="ADAL" clId="{75872EF5-0809-4806-927B-4ED090B818D4}" dt="2024-05-07T08:06:48.801" v="1852" actId="931"/>
          <ac:spMkLst>
            <pc:docMk/>
            <pc:sldMk cId="1182221381" sldId="293"/>
            <ac:spMk id="4" creationId="{FD6095BB-92CC-444F-8D92-719A9EE7641F}"/>
          </ac:spMkLst>
        </pc:spChg>
        <pc:spChg chg="add del">
          <ac:chgData name="Elfrid Krossbakken" userId="9e012093-0ee3-4f7b-8ab2-1d5e62e751de" providerId="ADAL" clId="{75872EF5-0809-4806-927B-4ED090B818D4}" dt="2024-05-07T08:07:15.812" v="1856" actId="26606"/>
          <ac:spMkLst>
            <pc:docMk/>
            <pc:sldMk cId="1182221381" sldId="293"/>
            <ac:spMk id="11" creationId="{743AA782-23D1-4521-8CAD-47662984AA08}"/>
          </ac:spMkLst>
        </pc:spChg>
        <pc:spChg chg="add del">
          <ac:chgData name="Elfrid Krossbakken" userId="9e012093-0ee3-4f7b-8ab2-1d5e62e751de" providerId="ADAL" clId="{75872EF5-0809-4806-927B-4ED090B818D4}" dt="2024-05-07T08:07:15.812" v="1856" actId="26606"/>
          <ac:spMkLst>
            <pc:docMk/>
            <pc:sldMk cId="1182221381" sldId="293"/>
            <ac:spMk id="13" creationId="{71877DBC-BB60-40F0-AC93-2ACDBAAE60CE}"/>
          </ac:spMkLst>
        </pc:spChg>
        <pc:spChg chg="add">
          <ac:chgData name="Elfrid Krossbakken" userId="9e012093-0ee3-4f7b-8ab2-1d5e62e751de" providerId="ADAL" clId="{75872EF5-0809-4806-927B-4ED090B818D4}" dt="2024-05-07T08:07:15.819" v="1857" actId="26606"/>
          <ac:spMkLst>
            <pc:docMk/>
            <pc:sldMk cId="1182221381" sldId="293"/>
            <ac:spMk id="15" creationId="{2B97F24A-32CE-4C1C-A50D-3016B394DCFB}"/>
          </ac:spMkLst>
        </pc:spChg>
        <pc:spChg chg="add">
          <ac:chgData name="Elfrid Krossbakken" userId="9e012093-0ee3-4f7b-8ab2-1d5e62e751de" providerId="ADAL" clId="{75872EF5-0809-4806-927B-4ED090B818D4}" dt="2024-05-07T08:07:15.819" v="1857" actId="26606"/>
          <ac:spMkLst>
            <pc:docMk/>
            <pc:sldMk cId="1182221381" sldId="293"/>
            <ac:spMk id="16" creationId="{CD8B4F24-440B-49E9-B85D-733523DC064B}"/>
          </ac:spMkLst>
        </pc:spChg>
        <pc:picChg chg="add mod">
          <ac:chgData name="Elfrid Krossbakken" userId="9e012093-0ee3-4f7b-8ab2-1d5e62e751de" providerId="ADAL" clId="{75872EF5-0809-4806-927B-4ED090B818D4}" dt="2024-05-07T08:07:15.819" v="1857" actId="26606"/>
          <ac:picMkLst>
            <pc:docMk/>
            <pc:sldMk cId="1182221381" sldId="293"/>
            <ac:picMk id="6" creationId="{F6C98A65-5869-50B6-DBD8-9E89BEEC1EEF}"/>
          </ac:picMkLst>
        </pc:picChg>
      </pc:sldChg>
      <pc:sldChg chg="addSp delSp modSp add mod setBg modNotesTx">
        <pc:chgData name="Elfrid Krossbakken" userId="9e012093-0ee3-4f7b-8ab2-1d5e62e751de" providerId="ADAL" clId="{75872EF5-0809-4806-927B-4ED090B818D4}" dt="2024-05-08T13:00:54.577" v="4420" actId="26606"/>
        <pc:sldMkLst>
          <pc:docMk/>
          <pc:sldMk cId="3992923845" sldId="294"/>
        </pc:sldMkLst>
        <pc:spChg chg="mod">
          <ac:chgData name="Elfrid Krossbakken" userId="9e012093-0ee3-4f7b-8ab2-1d5e62e751de" providerId="ADAL" clId="{75872EF5-0809-4806-927B-4ED090B818D4}" dt="2024-05-08T13:00:54.577" v="4420" actId="26606"/>
          <ac:spMkLst>
            <pc:docMk/>
            <pc:sldMk cId="3992923845" sldId="294"/>
            <ac:spMk id="2" creationId="{67233D82-F897-7948-4ED3-B71B3E79B498}"/>
          </ac:spMkLst>
        </pc:spChg>
        <pc:spChg chg="mod">
          <ac:chgData name="Elfrid Krossbakken" userId="9e012093-0ee3-4f7b-8ab2-1d5e62e751de" providerId="ADAL" clId="{75872EF5-0809-4806-927B-4ED090B818D4}" dt="2024-05-08T13:00:54.577" v="4420" actId="26606"/>
          <ac:spMkLst>
            <pc:docMk/>
            <pc:sldMk cId="3992923845" sldId="294"/>
            <ac:spMk id="3" creationId="{AA91A9B3-FD34-5539-609C-64679D431EBA}"/>
          </ac:spMkLst>
        </pc:spChg>
        <pc:spChg chg="del mod">
          <ac:chgData name="Elfrid Krossbakken" userId="9e012093-0ee3-4f7b-8ab2-1d5e62e751de" providerId="ADAL" clId="{75872EF5-0809-4806-927B-4ED090B818D4}" dt="2024-05-08T13:00:52.344" v="4417" actId="931"/>
          <ac:spMkLst>
            <pc:docMk/>
            <pc:sldMk cId="3992923845" sldId="294"/>
            <ac:spMk id="4" creationId="{FD6095BB-92CC-444F-8D92-719A9EE7641F}"/>
          </ac:spMkLst>
        </pc:spChg>
        <pc:spChg chg="add">
          <ac:chgData name="Elfrid Krossbakken" userId="9e012093-0ee3-4f7b-8ab2-1d5e62e751de" providerId="ADAL" clId="{75872EF5-0809-4806-927B-4ED090B818D4}" dt="2024-05-08T13:00:54.577" v="4420" actId="26606"/>
          <ac:spMkLst>
            <pc:docMk/>
            <pc:sldMk cId="3992923845" sldId="294"/>
            <ac:spMk id="11" creationId="{F13C74B1-5B17-4795-BED0-7140497B445A}"/>
          </ac:spMkLst>
        </pc:spChg>
        <pc:spChg chg="add">
          <ac:chgData name="Elfrid Krossbakken" userId="9e012093-0ee3-4f7b-8ab2-1d5e62e751de" providerId="ADAL" clId="{75872EF5-0809-4806-927B-4ED090B818D4}" dt="2024-05-08T13:00:54.577" v="4420" actId="26606"/>
          <ac:spMkLst>
            <pc:docMk/>
            <pc:sldMk cId="3992923845" sldId="294"/>
            <ac:spMk id="13" creationId="{D4974D33-8DC5-464E-8C6D-BE58F0669C17}"/>
          </ac:spMkLst>
        </pc:spChg>
        <pc:picChg chg="add mod">
          <ac:chgData name="Elfrid Krossbakken" userId="9e012093-0ee3-4f7b-8ab2-1d5e62e751de" providerId="ADAL" clId="{75872EF5-0809-4806-927B-4ED090B818D4}" dt="2024-05-08T13:00:54.577" v="4420" actId="26606"/>
          <ac:picMkLst>
            <pc:docMk/>
            <pc:sldMk cId="3992923845" sldId="294"/>
            <ac:picMk id="6" creationId="{1510D4CB-296F-179A-D6A2-0C3F930BE08D}"/>
          </ac:picMkLst>
        </pc:picChg>
      </pc:sldChg>
      <pc:sldChg chg="addSp delSp modSp new mod setBg modClrScheme chgLayout modNotesTx">
        <pc:chgData name="Elfrid Krossbakken" userId="9e012093-0ee3-4f7b-8ab2-1d5e62e751de" providerId="ADAL" clId="{75872EF5-0809-4806-927B-4ED090B818D4}" dt="2024-05-16T09:05:40.102" v="10139" actId="20577"/>
        <pc:sldMkLst>
          <pc:docMk/>
          <pc:sldMk cId="1434806642" sldId="295"/>
        </pc:sldMkLst>
        <pc:spChg chg="del mod ord">
          <ac:chgData name="Elfrid Krossbakken" userId="9e012093-0ee3-4f7b-8ab2-1d5e62e751de" providerId="ADAL" clId="{75872EF5-0809-4806-927B-4ED090B818D4}" dt="2024-05-07T08:15:15.398" v="1898" actId="700"/>
          <ac:spMkLst>
            <pc:docMk/>
            <pc:sldMk cId="1434806642" sldId="295"/>
            <ac:spMk id="2" creationId="{730BB30A-FE76-5CD2-D97F-503810F5FBAB}"/>
          </ac:spMkLst>
        </pc:spChg>
        <pc:spChg chg="del mod ord">
          <ac:chgData name="Elfrid Krossbakken" userId="9e012093-0ee3-4f7b-8ab2-1d5e62e751de" providerId="ADAL" clId="{75872EF5-0809-4806-927B-4ED090B818D4}" dt="2024-05-07T08:15:15.398" v="1898" actId="700"/>
          <ac:spMkLst>
            <pc:docMk/>
            <pc:sldMk cId="1434806642" sldId="295"/>
            <ac:spMk id="3" creationId="{2571DBDD-B095-D102-3F4D-D23A721C7641}"/>
          </ac:spMkLst>
        </pc:spChg>
        <pc:spChg chg="del">
          <ac:chgData name="Elfrid Krossbakken" userId="9e012093-0ee3-4f7b-8ab2-1d5e62e751de" providerId="ADAL" clId="{75872EF5-0809-4806-927B-4ED090B818D4}" dt="2024-05-07T08:15:15.398" v="1898" actId="700"/>
          <ac:spMkLst>
            <pc:docMk/>
            <pc:sldMk cId="1434806642" sldId="295"/>
            <ac:spMk id="4" creationId="{E9DFA2B0-007C-30A5-2736-7F43BCB49E25}"/>
          </ac:spMkLst>
        </pc:spChg>
        <pc:spChg chg="add mod ord">
          <ac:chgData name="Elfrid Krossbakken" userId="9e012093-0ee3-4f7b-8ab2-1d5e62e751de" providerId="ADAL" clId="{75872EF5-0809-4806-927B-4ED090B818D4}" dt="2024-05-07T08:18:02.460" v="2333" actId="26606"/>
          <ac:spMkLst>
            <pc:docMk/>
            <pc:sldMk cId="1434806642" sldId="295"/>
            <ac:spMk id="5" creationId="{9D98D31D-D326-2C14-2A2A-5DE2306D1D5B}"/>
          </ac:spMkLst>
        </pc:spChg>
        <pc:spChg chg="add mod ord">
          <ac:chgData name="Elfrid Krossbakken" userId="9e012093-0ee3-4f7b-8ab2-1d5e62e751de" providerId="ADAL" clId="{75872EF5-0809-4806-927B-4ED090B818D4}" dt="2024-05-16T09:05:40.102" v="10139" actId="20577"/>
          <ac:spMkLst>
            <pc:docMk/>
            <pc:sldMk cId="1434806642" sldId="295"/>
            <ac:spMk id="6" creationId="{9A54C3E1-F4C6-1508-E558-1AC43E84971A}"/>
          </ac:spMkLst>
        </pc:spChg>
        <pc:spChg chg="add">
          <ac:chgData name="Elfrid Krossbakken" userId="9e012093-0ee3-4f7b-8ab2-1d5e62e751de" providerId="ADAL" clId="{75872EF5-0809-4806-927B-4ED090B818D4}" dt="2024-05-07T08:18:02.460" v="2333" actId="26606"/>
          <ac:spMkLst>
            <pc:docMk/>
            <pc:sldMk cId="1434806642" sldId="295"/>
            <ac:spMk id="11" creationId="{5A292AEA-2528-46C0-B426-95822B6141FB}"/>
          </ac:spMkLst>
        </pc:spChg>
        <pc:spChg chg="add">
          <ac:chgData name="Elfrid Krossbakken" userId="9e012093-0ee3-4f7b-8ab2-1d5e62e751de" providerId="ADAL" clId="{75872EF5-0809-4806-927B-4ED090B818D4}" dt="2024-05-07T08:18:02.460" v="2333" actId="26606"/>
          <ac:spMkLst>
            <pc:docMk/>
            <pc:sldMk cId="1434806642" sldId="295"/>
            <ac:spMk id="13" creationId="{D8B7B198-E4DF-43CD-AD8C-199884323745}"/>
          </ac:spMkLst>
        </pc:spChg>
        <pc:spChg chg="add">
          <ac:chgData name="Elfrid Krossbakken" userId="9e012093-0ee3-4f7b-8ab2-1d5e62e751de" providerId="ADAL" clId="{75872EF5-0809-4806-927B-4ED090B818D4}" dt="2024-05-07T08:18:02.460" v="2333" actId="26606"/>
          <ac:spMkLst>
            <pc:docMk/>
            <pc:sldMk cId="1434806642" sldId="295"/>
            <ac:spMk id="15" creationId="{2BE67753-EA0E-4819-8D22-0B6600CF7231}"/>
          </ac:spMkLst>
        </pc:spChg>
        <pc:grpChg chg="add">
          <ac:chgData name="Elfrid Krossbakken" userId="9e012093-0ee3-4f7b-8ab2-1d5e62e751de" providerId="ADAL" clId="{75872EF5-0809-4806-927B-4ED090B818D4}" dt="2024-05-07T08:18:02.460" v="2333" actId="26606"/>
          <ac:grpSpMkLst>
            <pc:docMk/>
            <pc:sldMk cId="1434806642" sldId="295"/>
            <ac:grpSpMk id="17" creationId="{D76D63AC-0421-45EC-B383-E79A61A78C6B}"/>
          </ac:grpSpMkLst>
        </pc:grpChg>
        <pc:grpChg chg="add">
          <ac:chgData name="Elfrid Krossbakken" userId="9e012093-0ee3-4f7b-8ab2-1d5e62e751de" providerId="ADAL" clId="{75872EF5-0809-4806-927B-4ED090B818D4}" dt="2024-05-07T08:18:02.460" v="2333" actId="26606"/>
          <ac:grpSpMkLst>
            <pc:docMk/>
            <pc:sldMk cId="1434806642" sldId="295"/>
            <ac:grpSpMk id="26" creationId="{87F87F1B-42BA-4AC7-A4E2-41544DDB2CE3}"/>
          </ac:grpSpMkLst>
        </pc:grpChg>
        <pc:grpChg chg="add">
          <ac:chgData name="Elfrid Krossbakken" userId="9e012093-0ee3-4f7b-8ab2-1d5e62e751de" providerId="ADAL" clId="{75872EF5-0809-4806-927B-4ED090B818D4}" dt="2024-05-07T08:18:02.460" v="2333" actId="26606"/>
          <ac:grpSpMkLst>
            <pc:docMk/>
            <pc:sldMk cId="1434806642" sldId="295"/>
            <ac:grpSpMk id="32" creationId="{967346A5-7569-4F15-AB5D-BE3DADF192C0}"/>
          </ac:grpSpMkLst>
        </pc:grpChg>
      </pc:sldChg>
      <pc:sldChg chg="addSp delSp modSp new mod setBg modNotesTx">
        <pc:chgData name="Elfrid Krossbakken" userId="9e012093-0ee3-4f7b-8ab2-1d5e62e751de" providerId="ADAL" clId="{75872EF5-0809-4806-927B-4ED090B818D4}" dt="2024-05-16T07:51:32.744" v="10097" actId="20577"/>
        <pc:sldMkLst>
          <pc:docMk/>
          <pc:sldMk cId="1554467027" sldId="296"/>
        </pc:sldMkLst>
        <pc:spChg chg="mod">
          <ac:chgData name="Elfrid Krossbakken" userId="9e012093-0ee3-4f7b-8ab2-1d5e62e751de" providerId="ADAL" clId="{75872EF5-0809-4806-927B-4ED090B818D4}" dt="2024-05-08T12:42:26.430" v="4345" actId="26606"/>
          <ac:spMkLst>
            <pc:docMk/>
            <pc:sldMk cId="1554467027" sldId="296"/>
            <ac:spMk id="2" creationId="{2E0D2B1E-CCC1-B3C6-7D4D-E3E5FA876A93}"/>
          </ac:spMkLst>
        </pc:spChg>
        <pc:spChg chg="mod ord">
          <ac:chgData name="Elfrid Krossbakken" userId="9e012093-0ee3-4f7b-8ab2-1d5e62e751de" providerId="ADAL" clId="{75872EF5-0809-4806-927B-4ED090B818D4}" dt="2024-05-08T12:43:03.844" v="4402" actId="20577"/>
          <ac:spMkLst>
            <pc:docMk/>
            <pc:sldMk cId="1554467027" sldId="296"/>
            <ac:spMk id="3" creationId="{E96F647B-B6AC-33B5-E892-06B652B6576A}"/>
          </ac:spMkLst>
        </pc:spChg>
        <pc:spChg chg="add del">
          <ac:chgData name="Elfrid Krossbakken" userId="9e012093-0ee3-4f7b-8ab2-1d5e62e751de" providerId="ADAL" clId="{75872EF5-0809-4806-927B-4ED090B818D4}" dt="2024-05-08T12:42:22.325" v="4342" actId="931"/>
          <ac:spMkLst>
            <pc:docMk/>
            <pc:sldMk cId="1554467027" sldId="296"/>
            <ac:spMk id="4" creationId="{D3AF8397-47F6-49D0-9C6C-F42624ADFB89}"/>
          </ac:spMkLst>
        </pc:spChg>
        <pc:spChg chg="add del mod">
          <ac:chgData name="Elfrid Krossbakken" userId="9e012093-0ee3-4f7b-8ab2-1d5e62e751de" providerId="ADAL" clId="{75872EF5-0809-4806-927B-4ED090B818D4}" dt="2024-05-08T12:41:50.220" v="4335" actId="21"/>
          <ac:spMkLst>
            <pc:docMk/>
            <pc:sldMk cId="1554467027" sldId="296"/>
            <ac:spMk id="10" creationId="{5D548598-E79E-D932-00EF-FF787B59A4C2}"/>
          </ac:spMkLst>
        </pc:spChg>
        <pc:spChg chg="add del">
          <ac:chgData name="Elfrid Krossbakken" userId="9e012093-0ee3-4f7b-8ab2-1d5e62e751de" providerId="ADAL" clId="{75872EF5-0809-4806-927B-4ED090B818D4}" dt="2024-05-08T12:40:22.172" v="4328" actId="26606"/>
          <ac:spMkLst>
            <pc:docMk/>
            <pc:sldMk cId="1554467027" sldId="296"/>
            <ac:spMk id="11" creationId="{327D73B4-9F5C-4A64-A179-51B9500CB8B5}"/>
          </ac:spMkLst>
        </pc:spChg>
        <pc:spChg chg="add del">
          <ac:chgData name="Elfrid Krossbakken" userId="9e012093-0ee3-4f7b-8ab2-1d5e62e751de" providerId="ADAL" clId="{75872EF5-0809-4806-927B-4ED090B818D4}" dt="2024-05-08T12:40:22.172" v="4328" actId="26606"/>
          <ac:spMkLst>
            <pc:docMk/>
            <pc:sldMk cId="1554467027" sldId="296"/>
            <ac:spMk id="13" creationId="{C1F06963-6374-4B48-844F-071A9BAAAE02}"/>
          </ac:spMkLst>
        </pc:spChg>
        <pc:spChg chg="add del">
          <ac:chgData name="Elfrid Krossbakken" userId="9e012093-0ee3-4f7b-8ab2-1d5e62e751de" providerId="ADAL" clId="{75872EF5-0809-4806-927B-4ED090B818D4}" dt="2024-05-08T12:40:22.172" v="4328" actId="26606"/>
          <ac:spMkLst>
            <pc:docMk/>
            <pc:sldMk cId="1554467027" sldId="296"/>
            <ac:spMk id="15" creationId="{6CB927A4-E432-4310-9CD5-E89FF5063179}"/>
          </ac:spMkLst>
        </pc:spChg>
        <pc:spChg chg="add">
          <ac:chgData name="Elfrid Krossbakken" userId="9e012093-0ee3-4f7b-8ab2-1d5e62e751de" providerId="ADAL" clId="{75872EF5-0809-4806-927B-4ED090B818D4}" dt="2024-05-08T12:42:26.430" v="4345" actId="26606"/>
          <ac:spMkLst>
            <pc:docMk/>
            <pc:sldMk cId="1554467027" sldId="296"/>
            <ac:spMk id="16" creationId="{F13C74B1-5B17-4795-BED0-7140497B445A}"/>
          </ac:spMkLst>
        </pc:spChg>
        <pc:spChg chg="add del">
          <ac:chgData name="Elfrid Krossbakken" userId="9e012093-0ee3-4f7b-8ab2-1d5e62e751de" providerId="ADAL" clId="{75872EF5-0809-4806-927B-4ED090B818D4}" dt="2024-05-08T12:40:22.172" v="4328" actId="26606"/>
          <ac:spMkLst>
            <pc:docMk/>
            <pc:sldMk cId="1554467027" sldId="296"/>
            <ac:spMk id="17" creationId="{1453BF6C-B012-48B7-B4E8-6D7AC7C27D02}"/>
          </ac:spMkLst>
        </pc:spChg>
        <pc:spChg chg="add">
          <ac:chgData name="Elfrid Krossbakken" userId="9e012093-0ee3-4f7b-8ab2-1d5e62e751de" providerId="ADAL" clId="{75872EF5-0809-4806-927B-4ED090B818D4}" dt="2024-05-08T12:42:26.430" v="4345" actId="26606"/>
          <ac:spMkLst>
            <pc:docMk/>
            <pc:sldMk cId="1554467027" sldId="296"/>
            <ac:spMk id="18" creationId="{D4974D33-8DC5-464E-8C6D-BE58F0669C17}"/>
          </ac:spMkLst>
        </pc:spChg>
        <pc:spChg chg="add del">
          <ac:chgData name="Elfrid Krossbakken" userId="9e012093-0ee3-4f7b-8ab2-1d5e62e751de" providerId="ADAL" clId="{75872EF5-0809-4806-927B-4ED090B818D4}" dt="2024-05-08T12:40:22.172" v="4328" actId="26606"/>
          <ac:spMkLst>
            <pc:docMk/>
            <pc:sldMk cId="1554467027" sldId="296"/>
            <ac:spMk id="19" creationId="{E3020543-B24B-4EC4-8FFC-8DD88EEA91A8}"/>
          </ac:spMkLst>
        </pc:spChg>
        <pc:spChg chg="add del">
          <ac:chgData name="Elfrid Krossbakken" userId="9e012093-0ee3-4f7b-8ab2-1d5e62e751de" providerId="ADAL" clId="{75872EF5-0809-4806-927B-4ED090B818D4}" dt="2024-05-08T12:41:56.755" v="4339" actId="26606"/>
          <ac:spMkLst>
            <pc:docMk/>
            <pc:sldMk cId="1554467027" sldId="296"/>
            <ac:spMk id="23" creationId="{F13C74B1-5B17-4795-BED0-7140497B445A}"/>
          </ac:spMkLst>
        </pc:spChg>
        <pc:spChg chg="add del">
          <ac:chgData name="Elfrid Krossbakken" userId="9e012093-0ee3-4f7b-8ab2-1d5e62e751de" providerId="ADAL" clId="{75872EF5-0809-4806-927B-4ED090B818D4}" dt="2024-05-08T12:41:56.755" v="4339" actId="26606"/>
          <ac:spMkLst>
            <pc:docMk/>
            <pc:sldMk cId="1554467027" sldId="296"/>
            <ac:spMk id="24" creationId="{D4974D33-8DC5-464E-8C6D-BE58F0669C17}"/>
          </ac:spMkLst>
        </pc:spChg>
        <pc:spChg chg="add del">
          <ac:chgData name="Elfrid Krossbakken" userId="9e012093-0ee3-4f7b-8ab2-1d5e62e751de" providerId="ADAL" clId="{75872EF5-0809-4806-927B-4ED090B818D4}" dt="2024-05-08T12:41:51.207" v="4336" actId="26606"/>
          <ac:spMkLst>
            <pc:docMk/>
            <pc:sldMk cId="1554467027" sldId="296"/>
            <ac:spMk id="29" creationId="{D2B783EE-0239-4717-BBEA-8C9EAC61C824}"/>
          </ac:spMkLst>
        </pc:spChg>
        <pc:spChg chg="add del">
          <ac:chgData name="Elfrid Krossbakken" userId="9e012093-0ee3-4f7b-8ab2-1d5e62e751de" providerId="ADAL" clId="{75872EF5-0809-4806-927B-4ED090B818D4}" dt="2024-05-08T12:41:51.207" v="4336" actId="26606"/>
          <ac:spMkLst>
            <pc:docMk/>
            <pc:sldMk cId="1554467027" sldId="296"/>
            <ac:spMk id="31" creationId="{A7B99495-F43F-4D80-A44F-2CB4764EB90B}"/>
          </ac:spMkLst>
        </pc:spChg>
        <pc:spChg chg="add del">
          <ac:chgData name="Elfrid Krossbakken" userId="9e012093-0ee3-4f7b-8ab2-1d5e62e751de" providerId="ADAL" clId="{75872EF5-0809-4806-927B-4ED090B818D4}" dt="2024-05-08T12:41:51.207" v="4336" actId="26606"/>
          <ac:spMkLst>
            <pc:docMk/>
            <pc:sldMk cId="1554467027" sldId="296"/>
            <ac:spMk id="33" creationId="{70BEB1E7-2F88-40BC-B73D-42E5B6F80BFC}"/>
          </ac:spMkLst>
        </pc:spChg>
        <pc:picChg chg="add del mod ord">
          <ac:chgData name="Elfrid Krossbakken" userId="9e012093-0ee3-4f7b-8ab2-1d5e62e751de" providerId="ADAL" clId="{75872EF5-0809-4806-927B-4ED090B818D4}" dt="2024-05-08T12:41:57.677" v="4341" actId="931"/>
          <ac:picMkLst>
            <pc:docMk/>
            <pc:sldMk cId="1554467027" sldId="296"/>
            <ac:picMk id="6" creationId="{72C70909-9D9D-B5C9-37DC-0777BFC49445}"/>
          </ac:picMkLst>
        </pc:picChg>
        <pc:picChg chg="add mod">
          <ac:chgData name="Elfrid Krossbakken" userId="9e012093-0ee3-4f7b-8ab2-1d5e62e751de" providerId="ADAL" clId="{75872EF5-0809-4806-927B-4ED090B818D4}" dt="2024-05-08T12:41:52.261" v="4338" actId="931"/>
          <ac:picMkLst>
            <pc:docMk/>
            <pc:sldMk cId="1554467027" sldId="296"/>
            <ac:picMk id="8" creationId="{810E34D0-C02E-E641-8693-A1DE5F32C877}"/>
          </ac:picMkLst>
        </pc:picChg>
        <pc:picChg chg="add mod">
          <ac:chgData name="Elfrid Krossbakken" userId="9e012093-0ee3-4f7b-8ab2-1d5e62e751de" providerId="ADAL" clId="{75872EF5-0809-4806-927B-4ED090B818D4}" dt="2024-05-08T12:42:26.430" v="4345" actId="26606"/>
          <ac:picMkLst>
            <pc:docMk/>
            <pc:sldMk cId="1554467027" sldId="296"/>
            <ac:picMk id="14" creationId="{B8F8459C-A1BE-EE1B-F8FD-53E3B86872E6}"/>
          </ac:picMkLst>
        </pc:picChg>
        <pc:cxnChg chg="add del">
          <ac:chgData name="Elfrid Krossbakken" userId="9e012093-0ee3-4f7b-8ab2-1d5e62e751de" providerId="ADAL" clId="{75872EF5-0809-4806-927B-4ED090B818D4}" dt="2024-05-08T12:40:22.172" v="4328" actId="26606"/>
          <ac:cxnSpMkLst>
            <pc:docMk/>
            <pc:sldMk cId="1554467027" sldId="296"/>
            <ac:cxnSpMk id="21" creationId="{C49DA8F6-BCC1-4447-B54C-57856834B94B}"/>
          </ac:cxnSpMkLst>
        </pc:cxnChg>
      </pc:sldChg>
      <pc:sldChg chg="delSp modSp add mod setBg delDesignElem modNotesTx">
        <pc:chgData name="Elfrid Krossbakken" userId="9e012093-0ee3-4f7b-8ab2-1d5e62e751de" providerId="ADAL" clId="{75872EF5-0809-4806-927B-4ED090B818D4}" dt="2024-05-21T05:41:43.346" v="11338"/>
        <pc:sldMkLst>
          <pc:docMk/>
          <pc:sldMk cId="3533873766" sldId="306"/>
        </pc:sldMkLst>
        <pc:spChg chg="mod">
          <ac:chgData name="Elfrid Krossbakken" userId="9e012093-0ee3-4f7b-8ab2-1d5e62e751de" providerId="ADAL" clId="{75872EF5-0809-4806-927B-4ED090B818D4}" dt="2024-05-21T05:41:43.346" v="11338"/>
          <ac:spMkLst>
            <pc:docMk/>
            <pc:sldMk cId="3533873766" sldId="306"/>
            <ac:spMk id="3" creationId="{9CE76ECA-249B-4DB3-A011-F6876921B6E7}"/>
          </ac:spMkLst>
        </pc:spChg>
        <pc:spChg chg="del">
          <ac:chgData name="Elfrid Krossbakken" userId="9e012093-0ee3-4f7b-8ab2-1d5e62e751de" providerId="ADAL" clId="{75872EF5-0809-4806-927B-4ED090B818D4}" dt="2024-05-09T12:37:19.740" v="4437"/>
          <ac:spMkLst>
            <pc:docMk/>
            <pc:sldMk cId="3533873766" sldId="306"/>
            <ac:spMk id="11" creationId="{F13C74B1-5B17-4795-BED0-7140497B445A}"/>
          </ac:spMkLst>
        </pc:spChg>
        <pc:spChg chg="del">
          <ac:chgData name="Elfrid Krossbakken" userId="9e012093-0ee3-4f7b-8ab2-1d5e62e751de" providerId="ADAL" clId="{75872EF5-0809-4806-927B-4ED090B818D4}" dt="2024-05-09T12:37:19.740" v="4437"/>
          <ac:spMkLst>
            <pc:docMk/>
            <pc:sldMk cId="3533873766" sldId="306"/>
            <ac:spMk id="13" creationId="{D4974D33-8DC5-464E-8C6D-BE58F0669C17}"/>
          </ac:spMkLst>
        </pc:spChg>
      </pc:sldChg>
      <pc:sldChg chg="modSp mod">
        <pc:chgData name="Elfrid Krossbakken" userId="9e012093-0ee3-4f7b-8ab2-1d5e62e751de" providerId="ADAL" clId="{75872EF5-0809-4806-927B-4ED090B818D4}" dt="2024-05-21T05:42:18.139" v="11350" actId="20577"/>
        <pc:sldMkLst>
          <pc:docMk/>
          <pc:sldMk cId="92514699" sldId="310"/>
        </pc:sldMkLst>
        <pc:spChg chg="mod">
          <ac:chgData name="Elfrid Krossbakken" userId="9e012093-0ee3-4f7b-8ab2-1d5e62e751de" providerId="ADAL" clId="{75872EF5-0809-4806-927B-4ED090B818D4}" dt="2024-05-21T05:42:18.139" v="11350" actId="20577"/>
          <ac:spMkLst>
            <pc:docMk/>
            <pc:sldMk cId="92514699" sldId="310"/>
            <ac:spMk id="3" creationId="{29196B66-E60A-F265-5E3D-244402ADC425}"/>
          </ac:spMkLst>
        </pc:spChg>
      </pc:sldChg>
    </pc:docChg>
  </pc:docChgLst>
  <pc:docChgLst>
    <pc:chgData name="Elfrid Krossbakken" userId="S::elfrid.krossbakken@bufetat.no::9e012093-0ee3-4f7b-8ab2-1d5e62e751de" providerId="AD" clId="Web-{34CE284D-549E-B582-9782-4A98BCF54941}"/>
    <pc:docChg chg="addSld delSld sldOrd">
      <pc:chgData name="Elfrid Krossbakken" userId="S::elfrid.krossbakken@bufetat.no::9e012093-0ee3-4f7b-8ab2-1d5e62e751de" providerId="AD" clId="Web-{34CE284D-549E-B582-9782-4A98BCF54941}" dt="2024-05-02T12:33:01.332" v="8"/>
      <pc:docMkLst>
        <pc:docMk/>
      </pc:docMkLst>
      <pc:sldChg chg="add del ord">
        <pc:chgData name="Elfrid Krossbakken" userId="S::elfrid.krossbakken@bufetat.no::9e012093-0ee3-4f7b-8ab2-1d5e62e751de" providerId="AD" clId="Web-{34CE284D-549E-B582-9782-4A98BCF54941}" dt="2024-05-02T12:33:01.332" v="8"/>
        <pc:sldMkLst>
          <pc:docMk/>
          <pc:sldMk cId="4253124984" sldId="256"/>
        </pc:sldMkLst>
      </pc:sldChg>
      <pc:sldChg chg="del">
        <pc:chgData name="Elfrid Krossbakken" userId="S::elfrid.krossbakken@bufetat.no::9e012093-0ee3-4f7b-8ab2-1d5e62e751de" providerId="AD" clId="Web-{34CE284D-549E-B582-9782-4A98BCF54941}" dt="2024-05-02T12:31:44.987" v="0"/>
        <pc:sldMkLst>
          <pc:docMk/>
          <pc:sldMk cId="1457913866" sldId="273"/>
        </pc:sldMkLst>
      </pc:sldChg>
      <pc:sldChg chg="del">
        <pc:chgData name="Elfrid Krossbakken" userId="S::elfrid.krossbakken@bufetat.no::9e012093-0ee3-4f7b-8ab2-1d5e62e751de" providerId="AD" clId="Web-{34CE284D-549E-B582-9782-4A98BCF54941}" dt="2024-05-02T12:31:44.987" v="1"/>
        <pc:sldMkLst>
          <pc:docMk/>
          <pc:sldMk cId="4205976877" sldId="274"/>
        </pc:sldMkLst>
      </pc:sldChg>
      <pc:sldChg chg="del">
        <pc:chgData name="Elfrid Krossbakken" userId="S::elfrid.krossbakken@bufetat.no::9e012093-0ee3-4f7b-8ab2-1d5e62e751de" providerId="AD" clId="Web-{34CE284D-549E-B582-9782-4A98BCF54941}" dt="2024-05-02T12:31:44.987" v="2"/>
        <pc:sldMkLst>
          <pc:docMk/>
          <pc:sldMk cId="3999826916" sldId="275"/>
        </pc:sldMkLst>
      </pc:sldChg>
      <pc:sldChg chg="del">
        <pc:chgData name="Elfrid Krossbakken" userId="S::elfrid.krossbakken@bufetat.no::9e012093-0ee3-4f7b-8ab2-1d5e62e751de" providerId="AD" clId="Web-{34CE284D-549E-B582-9782-4A98BCF54941}" dt="2024-05-02T12:31:44.987" v="3"/>
        <pc:sldMkLst>
          <pc:docMk/>
          <pc:sldMk cId="1714340898" sldId="276"/>
        </pc:sldMkLst>
      </pc:sldChg>
      <pc:sldChg chg="del">
        <pc:chgData name="Elfrid Krossbakken" userId="S::elfrid.krossbakken@bufetat.no::9e012093-0ee3-4f7b-8ab2-1d5e62e751de" providerId="AD" clId="Web-{34CE284D-549E-B582-9782-4A98BCF54941}" dt="2024-05-02T12:31:44.987" v="4"/>
        <pc:sldMkLst>
          <pc:docMk/>
          <pc:sldMk cId="3508751882" sldId="277"/>
        </pc:sldMkLst>
      </pc:sldChg>
      <pc:sldChg chg="del">
        <pc:chgData name="Elfrid Krossbakken" userId="S::elfrid.krossbakken@bufetat.no::9e012093-0ee3-4f7b-8ab2-1d5e62e751de" providerId="AD" clId="Web-{34CE284D-549E-B582-9782-4A98BCF54941}" dt="2024-05-02T12:31:44.987" v="5"/>
        <pc:sldMkLst>
          <pc:docMk/>
          <pc:sldMk cId="3417225257" sldId="278"/>
        </pc:sldMkLst>
      </pc:sldChg>
    </pc:docChg>
  </pc:docChgLst>
  <pc:docChgLst>
    <pc:chgData name="Marianne Zetterstrøm Gulliksen" userId="S::mariannezetterstrom.gulliksen@bufetat.no::a8892b64-d2a6-4197-8d58-3672f24d5061" providerId="AD" clId="Web-{074B16BB-7CE0-E2AF-2DA4-3D653B2EB73E}"/>
    <pc:docChg chg="modSld">
      <pc:chgData name="Marianne Zetterstrøm Gulliksen" userId="S::mariannezetterstrom.gulliksen@bufetat.no::a8892b64-d2a6-4197-8d58-3672f24d5061" providerId="AD" clId="Web-{074B16BB-7CE0-E2AF-2DA4-3D653B2EB73E}" dt="2024-05-13T12:44:39.394" v="1" actId="20577"/>
      <pc:docMkLst>
        <pc:docMk/>
      </pc:docMkLst>
      <pc:sldChg chg="modSp">
        <pc:chgData name="Marianne Zetterstrøm Gulliksen" userId="S::mariannezetterstrom.gulliksen@bufetat.no::a8892b64-d2a6-4197-8d58-3672f24d5061" providerId="AD" clId="Web-{074B16BB-7CE0-E2AF-2DA4-3D653B2EB73E}" dt="2024-05-13T12:44:39.394" v="1" actId="20577"/>
        <pc:sldMkLst>
          <pc:docMk/>
          <pc:sldMk cId="4253124984" sldId="256"/>
        </pc:sldMkLst>
        <pc:spChg chg="mod">
          <ac:chgData name="Marianne Zetterstrøm Gulliksen" userId="S::mariannezetterstrom.gulliksen@bufetat.no::a8892b64-d2a6-4197-8d58-3672f24d5061" providerId="AD" clId="Web-{074B16BB-7CE0-E2AF-2DA4-3D653B2EB73E}" dt="2024-05-13T12:44:39.394" v="1" actId="20577"/>
          <ac:spMkLst>
            <pc:docMk/>
            <pc:sldMk cId="4253124984" sldId="256"/>
            <ac:spMk id="3" creationId="{00000000-0000-0000-0000-000000000000}"/>
          </ac:spMkLst>
        </pc:spChg>
      </pc:sldChg>
    </pc:docChg>
  </pc:docChgLst>
  <pc:docChgLst>
    <pc:chgData name="Marianne Zetterstrøm Gulliksen" userId="a8892b64-d2a6-4197-8d58-3672f24d5061" providerId="ADAL" clId="{A2CC7A44-3DFF-4188-9092-5F192972008D}"/>
    <pc:docChg chg="custSel modSld">
      <pc:chgData name="Marianne Zetterstrøm Gulliksen" userId="a8892b64-d2a6-4197-8d58-3672f24d5061" providerId="ADAL" clId="{A2CC7A44-3DFF-4188-9092-5F192972008D}" dt="2024-05-13T13:29:48.119" v="121"/>
      <pc:docMkLst>
        <pc:docMk/>
      </pc:docMkLst>
      <pc:sldChg chg="modSp mod">
        <pc:chgData name="Marianne Zetterstrøm Gulliksen" userId="a8892b64-d2a6-4197-8d58-3672f24d5061" providerId="ADAL" clId="{A2CC7A44-3DFF-4188-9092-5F192972008D}" dt="2024-05-13T12:45:50.636" v="0" actId="790"/>
        <pc:sldMkLst>
          <pc:docMk/>
          <pc:sldMk cId="4253124984" sldId="256"/>
        </pc:sldMkLst>
        <pc:spChg chg="mod">
          <ac:chgData name="Marianne Zetterstrøm Gulliksen" userId="a8892b64-d2a6-4197-8d58-3672f24d5061" providerId="ADAL" clId="{A2CC7A44-3DFF-4188-9092-5F192972008D}" dt="2024-05-13T12:45:50.636" v="0" actId="790"/>
          <ac:spMkLst>
            <pc:docMk/>
            <pc:sldMk cId="4253124984" sldId="256"/>
            <ac:spMk id="2" creationId="{00000000-0000-0000-0000-000000000000}"/>
          </ac:spMkLst>
        </pc:spChg>
      </pc:sldChg>
      <pc:sldChg chg="addCm modNotesTx">
        <pc:chgData name="Marianne Zetterstrøm Gulliksen" userId="a8892b64-d2a6-4197-8d58-3672f24d5061" providerId="ADAL" clId="{A2CC7A44-3DFF-4188-9092-5F192972008D}" dt="2024-05-13T12:51:44.686" v="49"/>
        <pc:sldMkLst>
          <pc:docMk/>
          <pc:sldMk cId="1446967390" sldId="259"/>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A2CC7A44-3DFF-4188-9092-5F192972008D}" dt="2024-05-13T12:51:44.686" v="49"/>
              <pc2:cmMkLst xmlns:pc2="http://schemas.microsoft.com/office/powerpoint/2019/9/main/command">
                <pc:docMk/>
                <pc:sldMk cId="1446967390" sldId="259"/>
                <pc2:cmMk id="{8CAC427E-3035-4FB7-866E-C0D5504E51ED}"/>
              </pc2:cmMkLst>
            </pc226:cmChg>
          </p:ext>
        </pc:extLst>
      </pc:sldChg>
      <pc:sldChg chg="modCm">
        <pc:chgData name="Marianne Zetterstrøm Gulliksen" userId="a8892b64-d2a6-4197-8d58-3672f24d5061" providerId="ADAL" clId="{A2CC7A44-3DFF-4188-9092-5F192972008D}" dt="2024-05-13T13:06:26.887" v="93" actId="2056"/>
        <pc:sldMkLst>
          <pc:docMk/>
          <pc:sldMk cId="3370027955" sldId="272"/>
        </pc:sldMkLst>
        <pc:extLst>
          <p:ext xmlns:p="http://schemas.openxmlformats.org/presentationml/2006/main" uri="{D6D511B9-2390-475A-947B-AFAB55BFBCF1}">
            <pc226:cmChg xmlns:pc226="http://schemas.microsoft.com/office/powerpoint/2022/06/main/command" chg="mod">
              <pc226:chgData name="Marianne Zetterstrøm Gulliksen" userId="a8892b64-d2a6-4197-8d58-3672f24d5061" providerId="ADAL" clId="{A2CC7A44-3DFF-4188-9092-5F192972008D}" dt="2024-05-13T13:06:26.887" v="93" actId="2056"/>
              <pc2:cmMkLst xmlns:pc2="http://schemas.microsoft.com/office/powerpoint/2019/9/main/command">
                <pc:docMk/>
                <pc:sldMk cId="3370027955" sldId="272"/>
                <pc2:cmMk id="{742B693D-DE94-460D-8CD6-45BEC4659E4B}"/>
              </pc2:cmMkLst>
            </pc226:cmChg>
          </p:ext>
        </pc:extLst>
      </pc:sldChg>
      <pc:sldChg chg="modSp mod">
        <pc:chgData name="Marianne Zetterstrøm Gulliksen" userId="a8892b64-d2a6-4197-8d58-3672f24d5061" providerId="ADAL" clId="{A2CC7A44-3DFF-4188-9092-5F192972008D}" dt="2024-05-13T13:20:49.670" v="119" actId="790"/>
        <pc:sldMkLst>
          <pc:docMk/>
          <pc:sldMk cId="3441639333" sldId="282"/>
        </pc:sldMkLst>
        <pc:spChg chg="mod">
          <ac:chgData name="Marianne Zetterstrøm Gulliksen" userId="a8892b64-d2a6-4197-8d58-3672f24d5061" providerId="ADAL" clId="{A2CC7A44-3DFF-4188-9092-5F192972008D}" dt="2024-05-13T13:20:49.670" v="119" actId="790"/>
          <ac:spMkLst>
            <pc:docMk/>
            <pc:sldMk cId="3441639333" sldId="282"/>
            <ac:spMk id="3" creationId="{AA91A9B3-FD34-5539-609C-64679D431EBA}"/>
          </ac:spMkLst>
        </pc:spChg>
      </pc:sldChg>
      <pc:sldChg chg="modNotesTx">
        <pc:chgData name="Marianne Zetterstrøm Gulliksen" userId="a8892b64-d2a6-4197-8d58-3672f24d5061" providerId="ADAL" clId="{A2CC7A44-3DFF-4188-9092-5F192972008D}" dt="2024-05-13T12:48:31.466" v="44" actId="20577"/>
        <pc:sldMkLst>
          <pc:docMk/>
          <pc:sldMk cId="3123909395" sldId="288"/>
        </pc:sldMkLst>
      </pc:sldChg>
      <pc:sldChg chg="modNotesTx">
        <pc:chgData name="Marianne Zetterstrøm Gulliksen" userId="a8892b64-d2a6-4197-8d58-3672f24d5061" providerId="ADAL" clId="{A2CC7A44-3DFF-4188-9092-5F192972008D}" dt="2024-05-13T12:57:18.016" v="66" actId="20577"/>
        <pc:sldMkLst>
          <pc:docMk/>
          <pc:sldMk cId="3583377508" sldId="289"/>
        </pc:sldMkLst>
      </pc:sldChg>
      <pc:sldChg chg="addCm modCm modNotesTx">
        <pc:chgData name="Marianne Zetterstrøm Gulliksen" userId="a8892b64-d2a6-4197-8d58-3672f24d5061" providerId="ADAL" clId="{A2CC7A44-3DFF-4188-9092-5F192972008D}" dt="2024-05-13T13:16:57.588" v="107"/>
        <pc:sldMkLst>
          <pc:docMk/>
          <pc:sldMk cId="1527248013" sldId="290"/>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A2CC7A44-3DFF-4188-9092-5F192972008D}" dt="2024-05-13T13:16:57.588" v="107"/>
              <pc2:cmMkLst xmlns:pc2="http://schemas.microsoft.com/office/powerpoint/2019/9/main/command">
                <pc:docMk/>
                <pc:sldMk cId="1527248013" sldId="290"/>
                <pc2:cmMk id="{BC151DE4-FBF6-4065-94B6-D9CE6C08A581}"/>
              </pc2:cmMkLst>
              <pc226:cmRplyChg chg="add">
                <pc226:chgData name="Marianne Zetterstrøm Gulliksen" userId="a8892b64-d2a6-4197-8d58-3672f24d5061" providerId="ADAL" clId="{A2CC7A44-3DFF-4188-9092-5F192972008D}" dt="2024-05-13T13:16:57.588" v="107"/>
                <pc2:cmRplyMkLst xmlns:pc2="http://schemas.microsoft.com/office/powerpoint/2019/9/main/command">
                  <pc:docMk/>
                  <pc:sldMk cId="1527248013" sldId="290"/>
                  <pc2:cmMk id="{BC151DE4-FBF6-4065-94B6-D9CE6C08A581}"/>
                  <pc2:cmRplyMk id="{413652B3-0C38-4C90-970A-36C78FDACF2D}"/>
                </pc2:cmRplyMkLst>
              </pc226:cmRplyChg>
            </pc226:cmChg>
          </p:ext>
        </pc:extLst>
      </pc:sldChg>
      <pc:sldChg chg="modSp mod modNotesTx">
        <pc:chgData name="Marianne Zetterstrøm Gulliksen" userId="a8892b64-d2a6-4197-8d58-3672f24d5061" providerId="ADAL" clId="{A2CC7A44-3DFF-4188-9092-5F192972008D}" dt="2024-05-13T13:16:28.625" v="106" actId="20577"/>
        <pc:sldMkLst>
          <pc:docMk/>
          <pc:sldMk cId="370331619" sldId="291"/>
        </pc:sldMkLst>
        <pc:spChg chg="mod">
          <ac:chgData name="Marianne Zetterstrøm Gulliksen" userId="a8892b64-d2a6-4197-8d58-3672f24d5061" providerId="ADAL" clId="{A2CC7A44-3DFF-4188-9092-5F192972008D}" dt="2024-05-13T13:14:25.232" v="105" actId="790"/>
          <ac:spMkLst>
            <pc:docMk/>
            <pc:sldMk cId="370331619" sldId="291"/>
            <ac:spMk id="2" creationId="{C61D6387-9EE1-2DB1-9CC1-1E4042350C94}"/>
          </ac:spMkLst>
        </pc:spChg>
        <pc:spChg chg="mod">
          <ac:chgData name="Marianne Zetterstrøm Gulliksen" userId="a8892b64-d2a6-4197-8d58-3672f24d5061" providerId="ADAL" clId="{A2CC7A44-3DFF-4188-9092-5F192972008D}" dt="2024-05-13T13:14:16.005" v="104" actId="790"/>
          <ac:spMkLst>
            <pc:docMk/>
            <pc:sldMk cId="370331619" sldId="291"/>
            <ac:spMk id="3" creationId="{2F10B4B6-A863-E6E4-DDDC-39F065A7E9D3}"/>
          </ac:spMkLst>
        </pc:spChg>
      </pc:sldChg>
      <pc:sldChg chg="modNotesTx">
        <pc:chgData name="Marianne Zetterstrøm Gulliksen" userId="a8892b64-d2a6-4197-8d58-3672f24d5061" providerId="ADAL" clId="{A2CC7A44-3DFF-4188-9092-5F192972008D}" dt="2024-05-13T13:18:04.764" v="108" actId="20577"/>
        <pc:sldMkLst>
          <pc:docMk/>
          <pc:sldMk cId="2081542217" sldId="292"/>
        </pc:sldMkLst>
      </pc:sldChg>
      <pc:sldChg chg="modSp mod addCm modCm">
        <pc:chgData name="Marianne Zetterstrøm Gulliksen" userId="a8892b64-d2a6-4197-8d58-3672f24d5061" providerId="ADAL" clId="{A2CC7A44-3DFF-4188-9092-5F192972008D}" dt="2024-05-13T13:29:48.119" v="121"/>
        <pc:sldMkLst>
          <pc:docMk/>
          <pc:sldMk cId="1182221381" sldId="293"/>
        </pc:sldMkLst>
        <pc:spChg chg="mod">
          <ac:chgData name="Marianne Zetterstrøm Gulliksen" userId="a8892b64-d2a6-4197-8d58-3672f24d5061" providerId="ADAL" clId="{A2CC7A44-3DFF-4188-9092-5F192972008D}" dt="2024-05-13T13:19:07.987" v="112" actId="20577"/>
          <ac:spMkLst>
            <pc:docMk/>
            <pc:sldMk cId="1182221381" sldId="293"/>
            <ac:spMk id="3" creationId="{AA91A9B3-FD34-5539-609C-64679D431EBA}"/>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A2CC7A44-3DFF-4188-9092-5F192972008D}" dt="2024-05-13T13:29:48.119" v="121"/>
              <pc2:cmMkLst xmlns:pc2="http://schemas.microsoft.com/office/powerpoint/2019/9/main/command">
                <pc:docMk/>
                <pc:sldMk cId="1182221381" sldId="293"/>
                <pc2:cmMk id="{A87F7431-3352-4C75-A950-256980326EF4}"/>
              </pc2:cmMkLst>
              <pc226:cmRplyChg chg="add">
                <pc226:chgData name="Marianne Zetterstrøm Gulliksen" userId="a8892b64-d2a6-4197-8d58-3672f24d5061" providerId="ADAL" clId="{A2CC7A44-3DFF-4188-9092-5F192972008D}" dt="2024-05-13T13:29:48.119" v="121"/>
                <pc2:cmRplyMkLst xmlns:pc2="http://schemas.microsoft.com/office/powerpoint/2019/9/main/command">
                  <pc:docMk/>
                  <pc:sldMk cId="1182221381" sldId="293"/>
                  <pc2:cmMk id="{A87F7431-3352-4C75-A950-256980326EF4}"/>
                  <pc2:cmRplyMk id="{EB25A86F-C41B-47A7-AE57-D6E0BC08923D}"/>
                </pc2:cmRplyMkLst>
              </pc226:cmRplyChg>
            </pc226:cmChg>
          </p:ext>
        </pc:extLst>
      </pc:sldChg>
      <pc:sldChg chg="modSp mod">
        <pc:chgData name="Marianne Zetterstrøm Gulliksen" userId="a8892b64-d2a6-4197-8d58-3672f24d5061" providerId="ADAL" clId="{A2CC7A44-3DFF-4188-9092-5F192972008D}" dt="2024-05-13T13:20:15.750" v="115" actId="313"/>
        <pc:sldMkLst>
          <pc:docMk/>
          <pc:sldMk cId="3992923845" sldId="294"/>
        </pc:sldMkLst>
        <pc:spChg chg="mod">
          <ac:chgData name="Marianne Zetterstrøm Gulliksen" userId="a8892b64-d2a6-4197-8d58-3672f24d5061" providerId="ADAL" clId="{A2CC7A44-3DFF-4188-9092-5F192972008D}" dt="2024-05-13T13:20:15.750" v="115" actId="313"/>
          <ac:spMkLst>
            <pc:docMk/>
            <pc:sldMk cId="3992923845" sldId="294"/>
            <ac:spMk id="3" creationId="{AA91A9B3-FD34-5539-609C-64679D431EBA}"/>
          </ac:spMkLst>
        </pc:spChg>
      </pc:sldChg>
      <pc:sldChg chg="modSp mod addCm modNotesTx">
        <pc:chgData name="Marianne Zetterstrøm Gulliksen" userId="a8892b64-d2a6-4197-8d58-3672f24d5061" providerId="ADAL" clId="{A2CC7A44-3DFF-4188-9092-5F192972008D}" dt="2024-05-13T12:56:01.403" v="56"/>
        <pc:sldMkLst>
          <pc:docMk/>
          <pc:sldMk cId="1554467027" sldId="296"/>
        </pc:sldMkLst>
        <pc:spChg chg="mod">
          <ac:chgData name="Marianne Zetterstrøm Gulliksen" userId="a8892b64-d2a6-4197-8d58-3672f24d5061" providerId="ADAL" clId="{A2CC7A44-3DFF-4188-9092-5F192972008D}" dt="2024-05-13T12:52:10.664" v="51" actId="790"/>
          <ac:spMkLst>
            <pc:docMk/>
            <pc:sldMk cId="1554467027" sldId="296"/>
            <ac:spMk id="2" creationId="{2E0D2B1E-CCC1-B3C6-7D4D-E3E5FA876A93}"/>
          </ac:spMkLst>
        </pc:spChg>
        <pc:spChg chg="mod">
          <ac:chgData name="Marianne Zetterstrøm Gulliksen" userId="a8892b64-d2a6-4197-8d58-3672f24d5061" providerId="ADAL" clId="{A2CC7A44-3DFF-4188-9092-5F192972008D}" dt="2024-05-13T12:52:02.758" v="50" actId="790"/>
          <ac:spMkLst>
            <pc:docMk/>
            <pc:sldMk cId="1554467027" sldId="296"/>
            <ac:spMk id="3" creationId="{E96F647B-B6AC-33B5-E892-06B652B6576A}"/>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A2CC7A44-3DFF-4188-9092-5F192972008D}" dt="2024-05-13T12:56:01.403" v="56"/>
              <pc2:cmMkLst xmlns:pc2="http://schemas.microsoft.com/office/powerpoint/2019/9/main/command">
                <pc:docMk/>
                <pc:sldMk cId="1554467027" sldId="296"/>
                <pc2:cmMk id="{D4F8FC68-51F0-4525-B4C8-8082A786E984}"/>
              </pc2:cmMkLst>
            </pc226:cmChg>
          </p:ext>
        </pc:extLst>
      </pc:sldChg>
      <pc:sldChg chg="modSp mod modNotesTx">
        <pc:chgData name="Marianne Zetterstrøm Gulliksen" userId="a8892b64-d2a6-4197-8d58-3672f24d5061" providerId="ADAL" clId="{A2CC7A44-3DFF-4188-9092-5F192972008D}" dt="2024-05-13T12:46:51.106" v="3" actId="20577"/>
        <pc:sldMkLst>
          <pc:docMk/>
          <pc:sldMk cId="3533873766" sldId="306"/>
        </pc:sldMkLst>
        <pc:spChg chg="mod">
          <ac:chgData name="Marianne Zetterstrøm Gulliksen" userId="a8892b64-d2a6-4197-8d58-3672f24d5061" providerId="ADAL" clId="{A2CC7A44-3DFF-4188-9092-5F192972008D}" dt="2024-05-13T12:46:10.646" v="2" actId="790"/>
          <ac:spMkLst>
            <pc:docMk/>
            <pc:sldMk cId="3533873766" sldId="306"/>
            <ac:spMk id="2" creationId="{5F75A2DC-86F3-A89C-CF3B-53D5AD85B343}"/>
          </ac:spMkLst>
        </pc:spChg>
        <pc:spChg chg="mod">
          <ac:chgData name="Marianne Zetterstrøm Gulliksen" userId="a8892b64-d2a6-4197-8d58-3672f24d5061" providerId="ADAL" clId="{A2CC7A44-3DFF-4188-9092-5F192972008D}" dt="2024-05-13T12:46:04.209" v="1" actId="790"/>
          <ac:spMkLst>
            <pc:docMk/>
            <pc:sldMk cId="3533873766" sldId="306"/>
            <ac:spMk id="3" creationId="{9CE76ECA-249B-4DB3-A011-F6876921B6E7}"/>
          </ac:spMkLst>
        </pc:spChg>
      </pc:sldChg>
    </pc:docChg>
  </pc:docChgLst>
  <pc:docChgLst>
    <pc:chgData name="Elfrid Krossbakken" userId="S::elfrid.krossbakken@bufetat.no::9e012093-0ee3-4f7b-8ab2-1d5e62e751de" providerId="AD" clId="Web-{12FEAB69-877A-3954-3774-A787B5C42619}"/>
    <pc:docChg chg="addSld sldOrd">
      <pc:chgData name="Elfrid Krossbakken" userId="S::elfrid.krossbakken@bufetat.no::9e012093-0ee3-4f7b-8ab2-1d5e62e751de" providerId="AD" clId="Web-{12FEAB69-877A-3954-3774-A787B5C42619}" dt="2024-05-03T07:52:22.742" v="1"/>
      <pc:docMkLst>
        <pc:docMk/>
      </pc:docMkLst>
      <pc:sldChg chg="ord">
        <pc:chgData name="Elfrid Krossbakken" userId="S::elfrid.krossbakken@bufetat.no::9e012093-0ee3-4f7b-8ab2-1d5e62e751de" providerId="AD" clId="Web-{12FEAB69-877A-3954-3774-A787B5C42619}" dt="2024-05-03T07:52:18.226" v="0"/>
        <pc:sldMkLst>
          <pc:docMk/>
          <pc:sldMk cId="2298242931" sldId="286"/>
        </pc:sldMkLst>
      </pc:sldChg>
      <pc:sldChg chg="new">
        <pc:chgData name="Elfrid Krossbakken" userId="S::elfrid.krossbakken@bufetat.no::9e012093-0ee3-4f7b-8ab2-1d5e62e751de" providerId="AD" clId="Web-{12FEAB69-877A-3954-3774-A787B5C42619}" dt="2024-05-03T07:52:22.742" v="1"/>
        <pc:sldMkLst>
          <pc:docMk/>
          <pc:sldMk cId="1893204155" sldId="287"/>
        </pc:sldMkLst>
      </pc:sldChg>
    </pc:docChg>
  </pc:docChgLst>
  <pc:docChgLst>
    <pc:chgData name="Elfrid Krossbakken" userId="9e012093-0ee3-4f7b-8ab2-1d5e62e751de" providerId="ADAL" clId="{57612259-FC61-5843-8468-86054BCE7DE1}"/>
    <pc:docChg chg="custSel addSld delSld modSld sldOrd">
      <pc:chgData name="Elfrid Krossbakken" userId="9e012093-0ee3-4f7b-8ab2-1d5e62e751de" providerId="ADAL" clId="{57612259-FC61-5843-8468-86054BCE7DE1}" dt="2024-05-21T05:12:59.950" v="1664" actId="20577"/>
      <pc:docMkLst>
        <pc:docMk/>
      </pc:docMkLst>
      <pc:sldChg chg="modNotesTx">
        <pc:chgData name="Elfrid Krossbakken" userId="9e012093-0ee3-4f7b-8ab2-1d5e62e751de" providerId="ADAL" clId="{57612259-FC61-5843-8468-86054BCE7DE1}" dt="2024-05-21T05:05:15.363" v="1347"/>
        <pc:sldMkLst>
          <pc:docMk/>
          <pc:sldMk cId="4253124984" sldId="256"/>
        </pc:sldMkLst>
      </pc:sldChg>
      <pc:sldChg chg="modSp mod delCm">
        <pc:chgData name="Elfrid Krossbakken" userId="9e012093-0ee3-4f7b-8ab2-1d5e62e751de" providerId="ADAL" clId="{57612259-FC61-5843-8468-86054BCE7DE1}" dt="2024-05-21T04:49:59.390" v="339"/>
        <pc:sldMkLst>
          <pc:docMk/>
          <pc:sldMk cId="1446967390" sldId="259"/>
        </pc:sldMkLst>
        <pc:spChg chg="mod">
          <ac:chgData name="Elfrid Krossbakken" userId="9e012093-0ee3-4f7b-8ab2-1d5e62e751de" providerId="ADAL" clId="{57612259-FC61-5843-8468-86054BCE7DE1}" dt="2024-05-15T07:56:45.175" v="20" actId="20577"/>
          <ac:spMkLst>
            <pc:docMk/>
            <pc:sldMk cId="1446967390" sldId="259"/>
            <ac:spMk id="3" creationId="{34135EE3-DDEE-AB21-4ED8-74C7036EF4C5}"/>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4:49:59.390" v="339"/>
              <pc2:cmMkLst xmlns:pc2="http://schemas.microsoft.com/office/powerpoint/2019/9/main/command">
                <pc:docMk/>
                <pc:sldMk cId="1446967390" sldId="259"/>
                <pc2:cmMk id="{8CAC427E-3035-4FB7-866E-C0D5504E51ED}"/>
              </pc2:cmMkLst>
            </pc226:cmChg>
            <pc226:cmChg xmlns:pc226="http://schemas.microsoft.com/office/powerpoint/2022/06/main/command" chg="del">
              <pc226:chgData name="Elfrid Krossbakken" userId="9e012093-0ee3-4f7b-8ab2-1d5e62e751de" providerId="ADAL" clId="{57612259-FC61-5843-8468-86054BCE7DE1}" dt="2024-05-21T04:49:56.723" v="338"/>
              <pc2:cmMkLst xmlns:pc2="http://schemas.microsoft.com/office/powerpoint/2019/9/main/command">
                <pc:docMk/>
                <pc:sldMk cId="1446967390" sldId="259"/>
                <pc2:cmMk id="{6E0DC9BC-2BB3-4DEA-960D-0880A5C58FA2}"/>
              </pc2:cmMkLst>
            </pc226:cmChg>
          </p:ext>
        </pc:extLst>
      </pc:sldChg>
      <pc:sldChg chg="modSp mod delCm">
        <pc:chgData name="Elfrid Krossbakken" userId="9e012093-0ee3-4f7b-8ab2-1d5e62e751de" providerId="ADAL" clId="{57612259-FC61-5843-8468-86054BCE7DE1}" dt="2024-05-21T05:12:59.950" v="1664" actId="20577"/>
        <pc:sldMkLst>
          <pc:docMk/>
          <pc:sldMk cId="3370027955" sldId="272"/>
        </pc:sldMkLst>
        <pc:spChg chg="mod">
          <ac:chgData name="Elfrid Krossbakken" userId="9e012093-0ee3-4f7b-8ab2-1d5e62e751de" providerId="ADAL" clId="{57612259-FC61-5843-8468-86054BCE7DE1}" dt="2024-05-21T05:12:59.950" v="1664" actId="20577"/>
          <ac:spMkLst>
            <pc:docMk/>
            <pc:sldMk cId="3370027955" sldId="272"/>
            <ac:spMk id="4" creationId="{E2BCA704-5F8A-70F9-5198-675A4EA5D60D}"/>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5:04:14.296" v="1304"/>
              <pc2:cmMkLst xmlns:pc2="http://schemas.microsoft.com/office/powerpoint/2019/9/main/command">
                <pc:docMk/>
                <pc:sldMk cId="3370027955" sldId="272"/>
                <pc2:cmMk id="{68B8FC14-0F45-4004-B8E4-2F91CB2B1DE4}"/>
              </pc2:cmMkLst>
            </pc226:cmChg>
            <pc226:cmChg xmlns:pc226="http://schemas.microsoft.com/office/powerpoint/2022/06/main/command" chg="del">
              <pc226:chgData name="Elfrid Krossbakken" userId="9e012093-0ee3-4f7b-8ab2-1d5e62e751de" providerId="ADAL" clId="{57612259-FC61-5843-8468-86054BCE7DE1}" dt="2024-05-21T05:04:17.043" v="1305"/>
              <pc2:cmMkLst xmlns:pc2="http://schemas.microsoft.com/office/powerpoint/2019/9/main/command">
                <pc:docMk/>
                <pc:sldMk cId="3370027955" sldId="272"/>
                <pc2:cmMk id="{742B693D-DE94-460D-8CD6-45BEC4659E4B}"/>
              </pc2:cmMkLst>
            </pc226:cmChg>
          </p:ext>
        </pc:extLst>
      </pc:sldChg>
      <pc:sldChg chg="add del">
        <pc:chgData name="Elfrid Krossbakken" userId="9e012093-0ee3-4f7b-8ab2-1d5e62e751de" providerId="ADAL" clId="{57612259-FC61-5843-8468-86054BCE7DE1}" dt="2024-05-21T05:05:19.259" v="1348" actId="2696"/>
        <pc:sldMkLst>
          <pc:docMk/>
          <pc:sldMk cId="2215099762" sldId="283"/>
        </pc:sldMkLst>
      </pc:sldChg>
      <pc:sldChg chg="del">
        <pc:chgData name="Elfrid Krossbakken" userId="9e012093-0ee3-4f7b-8ab2-1d5e62e751de" providerId="ADAL" clId="{57612259-FC61-5843-8468-86054BCE7DE1}" dt="2024-05-21T05:04:41.219" v="1306" actId="2696"/>
        <pc:sldMkLst>
          <pc:docMk/>
          <pc:sldMk cId="3578283871" sldId="283"/>
        </pc:sldMkLst>
      </pc:sldChg>
      <pc:sldChg chg="modNotesTx">
        <pc:chgData name="Elfrid Krossbakken" userId="9e012093-0ee3-4f7b-8ab2-1d5e62e751de" providerId="ADAL" clId="{57612259-FC61-5843-8468-86054BCE7DE1}" dt="2024-05-21T04:55:59.749" v="1281" actId="20577"/>
        <pc:sldMkLst>
          <pc:docMk/>
          <pc:sldMk cId="2298242931" sldId="286"/>
        </pc:sldMkLst>
      </pc:sldChg>
      <pc:sldChg chg="delCm">
        <pc:chgData name="Elfrid Krossbakken" userId="9e012093-0ee3-4f7b-8ab2-1d5e62e751de" providerId="ADAL" clId="{57612259-FC61-5843-8468-86054BCE7DE1}" dt="2024-05-21T04:49:16.398" v="337"/>
        <pc:sldMkLst>
          <pc:docMk/>
          <pc:sldMk cId="3123909395" sldId="288"/>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4:49:16.398" v="337"/>
              <pc2:cmMkLst xmlns:pc2="http://schemas.microsoft.com/office/powerpoint/2019/9/main/command">
                <pc:docMk/>
                <pc:sldMk cId="3123909395" sldId="288"/>
                <pc2:cmMk id="{3A8E4695-287F-431D-ADBB-8F8FF1284F79}"/>
              </pc2:cmMkLst>
            </pc226:cmChg>
          </p:ext>
        </pc:extLst>
      </pc:sldChg>
      <pc:sldChg chg="modNotesTx">
        <pc:chgData name="Elfrid Krossbakken" userId="9e012093-0ee3-4f7b-8ab2-1d5e62e751de" providerId="ADAL" clId="{57612259-FC61-5843-8468-86054BCE7DE1}" dt="2024-05-21T04:53:03.575" v="959" actId="20577"/>
        <pc:sldMkLst>
          <pc:docMk/>
          <pc:sldMk cId="3583377508" sldId="289"/>
        </pc:sldMkLst>
      </pc:sldChg>
      <pc:sldChg chg="delCm modNotesTx">
        <pc:chgData name="Elfrid Krossbakken" userId="9e012093-0ee3-4f7b-8ab2-1d5e62e751de" providerId="ADAL" clId="{57612259-FC61-5843-8468-86054BCE7DE1}" dt="2024-05-21T04:54:30.349" v="962"/>
        <pc:sldMkLst>
          <pc:docMk/>
          <pc:sldMk cId="1527248013" sldId="290"/>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4:53:19.474" v="960"/>
              <pc2:cmMkLst xmlns:pc2="http://schemas.microsoft.com/office/powerpoint/2019/9/main/command">
                <pc:docMk/>
                <pc:sldMk cId="1527248013" sldId="290"/>
                <pc2:cmMk id="{1273F8D5-B8BA-43AF-91AA-28E777887383}"/>
              </pc2:cmMkLst>
            </pc226:cmChg>
            <pc226:cmChg xmlns:pc226="http://schemas.microsoft.com/office/powerpoint/2022/06/main/command" chg="del">
              <pc226:chgData name="Elfrid Krossbakken" userId="9e012093-0ee3-4f7b-8ab2-1d5e62e751de" providerId="ADAL" clId="{57612259-FC61-5843-8468-86054BCE7DE1}" dt="2024-05-21T04:54:30.349" v="962"/>
              <pc2:cmMkLst xmlns:pc2="http://schemas.microsoft.com/office/powerpoint/2019/9/main/command">
                <pc:docMk/>
                <pc:sldMk cId="1527248013" sldId="290"/>
                <pc2:cmMk id="{BC151DE4-FBF6-4065-94B6-D9CE6C08A581}"/>
              </pc2:cmMkLst>
            </pc226:cmChg>
          </p:ext>
        </pc:extLst>
      </pc:sldChg>
      <pc:sldChg chg="modSp mod modNotesTx">
        <pc:chgData name="Elfrid Krossbakken" userId="9e012093-0ee3-4f7b-8ab2-1d5e62e751de" providerId="ADAL" clId="{57612259-FC61-5843-8468-86054BCE7DE1}" dt="2024-05-21T05:02:17.190" v="1299" actId="20577"/>
        <pc:sldMkLst>
          <pc:docMk/>
          <pc:sldMk cId="370331619" sldId="291"/>
        </pc:sldMkLst>
        <pc:spChg chg="mod">
          <ac:chgData name="Elfrid Krossbakken" userId="9e012093-0ee3-4f7b-8ab2-1d5e62e751de" providerId="ADAL" clId="{57612259-FC61-5843-8468-86054BCE7DE1}" dt="2024-05-21T05:02:17.190" v="1299" actId="20577"/>
          <ac:spMkLst>
            <pc:docMk/>
            <pc:sldMk cId="370331619" sldId="291"/>
            <ac:spMk id="3" creationId="{2F10B4B6-A863-E6E4-DDDC-39F065A7E9D3}"/>
          </ac:spMkLst>
        </pc:spChg>
      </pc:sldChg>
      <pc:sldChg chg="delCm modNotesTx">
        <pc:chgData name="Elfrid Krossbakken" userId="9e012093-0ee3-4f7b-8ab2-1d5e62e751de" providerId="ADAL" clId="{57612259-FC61-5843-8468-86054BCE7DE1}" dt="2024-05-21T05:04:03.253" v="1303"/>
        <pc:sldMkLst>
          <pc:docMk/>
          <pc:sldMk cId="1182221381" sldId="293"/>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5:04:03.253" v="1303"/>
              <pc2:cmMkLst xmlns:pc2="http://schemas.microsoft.com/office/powerpoint/2019/9/main/command">
                <pc:docMk/>
                <pc:sldMk cId="1182221381" sldId="293"/>
                <pc2:cmMk id="{A87F7431-3352-4C75-A950-256980326EF4}"/>
              </pc2:cmMkLst>
            </pc226:cmChg>
          </p:ext>
        </pc:extLst>
      </pc:sldChg>
      <pc:sldChg chg="delCm">
        <pc:chgData name="Elfrid Krossbakken" userId="9e012093-0ee3-4f7b-8ab2-1d5e62e751de" providerId="ADAL" clId="{57612259-FC61-5843-8468-86054BCE7DE1}" dt="2024-05-21T04:50:07.587" v="340"/>
        <pc:sldMkLst>
          <pc:docMk/>
          <pc:sldMk cId="1554467027" sldId="296"/>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4:50:07.587" v="340"/>
              <pc2:cmMkLst xmlns:pc2="http://schemas.microsoft.com/office/powerpoint/2019/9/main/command">
                <pc:docMk/>
                <pc:sldMk cId="1554467027" sldId="296"/>
                <pc2:cmMk id="{D4F8FC68-51F0-4525-B4C8-8082A786E984}"/>
              </pc2:cmMkLst>
            </pc226:cmChg>
          </p:ext>
        </pc:extLst>
      </pc:sldChg>
      <pc:sldChg chg="modSp mod modNotesTx">
        <pc:chgData name="Elfrid Krossbakken" userId="9e012093-0ee3-4f7b-8ab2-1d5e62e751de" providerId="ADAL" clId="{57612259-FC61-5843-8468-86054BCE7DE1}" dt="2024-05-21T04:49:10.445" v="336" actId="20577"/>
        <pc:sldMkLst>
          <pc:docMk/>
          <pc:sldMk cId="3533873766" sldId="306"/>
        </pc:sldMkLst>
        <pc:spChg chg="mod">
          <ac:chgData name="Elfrid Krossbakken" userId="9e012093-0ee3-4f7b-8ab2-1d5e62e751de" providerId="ADAL" clId="{57612259-FC61-5843-8468-86054BCE7DE1}" dt="2024-05-21T04:48:57.628" v="335" actId="20577"/>
          <ac:spMkLst>
            <pc:docMk/>
            <pc:sldMk cId="3533873766" sldId="306"/>
            <ac:spMk id="3" creationId="{9CE76ECA-249B-4DB3-A011-F6876921B6E7}"/>
          </ac:spMkLst>
        </pc:spChg>
      </pc:sldChg>
      <pc:sldChg chg="addSp delSp modSp new mod ord setBg modClrScheme modAnim chgLayout modNotesTx">
        <pc:chgData name="Elfrid Krossbakken" userId="9e012093-0ee3-4f7b-8ab2-1d5e62e751de" providerId="ADAL" clId="{57612259-FC61-5843-8468-86054BCE7DE1}" dt="2024-05-21T05:10:06.543" v="1450" actId="26606"/>
        <pc:sldMkLst>
          <pc:docMk/>
          <pc:sldMk cId="884105627" sldId="307"/>
        </pc:sldMkLst>
        <pc:spChg chg="del mod ord">
          <ac:chgData name="Elfrid Krossbakken" userId="9e012093-0ee3-4f7b-8ab2-1d5e62e751de" providerId="ADAL" clId="{57612259-FC61-5843-8468-86054BCE7DE1}" dt="2024-05-21T05:08:56.526" v="1419" actId="700"/>
          <ac:spMkLst>
            <pc:docMk/>
            <pc:sldMk cId="884105627" sldId="307"/>
            <ac:spMk id="2" creationId="{DF5D6706-7883-6221-023A-264C70F69FEF}"/>
          </ac:spMkLst>
        </pc:spChg>
        <pc:spChg chg="del mod ord">
          <ac:chgData name="Elfrid Krossbakken" userId="9e012093-0ee3-4f7b-8ab2-1d5e62e751de" providerId="ADAL" clId="{57612259-FC61-5843-8468-86054BCE7DE1}" dt="2024-05-21T05:08:56.526" v="1419" actId="700"/>
          <ac:spMkLst>
            <pc:docMk/>
            <pc:sldMk cId="884105627" sldId="307"/>
            <ac:spMk id="3" creationId="{50D0202D-1E64-352A-014D-007FD35B8F48}"/>
          </ac:spMkLst>
        </pc:spChg>
        <pc:spChg chg="del">
          <ac:chgData name="Elfrid Krossbakken" userId="9e012093-0ee3-4f7b-8ab2-1d5e62e751de" providerId="ADAL" clId="{57612259-FC61-5843-8468-86054BCE7DE1}" dt="2024-05-21T05:08:56.526" v="1419" actId="700"/>
          <ac:spMkLst>
            <pc:docMk/>
            <pc:sldMk cId="884105627" sldId="307"/>
            <ac:spMk id="4" creationId="{644F6420-33CB-F40B-4BFE-E5EE2D6CD5C5}"/>
          </ac:spMkLst>
        </pc:spChg>
        <pc:spChg chg="add del mod ord">
          <ac:chgData name="Elfrid Krossbakken" userId="9e012093-0ee3-4f7b-8ab2-1d5e62e751de" providerId="ADAL" clId="{57612259-FC61-5843-8468-86054BCE7DE1}" dt="2024-05-21T05:10:06.543" v="1450" actId="26606"/>
          <ac:spMkLst>
            <pc:docMk/>
            <pc:sldMk cId="884105627" sldId="307"/>
            <ac:spMk id="5" creationId="{238ACABA-AF05-0BA6-912C-816560838CE7}"/>
          </ac:spMkLst>
        </pc:spChg>
        <pc:spChg chg="add del mod ord">
          <ac:chgData name="Elfrid Krossbakken" userId="9e012093-0ee3-4f7b-8ab2-1d5e62e751de" providerId="ADAL" clId="{57612259-FC61-5843-8468-86054BCE7DE1}" dt="2024-05-21T05:09:24.503" v="1422"/>
          <ac:spMkLst>
            <pc:docMk/>
            <pc:sldMk cId="884105627" sldId="307"/>
            <ac:spMk id="6" creationId="{297886FB-BCB7-1B29-8BD4-77AC654F1377}"/>
          </ac:spMkLst>
        </pc:spChg>
        <pc:spChg chg="add">
          <ac:chgData name="Elfrid Krossbakken" userId="9e012093-0ee3-4f7b-8ab2-1d5e62e751de" providerId="ADAL" clId="{57612259-FC61-5843-8468-86054BCE7DE1}" dt="2024-05-21T05:10:06.543" v="1450" actId="26606"/>
          <ac:spMkLst>
            <pc:docMk/>
            <pc:sldMk cId="884105627" sldId="307"/>
            <ac:spMk id="12" creationId="{32BC26D8-82FB-445E-AA49-62A77D7C1EE0}"/>
          </ac:spMkLst>
        </pc:spChg>
        <pc:spChg chg="add">
          <ac:chgData name="Elfrid Krossbakken" userId="9e012093-0ee3-4f7b-8ab2-1d5e62e751de" providerId="ADAL" clId="{57612259-FC61-5843-8468-86054BCE7DE1}" dt="2024-05-21T05:10:06.543" v="1450" actId="26606"/>
          <ac:spMkLst>
            <pc:docMk/>
            <pc:sldMk cId="884105627" sldId="307"/>
            <ac:spMk id="14" creationId="{CB44330D-EA18-4254-AA95-EB49948539B8}"/>
          </ac:spMkLst>
        </pc:spChg>
        <pc:picChg chg="add mod">
          <ac:chgData name="Elfrid Krossbakken" userId="9e012093-0ee3-4f7b-8ab2-1d5e62e751de" providerId="ADAL" clId="{57612259-FC61-5843-8468-86054BCE7DE1}" dt="2024-05-21T05:10:06.543" v="1450" actId="26606"/>
          <ac:picMkLst>
            <pc:docMk/>
            <pc:sldMk cId="884105627" sldId="307"/>
            <ac:picMk id="7" creationId="{F630328A-3386-42C3-E165-4E7AEADB0D34}"/>
          </ac:picMkLst>
        </pc:picChg>
      </pc:sldChg>
    </pc:docChg>
  </pc:docChgLst>
  <pc:docChgLst>
    <pc:chgData name="Ragnfrid Helene Steensnæs Nordbø" userId="S::ragnfrid.nordbo@bufetat.no::03b2ea5c-7579-4bff-b0f1-ee9643ec9cbc" providerId="AD" clId="Web-{C076F2F7-60D5-5F2A-ABFF-D0B37F2E0B1A}"/>
    <pc:docChg chg="mod addSection delSection">
      <pc:chgData name="Ragnfrid Helene Steensnæs Nordbø" userId="S::ragnfrid.nordbo@bufetat.no::03b2ea5c-7579-4bff-b0f1-ee9643ec9cbc" providerId="AD" clId="Web-{C076F2F7-60D5-5F2A-ABFF-D0B37F2E0B1A}" dt="2024-05-13T12:15:07.129" v="5"/>
      <pc:docMkLst>
        <pc:docMk/>
      </pc:docMkLst>
      <pc:sldChg chg="addCm">
        <pc:chgData name="Ragnfrid Helene Steensnæs Nordbø" userId="S::ragnfrid.nordbo@bufetat.no::03b2ea5c-7579-4bff-b0f1-ee9643ec9cbc" providerId="AD" clId="Web-{C076F2F7-60D5-5F2A-ABFF-D0B37F2E0B1A}" dt="2024-05-13T12:13:16.347" v="4"/>
        <pc:sldMkLst>
          <pc:docMk/>
          <pc:sldMk cId="1446967390" sldId="259"/>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076F2F7-60D5-5F2A-ABFF-D0B37F2E0B1A}" dt="2024-05-13T12:13:16.347" v="4"/>
              <pc2:cmMkLst xmlns:pc2="http://schemas.microsoft.com/office/powerpoint/2019/9/main/command">
                <pc:docMk/>
                <pc:sldMk cId="1446967390" sldId="259"/>
                <pc2:cmMk id="{6E0DC9BC-2BB3-4DEA-960D-0880A5C58FA2}"/>
              </pc2:cmMkLst>
            </pc226:cmChg>
          </p:ext>
        </pc:extLst>
      </pc:sldChg>
      <pc:sldChg chg="addCm">
        <pc:chgData name="Ragnfrid Helene Steensnæs Nordbø" userId="S::ragnfrid.nordbo@bufetat.no::03b2ea5c-7579-4bff-b0f1-ee9643ec9cbc" providerId="AD" clId="Web-{C076F2F7-60D5-5F2A-ABFF-D0B37F2E0B1A}" dt="2024-05-13T12:15:07.129" v="5"/>
        <pc:sldMkLst>
          <pc:docMk/>
          <pc:sldMk cId="3370027955" sldId="272"/>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076F2F7-60D5-5F2A-ABFF-D0B37F2E0B1A}" dt="2024-05-13T12:15:07.129" v="5"/>
              <pc2:cmMkLst xmlns:pc2="http://schemas.microsoft.com/office/powerpoint/2019/9/main/command">
                <pc:docMk/>
                <pc:sldMk cId="3370027955" sldId="272"/>
                <pc2:cmMk id="{68B8FC14-0F45-4004-B8E4-2F91CB2B1DE4}"/>
              </pc2:cmMkLst>
            </pc226:cmChg>
          </p:ext>
        </pc:extLst>
      </pc:sldChg>
      <pc:sldChg chg="addCm">
        <pc:chgData name="Ragnfrid Helene Steensnæs Nordbø" userId="S::ragnfrid.nordbo@bufetat.no::03b2ea5c-7579-4bff-b0f1-ee9643ec9cbc" providerId="AD" clId="Web-{C076F2F7-60D5-5F2A-ABFF-D0B37F2E0B1A}" dt="2024-05-13T12:13:00.894" v="3"/>
        <pc:sldMkLst>
          <pc:docMk/>
          <pc:sldMk cId="3123909395" sldId="288"/>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076F2F7-60D5-5F2A-ABFF-D0B37F2E0B1A}" dt="2024-05-13T12:13:00.894" v="3"/>
              <pc2:cmMkLst xmlns:pc2="http://schemas.microsoft.com/office/powerpoint/2019/9/main/command">
                <pc:docMk/>
                <pc:sldMk cId="3123909395" sldId="288"/>
                <pc2:cmMk id="{3A8E4695-287F-431D-ADBB-8F8FF1284F79}"/>
              </pc2:cmMkLst>
            </pc226:cmChg>
          </p:ext>
        </pc:extLst>
      </pc:sldChg>
    </pc:docChg>
  </pc:docChgLst>
  <pc:docChgLst>
    <pc:chgData name="Elfrid Krossbakken" userId="S::elfrid.krossbakken@bufetat.no::9e012093-0ee3-4f7b-8ab2-1d5e62e751de" providerId="AD" clId="Web-{8E95C017-6A9D-AD39-F873-96F7D26ECAD5}"/>
    <pc:docChg chg="delSld modSld">
      <pc:chgData name="Elfrid Krossbakken" userId="S::elfrid.krossbakken@bufetat.no::9e012093-0ee3-4f7b-8ab2-1d5e62e751de" providerId="AD" clId="Web-{8E95C017-6A9D-AD39-F873-96F7D26ECAD5}" dt="2024-05-21T05:33:50.662" v="656"/>
      <pc:docMkLst>
        <pc:docMk/>
      </pc:docMkLst>
      <pc:sldChg chg="modSp">
        <pc:chgData name="Elfrid Krossbakken" userId="S::elfrid.krossbakken@bufetat.no::9e012093-0ee3-4f7b-8ab2-1d5e62e751de" providerId="AD" clId="Web-{8E95C017-6A9D-AD39-F873-96F7D26ECAD5}" dt="2024-05-21T05:33:43.115" v="655" actId="20577"/>
        <pc:sldMkLst>
          <pc:docMk/>
          <pc:sldMk cId="3370027955" sldId="272"/>
        </pc:sldMkLst>
        <pc:spChg chg="mod">
          <ac:chgData name="Elfrid Krossbakken" userId="S::elfrid.krossbakken@bufetat.no::9e012093-0ee3-4f7b-8ab2-1d5e62e751de" providerId="AD" clId="Web-{8E95C017-6A9D-AD39-F873-96F7D26ECAD5}" dt="2024-05-21T05:33:43.115" v="655" actId="20577"/>
          <ac:spMkLst>
            <pc:docMk/>
            <pc:sldMk cId="3370027955" sldId="272"/>
            <ac:spMk id="4" creationId="{E2BCA704-5F8A-70F9-5198-675A4EA5D60D}"/>
          </ac:spMkLst>
        </pc:spChg>
      </pc:sldChg>
      <pc:sldChg chg="del">
        <pc:chgData name="Elfrid Krossbakken" userId="S::elfrid.krossbakken@bufetat.no::9e012093-0ee3-4f7b-8ab2-1d5e62e751de" providerId="AD" clId="Web-{8E95C017-6A9D-AD39-F873-96F7D26ECAD5}" dt="2024-05-21T05:33:50.662" v="656"/>
        <pc:sldMkLst>
          <pc:docMk/>
          <pc:sldMk cId="1735410506" sldId="284"/>
        </pc:sldMkLst>
      </pc:sldChg>
      <pc:sldChg chg="modNotes">
        <pc:chgData name="Elfrid Krossbakken" userId="S::elfrid.krossbakken@bufetat.no::9e012093-0ee3-4f7b-8ab2-1d5e62e751de" providerId="AD" clId="Web-{8E95C017-6A9D-AD39-F873-96F7D26ECAD5}" dt="2024-05-21T05:30:46.939" v="617"/>
        <pc:sldMkLst>
          <pc:docMk/>
          <pc:sldMk cId="2298242931" sldId="286"/>
        </pc:sldMkLst>
      </pc:sldChg>
      <pc:sldChg chg="modSp modNotes">
        <pc:chgData name="Elfrid Krossbakken" userId="S::elfrid.krossbakken@bufetat.no::9e012093-0ee3-4f7b-8ab2-1d5e62e751de" providerId="AD" clId="Web-{8E95C017-6A9D-AD39-F873-96F7D26ECAD5}" dt="2024-05-21T05:29:33.157" v="492"/>
        <pc:sldMkLst>
          <pc:docMk/>
          <pc:sldMk cId="370331619" sldId="291"/>
        </pc:sldMkLst>
        <pc:spChg chg="mod">
          <ac:chgData name="Elfrid Krossbakken" userId="S::elfrid.krossbakken@bufetat.no::9e012093-0ee3-4f7b-8ab2-1d5e62e751de" providerId="AD" clId="Web-{8E95C017-6A9D-AD39-F873-96F7D26ECAD5}" dt="2024-05-21T05:28:39.452" v="346" actId="20577"/>
          <ac:spMkLst>
            <pc:docMk/>
            <pc:sldMk cId="370331619" sldId="291"/>
            <ac:spMk id="3" creationId="{2F10B4B6-A863-E6E4-DDDC-39F065A7E9D3}"/>
          </ac:spMkLst>
        </pc:spChg>
      </pc:sldChg>
      <pc:sldChg chg="addSp delSp modSp">
        <pc:chgData name="Elfrid Krossbakken" userId="S::elfrid.krossbakken@bufetat.no::9e012093-0ee3-4f7b-8ab2-1d5e62e751de" providerId="AD" clId="Web-{8E95C017-6A9D-AD39-F873-96F7D26ECAD5}" dt="2024-05-21T05:33:14.770" v="640" actId="20577"/>
        <pc:sldMkLst>
          <pc:docMk/>
          <pc:sldMk cId="1182221381" sldId="293"/>
        </pc:sldMkLst>
        <pc:spChg chg="mod">
          <ac:chgData name="Elfrid Krossbakken" userId="S::elfrid.krossbakken@bufetat.no::9e012093-0ee3-4f7b-8ab2-1d5e62e751de" providerId="AD" clId="Web-{8E95C017-6A9D-AD39-F873-96F7D26ECAD5}" dt="2024-05-21T05:33:14.770" v="640" actId="20577"/>
          <ac:spMkLst>
            <pc:docMk/>
            <pc:sldMk cId="1182221381" sldId="293"/>
            <ac:spMk id="3" creationId="{AA91A9B3-FD34-5539-609C-64679D431EBA}"/>
          </ac:spMkLst>
        </pc:spChg>
        <pc:spChg chg="del">
          <ac:chgData name="Elfrid Krossbakken" userId="S::elfrid.krossbakken@bufetat.no::9e012093-0ee3-4f7b-8ab2-1d5e62e751de" providerId="AD" clId="Web-{8E95C017-6A9D-AD39-F873-96F7D26ECAD5}" dt="2024-05-21T05:31:25.940" v="621"/>
          <ac:spMkLst>
            <pc:docMk/>
            <pc:sldMk cId="1182221381" sldId="293"/>
            <ac:spMk id="21" creationId="{F13C74B1-5B17-4795-BED0-7140497B445A}"/>
          </ac:spMkLst>
        </pc:spChg>
        <pc:spChg chg="del">
          <ac:chgData name="Elfrid Krossbakken" userId="S::elfrid.krossbakken@bufetat.no::9e012093-0ee3-4f7b-8ab2-1d5e62e751de" providerId="AD" clId="Web-{8E95C017-6A9D-AD39-F873-96F7D26ECAD5}" dt="2024-05-21T05:31:25.940" v="621"/>
          <ac:spMkLst>
            <pc:docMk/>
            <pc:sldMk cId="1182221381" sldId="293"/>
            <ac:spMk id="23" creationId="{D4974D33-8DC5-464E-8C6D-BE58F0669C17}"/>
          </ac:spMkLst>
        </pc:spChg>
        <pc:spChg chg="add">
          <ac:chgData name="Elfrid Krossbakken" userId="S::elfrid.krossbakken@bufetat.no::9e012093-0ee3-4f7b-8ab2-1d5e62e751de" providerId="AD" clId="Web-{8E95C017-6A9D-AD39-F873-96F7D26ECAD5}" dt="2024-05-21T05:31:25.940" v="621"/>
          <ac:spMkLst>
            <pc:docMk/>
            <pc:sldMk cId="1182221381" sldId="293"/>
            <ac:spMk id="28" creationId="{F13C74B1-5B17-4795-BED0-7140497B445A}"/>
          </ac:spMkLst>
        </pc:spChg>
        <pc:spChg chg="add">
          <ac:chgData name="Elfrid Krossbakken" userId="S::elfrid.krossbakken@bufetat.no::9e012093-0ee3-4f7b-8ab2-1d5e62e751de" providerId="AD" clId="Web-{8E95C017-6A9D-AD39-F873-96F7D26ECAD5}" dt="2024-05-21T05:31:25.940" v="621"/>
          <ac:spMkLst>
            <pc:docMk/>
            <pc:sldMk cId="1182221381" sldId="293"/>
            <ac:spMk id="30" creationId="{D4974D33-8DC5-464E-8C6D-BE58F0669C17}"/>
          </ac:spMkLst>
        </pc:spChg>
      </pc:sldChg>
      <pc:sldChg chg="modNotes">
        <pc:chgData name="Elfrid Krossbakken" userId="S::elfrid.krossbakken@bufetat.no::9e012093-0ee3-4f7b-8ab2-1d5e62e751de" providerId="AD" clId="Web-{8E95C017-6A9D-AD39-F873-96F7D26ECAD5}" dt="2024-05-21T05:23:47.009" v="29"/>
        <pc:sldMkLst>
          <pc:docMk/>
          <pc:sldMk cId="884105627" sldId="3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99DBEE-FE07-48A2-9B27-6DF4D6220B70}" type="datetimeFigureOut">
              <a:t>02.06.2024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940A1C-C1EE-4646-B7A5-2E7169BACB61}" type="slidenum">
              <a:t>‹#›</a:t>
            </a:fld>
            <a:endParaRPr lang="en-US"/>
          </a:p>
        </p:txBody>
      </p:sp>
    </p:spTree>
    <p:extLst>
      <p:ext uri="{BB962C8B-B14F-4D97-AF65-F5344CB8AC3E}">
        <p14:creationId xmlns:p14="http://schemas.microsoft.com/office/powerpoint/2010/main" val="405466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ddbarna.no/content/uploads/2021/01/RB_foreldrebrosjyre_flyktninger_Norsk_endelig-versjon_25_nov_22.pdf"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mentalhelse.no/fa-hjelp/foreldresupport/" TargetMode="External"/><Relationship Id="rId4" Type="http://schemas.openxmlformats.org/officeDocument/2006/relationships/hyperlink" Target="https://www.rvts-flyktningbrosjyrer.no/"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ttentil.no/fra-bekymring-til-hjelp/a-leve-med-krysskultu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På møte 3 og 4 ønsker vi at dere som veiledere inkluderer det dere tenker er mest relevant for gruppen fra det foreldreveiledningsprogrammet du er sertifisert i, og som dere tilbyr i kommunen. </a:t>
            </a:r>
          </a:p>
          <a:p>
            <a:endParaRPr lang="nb-NO"/>
          </a:p>
          <a:p>
            <a:r>
              <a:rPr lang="nb-NO"/>
              <a:t>Noen forslag til </a:t>
            </a:r>
            <a:r>
              <a:rPr lang="nb-NO" err="1"/>
              <a:t>hjelpematriell</a:t>
            </a:r>
            <a:r>
              <a:rPr lang="nb-NO"/>
              <a:t> </a:t>
            </a:r>
          </a:p>
          <a:p>
            <a:r>
              <a:rPr lang="nb-NO">
                <a:ea typeface="+mn-lt"/>
                <a:cs typeface="+mn-lt"/>
                <a:hlinkClick r:id="rId3"/>
              </a:rPr>
              <a:t>https://www.reddbarna.no/content/uploads/2021/01/RB_foreldrebrosjyre_flyktninger_Norsk_endelig-versjon_25_nov_22.pdf</a:t>
            </a:r>
            <a:r>
              <a:rPr lang="nb-NO">
                <a:ea typeface="+mn-lt"/>
                <a:cs typeface="+mn-lt"/>
              </a:rPr>
              <a:t> </a:t>
            </a:r>
          </a:p>
          <a:p>
            <a:r>
              <a:rPr lang="nb-NO">
                <a:ea typeface="+mn-lt"/>
                <a:cs typeface="+mn-lt"/>
              </a:rPr>
              <a:t>(mange språk)</a:t>
            </a:r>
          </a:p>
          <a:p>
            <a:endParaRPr lang="nb-NO">
              <a:ea typeface="+mn-lt"/>
              <a:cs typeface="+mn-lt"/>
            </a:endParaRPr>
          </a:p>
          <a:p>
            <a:r>
              <a:rPr lang="nb-NO">
                <a:hlinkClick r:id="rId4"/>
              </a:rPr>
              <a:t>https://www.rvts-flyktningbrosjyrer.no</a:t>
            </a:r>
            <a:endParaRPr lang="nb-NO">
              <a:ea typeface="+mn-lt"/>
              <a:cs typeface="+mn-lt"/>
            </a:endParaRPr>
          </a:p>
          <a:p>
            <a:endParaRPr lang="nb-NO"/>
          </a:p>
          <a:p>
            <a:r>
              <a:rPr lang="nb-NO">
                <a:hlinkClick r:id="rId5"/>
              </a:rPr>
              <a:t>https://mentalhelse.no/fa-hjelp/foreldresupport/</a:t>
            </a:r>
            <a:endParaRPr lang="nb-NO"/>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a:t>
            </a:fld>
            <a:endParaRPr lang="nb-NO"/>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Font typeface=""/>
              <a:buChar char="•"/>
            </a:pPr>
            <a:endParaRPr lang="en-US" sz="1200">
              <a:cs typeface="Arial"/>
            </a:endParaRPr>
          </a:p>
          <a:p>
            <a:pPr marL="228600" indent="-228600">
              <a:buFont typeface=""/>
              <a:buChar char="•"/>
            </a:pPr>
            <a:r>
              <a:rPr lang="en-US" sz="1200" err="1">
                <a:cs typeface="Calibri"/>
              </a:rPr>
              <a:t>Voksne</a:t>
            </a:r>
            <a:r>
              <a:rPr lang="en-US" sz="1200">
                <a:cs typeface="Calibri"/>
              </a:rPr>
              <a:t> </a:t>
            </a:r>
            <a:r>
              <a:rPr lang="en-US" sz="1200" err="1">
                <a:cs typeface="Calibri"/>
              </a:rPr>
              <a:t>kan</a:t>
            </a:r>
            <a:r>
              <a:rPr lang="en-US" sz="1200">
                <a:cs typeface="Calibri"/>
              </a:rPr>
              <a:t> </a:t>
            </a:r>
            <a:r>
              <a:rPr lang="en-US" sz="1200" err="1">
                <a:cs typeface="Calibri"/>
              </a:rPr>
              <a:t>si</a:t>
            </a:r>
            <a:r>
              <a:rPr lang="en-US" sz="1200">
                <a:cs typeface="Calibri"/>
              </a:rPr>
              <a:t> "Ikke </a:t>
            </a:r>
            <a:r>
              <a:rPr lang="en-US" sz="1200" err="1">
                <a:cs typeface="Calibri"/>
              </a:rPr>
              <a:t>tenk</a:t>
            </a:r>
            <a:r>
              <a:rPr lang="en-US" sz="1200">
                <a:cs typeface="Calibri"/>
              </a:rPr>
              <a:t> </a:t>
            </a:r>
            <a:r>
              <a:rPr lang="en-US" sz="1200" err="1">
                <a:cs typeface="Calibri"/>
              </a:rPr>
              <a:t>på</a:t>
            </a:r>
            <a:r>
              <a:rPr lang="en-US" sz="1200">
                <a:cs typeface="Calibri"/>
              </a:rPr>
              <a:t> det" men </a:t>
            </a:r>
            <a:r>
              <a:rPr lang="en-US" sz="1200" err="1">
                <a:cs typeface="Calibri"/>
              </a:rPr>
              <a:t>barnet</a:t>
            </a:r>
            <a:r>
              <a:rPr lang="en-US" sz="1200">
                <a:cs typeface="Calibri"/>
              </a:rPr>
              <a:t> </a:t>
            </a:r>
            <a:r>
              <a:rPr lang="en-US" sz="1200" err="1">
                <a:cs typeface="Calibri"/>
              </a:rPr>
              <a:t>vil</a:t>
            </a:r>
            <a:r>
              <a:rPr lang="en-US" sz="1200">
                <a:cs typeface="Calibri"/>
              </a:rPr>
              <a:t> </a:t>
            </a:r>
            <a:r>
              <a:rPr lang="en-US" sz="1200" err="1">
                <a:cs typeface="Calibri"/>
              </a:rPr>
              <a:t>fortsette</a:t>
            </a:r>
            <a:r>
              <a:rPr lang="en-US" sz="1200">
                <a:cs typeface="Calibri"/>
              </a:rPr>
              <a:t> å </a:t>
            </a:r>
            <a:r>
              <a:rPr lang="en-US" sz="1200" err="1">
                <a:cs typeface="Calibri"/>
              </a:rPr>
              <a:t>tenke</a:t>
            </a:r>
            <a:r>
              <a:rPr lang="en-US" sz="1200">
                <a:cs typeface="Calibri"/>
              </a:rPr>
              <a:t> </a:t>
            </a:r>
            <a:r>
              <a:rPr lang="en-US" sz="1200" err="1">
                <a:cs typeface="Calibri"/>
              </a:rPr>
              <a:t>på</a:t>
            </a:r>
            <a:r>
              <a:rPr lang="en-US" sz="1200">
                <a:cs typeface="Calibri"/>
              </a:rPr>
              <a:t> det.  </a:t>
            </a:r>
            <a:endParaRPr lang="en-US">
              <a:cs typeface="Calibri"/>
            </a:endParaRPr>
          </a:p>
          <a:p>
            <a:pPr marL="228600" indent="-228600">
              <a:buFont typeface=""/>
              <a:buChar char="•"/>
            </a:pPr>
            <a:endParaRPr lang="en-US" sz="1200">
              <a:cs typeface="Arial"/>
            </a:endParaRPr>
          </a:p>
          <a:p>
            <a:pPr marL="228600" indent="-228600">
              <a:buFont typeface=""/>
              <a:buChar char="•"/>
            </a:pPr>
            <a:r>
              <a:rPr lang="en-US" sz="1200">
                <a:ea typeface="+mn-lt"/>
                <a:cs typeface="+mn-lt"/>
              </a:rPr>
              <a:t>Barn </a:t>
            </a:r>
            <a:r>
              <a:rPr lang="en-US" sz="1200" err="1">
                <a:ea typeface="+mn-lt"/>
                <a:cs typeface="+mn-lt"/>
              </a:rPr>
              <a:t>kan</a:t>
            </a:r>
            <a:r>
              <a:rPr lang="en-US" sz="1200">
                <a:ea typeface="+mn-lt"/>
                <a:cs typeface="+mn-lt"/>
              </a:rPr>
              <a:t> </a:t>
            </a:r>
            <a:r>
              <a:rPr lang="en-US" sz="1200" err="1">
                <a:ea typeface="+mn-lt"/>
                <a:cs typeface="+mn-lt"/>
              </a:rPr>
              <a:t>føle</a:t>
            </a:r>
            <a:r>
              <a:rPr lang="en-US" sz="1200">
                <a:ea typeface="+mn-lt"/>
                <a:cs typeface="+mn-lt"/>
              </a:rPr>
              <a:t> seg </a:t>
            </a:r>
            <a:r>
              <a:rPr lang="en-US" sz="1200" err="1">
                <a:ea typeface="+mn-lt"/>
                <a:cs typeface="+mn-lt"/>
              </a:rPr>
              <a:t>ensom</a:t>
            </a:r>
            <a:r>
              <a:rPr lang="en-US" sz="1200">
                <a:ea typeface="+mn-lt"/>
                <a:cs typeface="+mn-lt"/>
              </a:rPr>
              <a:t> </a:t>
            </a:r>
            <a:r>
              <a:rPr lang="en-US" sz="1200" err="1">
                <a:ea typeface="+mn-lt"/>
                <a:cs typeface="+mn-lt"/>
              </a:rPr>
              <a:t>og</a:t>
            </a:r>
            <a:r>
              <a:rPr lang="en-US" sz="1200">
                <a:ea typeface="+mn-lt"/>
                <a:cs typeface="+mn-lt"/>
              </a:rPr>
              <a:t> </a:t>
            </a:r>
            <a:r>
              <a:rPr lang="en-US" sz="1200" err="1">
                <a:ea typeface="+mn-lt"/>
                <a:cs typeface="+mn-lt"/>
              </a:rPr>
              <a:t>trist</a:t>
            </a:r>
            <a:r>
              <a:rPr lang="en-US" sz="1200">
                <a:ea typeface="+mn-lt"/>
                <a:cs typeface="+mn-lt"/>
              </a:rPr>
              <a:t> </a:t>
            </a:r>
            <a:r>
              <a:rPr lang="en-US" sz="1200" err="1">
                <a:ea typeface="+mn-lt"/>
                <a:cs typeface="+mn-lt"/>
              </a:rPr>
              <a:t>hvis</a:t>
            </a:r>
            <a:r>
              <a:rPr lang="en-US" sz="1200">
                <a:ea typeface="+mn-lt"/>
                <a:cs typeface="+mn-lt"/>
              </a:rPr>
              <a:t> de </a:t>
            </a:r>
            <a:r>
              <a:rPr lang="en-US" sz="1200" err="1">
                <a:ea typeface="+mn-lt"/>
                <a:cs typeface="+mn-lt"/>
              </a:rPr>
              <a:t>ikke</a:t>
            </a:r>
            <a:r>
              <a:rPr lang="en-US" sz="1200">
                <a:ea typeface="+mn-lt"/>
                <a:cs typeface="+mn-lt"/>
              </a:rPr>
              <a:t> </a:t>
            </a:r>
            <a:r>
              <a:rPr lang="en-US" sz="1200" err="1">
                <a:ea typeface="+mn-lt"/>
                <a:cs typeface="+mn-lt"/>
              </a:rPr>
              <a:t>får</a:t>
            </a:r>
            <a:r>
              <a:rPr lang="en-US" sz="1200">
                <a:ea typeface="+mn-lt"/>
                <a:cs typeface="+mn-lt"/>
              </a:rPr>
              <a:t> </a:t>
            </a:r>
            <a:r>
              <a:rPr lang="en-US" sz="1200" err="1">
                <a:ea typeface="+mn-lt"/>
                <a:cs typeface="+mn-lt"/>
              </a:rPr>
              <a:t>snakket</a:t>
            </a:r>
            <a:r>
              <a:rPr lang="en-US" sz="1200">
                <a:ea typeface="+mn-lt"/>
                <a:cs typeface="+mn-lt"/>
              </a:rPr>
              <a:t> med det </a:t>
            </a:r>
            <a:r>
              <a:rPr lang="en-US" sz="1200" err="1">
                <a:ea typeface="+mn-lt"/>
                <a:cs typeface="+mn-lt"/>
              </a:rPr>
              <a:t>som</a:t>
            </a:r>
            <a:r>
              <a:rPr lang="en-US" sz="1200">
                <a:ea typeface="+mn-lt"/>
                <a:cs typeface="+mn-lt"/>
              </a:rPr>
              <a:t> </a:t>
            </a:r>
            <a:r>
              <a:rPr lang="en-US" sz="1200" err="1">
                <a:ea typeface="+mn-lt"/>
                <a:cs typeface="+mn-lt"/>
              </a:rPr>
              <a:t>har</a:t>
            </a:r>
            <a:r>
              <a:rPr lang="en-US" sz="1200">
                <a:ea typeface="+mn-lt"/>
                <a:cs typeface="+mn-lt"/>
              </a:rPr>
              <a:t> </a:t>
            </a:r>
            <a:r>
              <a:rPr lang="en-US" sz="1200" err="1">
                <a:ea typeface="+mn-lt"/>
                <a:cs typeface="+mn-lt"/>
              </a:rPr>
              <a:t>skjedd</a:t>
            </a:r>
            <a:r>
              <a:rPr lang="en-US" sz="1200">
                <a:ea typeface="+mn-lt"/>
                <a:cs typeface="+mn-lt"/>
              </a:rPr>
              <a:t>,</a:t>
            </a:r>
            <a:endParaRPr lang="en-US" sz="1200">
              <a:cs typeface="Arial"/>
            </a:endParaRPr>
          </a:p>
          <a:p>
            <a:endParaRPr lang="nb-NO"/>
          </a:p>
          <a:p>
            <a:r>
              <a:rPr lang="en-US"/>
              <a:t>Lett å </a:t>
            </a:r>
            <a:r>
              <a:rPr lang="en-US" err="1"/>
              <a:t>bli</a:t>
            </a:r>
            <a:r>
              <a:rPr lang="en-US"/>
              <a:t> </a:t>
            </a:r>
            <a:r>
              <a:rPr lang="en-US" err="1"/>
              <a:t>sint</a:t>
            </a:r>
            <a:r>
              <a:rPr lang="en-US"/>
              <a:t> </a:t>
            </a:r>
            <a:r>
              <a:rPr lang="en-US" err="1"/>
              <a:t>og</a:t>
            </a:r>
            <a:r>
              <a:rPr lang="en-US"/>
              <a:t> </a:t>
            </a:r>
            <a:r>
              <a:rPr lang="en-US" err="1"/>
              <a:t>irritert</a:t>
            </a:r>
            <a:r>
              <a:rPr lang="en-US"/>
              <a:t> </a:t>
            </a:r>
            <a:r>
              <a:rPr lang="en-US" err="1"/>
              <a:t>på</a:t>
            </a:r>
            <a:r>
              <a:rPr lang="en-US"/>
              <a:t> barn </a:t>
            </a:r>
            <a:r>
              <a:rPr lang="en-US" err="1"/>
              <a:t>som</a:t>
            </a:r>
            <a:r>
              <a:rPr lang="en-US"/>
              <a:t> er </a:t>
            </a:r>
            <a:r>
              <a:rPr lang="en-US" err="1"/>
              <a:t>krevende</a:t>
            </a:r>
            <a:r>
              <a:rPr lang="en-US"/>
              <a:t> </a:t>
            </a:r>
            <a:r>
              <a:rPr lang="en-US" err="1"/>
              <a:t>eller</a:t>
            </a:r>
            <a:r>
              <a:rPr lang="en-US"/>
              <a:t> </a:t>
            </a:r>
            <a:r>
              <a:rPr lang="en-US" err="1"/>
              <a:t>klengete</a:t>
            </a:r>
            <a:r>
              <a:rPr lang="en-US"/>
              <a:t>. </a:t>
            </a:r>
            <a:r>
              <a:rPr lang="en-US" err="1"/>
              <a:t>Kjeft</a:t>
            </a:r>
            <a:r>
              <a:rPr lang="en-US"/>
              <a:t> </a:t>
            </a:r>
            <a:r>
              <a:rPr lang="en-US" err="1"/>
              <a:t>kan</a:t>
            </a:r>
            <a:r>
              <a:rPr lang="en-US"/>
              <a:t> </a:t>
            </a:r>
            <a:r>
              <a:rPr lang="en-US" err="1"/>
              <a:t>gjøre</a:t>
            </a:r>
            <a:r>
              <a:rPr lang="en-US"/>
              <a:t> ting </a:t>
            </a:r>
            <a:r>
              <a:rPr lang="en-US" err="1"/>
              <a:t>verre</a:t>
            </a:r>
            <a:r>
              <a:rPr lang="en-US"/>
              <a:t>, </a:t>
            </a:r>
            <a:r>
              <a:rPr lang="en-US" err="1"/>
              <a:t>barna</a:t>
            </a:r>
            <a:r>
              <a:rPr lang="en-US"/>
              <a:t> </a:t>
            </a:r>
            <a:r>
              <a:rPr lang="en-US" err="1"/>
              <a:t>blir</a:t>
            </a:r>
            <a:r>
              <a:rPr lang="en-US"/>
              <a:t> </a:t>
            </a:r>
            <a:r>
              <a:rPr lang="en-US" err="1"/>
              <a:t>mer</a:t>
            </a:r>
            <a:r>
              <a:rPr lang="en-US"/>
              <a:t> </a:t>
            </a:r>
            <a:r>
              <a:rPr lang="en-US" err="1"/>
              <a:t>usikker</a:t>
            </a:r>
            <a:r>
              <a:rPr lang="en-US"/>
              <a:t> </a:t>
            </a:r>
            <a:r>
              <a:rPr lang="en-US" err="1"/>
              <a:t>og</a:t>
            </a:r>
            <a:r>
              <a:rPr lang="en-US"/>
              <a:t> </a:t>
            </a:r>
            <a:r>
              <a:rPr lang="en-US" err="1"/>
              <a:t>utrygg</a:t>
            </a:r>
            <a:endParaRPr lang="en-US"/>
          </a:p>
          <a:p>
            <a:r>
              <a:rPr lang="en-US"/>
              <a:t>Og </a:t>
            </a:r>
            <a:r>
              <a:rPr lang="en-US" err="1"/>
              <a:t>særlig</a:t>
            </a:r>
            <a:r>
              <a:rPr lang="en-US"/>
              <a:t> </a:t>
            </a:r>
            <a:r>
              <a:rPr lang="en-US" err="1"/>
              <a:t>hvis</a:t>
            </a:r>
            <a:r>
              <a:rPr lang="en-US"/>
              <a:t> du </a:t>
            </a:r>
            <a:r>
              <a:rPr lang="en-US" err="1"/>
              <a:t>selv</a:t>
            </a:r>
            <a:r>
              <a:rPr lang="en-US"/>
              <a:t> er </a:t>
            </a:r>
            <a:r>
              <a:rPr lang="en-US" err="1"/>
              <a:t>sliten</a:t>
            </a:r>
            <a:endParaRPr lang="en-US"/>
          </a:p>
          <a:p>
            <a:r>
              <a:rPr lang="en-US"/>
              <a:t>Barna </a:t>
            </a:r>
            <a:r>
              <a:rPr lang="en-US" err="1"/>
              <a:t>kan</a:t>
            </a:r>
            <a:r>
              <a:rPr lang="en-US"/>
              <a:t> </a:t>
            </a:r>
            <a:r>
              <a:rPr lang="en-US" err="1"/>
              <a:t>savne</a:t>
            </a:r>
            <a:r>
              <a:rPr lang="en-US"/>
              <a:t> </a:t>
            </a:r>
            <a:r>
              <a:rPr lang="en-US" err="1"/>
              <a:t>steder</a:t>
            </a:r>
            <a:r>
              <a:rPr lang="en-US"/>
              <a:t>, </a:t>
            </a:r>
            <a:r>
              <a:rPr lang="en-US" err="1"/>
              <a:t>mennesker</a:t>
            </a:r>
            <a:r>
              <a:rPr lang="en-US"/>
              <a:t> </a:t>
            </a:r>
            <a:r>
              <a:rPr lang="en-US" err="1"/>
              <a:t>og</a:t>
            </a:r>
            <a:r>
              <a:rPr lang="en-US"/>
              <a:t> </a:t>
            </a:r>
            <a:r>
              <a:rPr lang="en-US" err="1"/>
              <a:t>vaner</a:t>
            </a:r>
            <a:r>
              <a:rPr lang="en-US"/>
              <a:t> de er </a:t>
            </a:r>
            <a:r>
              <a:rPr lang="en-US" err="1"/>
              <a:t>vant</a:t>
            </a:r>
            <a:r>
              <a:rPr lang="en-US"/>
              <a:t> </a:t>
            </a:r>
            <a:r>
              <a:rPr lang="en-US" err="1"/>
              <a:t>til</a:t>
            </a:r>
            <a:r>
              <a:rPr lang="en-US"/>
              <a:t>. </a:t>
            </a:r>
            <a:endParaRPr lang="en-US">
              <a:cs typeface="Calibri"/>
            </a:endParaRPr>
          </a:p>
          <a:p>
            <a:endParaRPr lang="en-US"/>
          </a:p>
          <a:p>
            <a:r>
              <a:rPr lang="en-US" err="1"/>
              <a:t>Oppgave</a:t>
            </a:r>
            <a:r>
              <a:rPr lang="en-US"/>
              <a:t>: </a:t>
            </a:r>
            <a:r>
              <a:rPr lang="en-US" err="1"/>
              <a:t>Hva</a:t>
            </a:r>
            <a:r>
              <a:rPr lang="en-US"/>
              <a:t> </a:t>
            </a:r>
            <a:r>
              <a:rPr lang="en-US" err="1"/>
              <a:t>tror</a:t>
            </a:r>
            <a:r>
              <a:rPr lang="en-US"/>
              <a:t> du </a:t>
            </a:r>
            <a:r>
              <a:rPr lang="en-US" err="1"/>
              <a:t>barnet</a:t>
            </a:r>
            <a:r>
              <a:rPr lang="en-US"/>
              <a:t> </a:t>
            </a:r>
            <a:r>
              <a:rPr lang="en-US" err="1"/>
              <a:t>ditt</a:t>
            </a:r>
            <a:r>
              <a:rPr lang="en-US"/>
              <a:t> </a:t>
            </a:r>
            <a:r>
              <a:rPr lang="en-US" err="1"/>
              <a:t>savner</a:t>
            </a:r>
            <a:r>
              <a:rPr lang="en-US"/>
              <a:t>?  (</a:t>
            </a:r>
            <a:r>
              <a:rPr lang="en-US" err="1"/>
              <a:t>refleksjon</a:t>
            </a:r>
            <a:r>
              <a:rPr lang="en-US"/>
              <a:t>)</a:t>
            </a:r>
            <a:endParaRPr lang="en-US">
              <a:cs typeface="Calibri"/>
            </a:endParaRPr>
          </a:p>
          <a:p>
            <a:endParaRPr lang="en-US"/>
          </a:p>
          <a:p>
            <a:r>
              <a:rPr lang="en-US" err="1"/>
              <a:t>Vanskelig</a:t>
            </a:r>
            <a:r>
              <a:rPr lang="en-US"/>
              <a:t> å </a:t>
            </a:r>
            <a:r>
              <a:rPr lang="en-US" err="1"/>
              <a:t>snakke</a:t>
            </a:r>
            <a:r>
              <a:rPr lang="en-US"/>
              <a:t> med </a:t>
            </a:r>
            <a:r>
              <a:rPr lang="en-US" err="1"/>
              <a:t>barna</a:t>
            </a:r>
            <a:r>
              <a:rPr lang="en-US"/>
              <a:t> om det </a:t>
            </a:r>
            <a:r>
              <a:rPr lang="en-US" err="1"/>
              <a:t>som</a:t>
            </a:r>
            <a:r>
              <a:rPr lang="en-US"/>
              <a:t> er </a:t>
            </a:r>
            <a:r>
              <a:rPr lang="en-US" err="1"/>
              <a:t>vondt</a:t>
            </a:r>
            <a:r>
              <a:rPr lang="en-US"/>
              <a:t> </a:t>
            </a:r>
            <a:r>
              <a:rPr lang="en-US" err="1"/>
              <a:t>fordi</a:t>
            </a:r>
            <a:r>
              <a:rPr lang="en-US"/>
              <a:t> </a:t>
            </a:r>
            <a:r>
              <a:rPr lang="en-US" err="1"/>
              <a:t>selv</a:t>
            </a:r>
            <a:r>
              <a:rPr lang="en-US"/>
              <a:t> </a:t>
            </a:r>
            <a:r>
              <a:rPr lang="en-US" err="1"/>
              <a:t>har</a:t>
            </a:r>
            <a:r>
              <a:rPr lang="en-US"/>
              <a:t> det </a:t>
            </a:r>
            <a:r>
              <a:rPr lang="en-US" err="1"/>
              <a:t>tungt</a:t>
            </a:r>
            <a:r>
              <a:rPr lang="en-US"/>
              <a:t> </a:t>
            </a:r>
            <a:r>
              <a:rPr lang="en-US" err="1"/>
              <a:t>eller</a:t>
            </a:r>
            <a:r>
              <a:rPr lang="en-US"/>
              <a:t> </a:t>
            </a:r>
            <a:r>
              <a:rPr lang="en-US" err="1"/>
              <a:t>fordi</a:t>
            </a:r>
            <a:r>
              <a:rPr lang="en-US"/>
              <a:t> man </a:t>
            </a:r>
            <a:r>
              <a:rPr lang="en-US" err="1"/>
              <a:t>ikke</a:t>
            </a:r>
            <a:r>
              <a:rPr lang="en-US"/>
              <a:t> </a:t>
            </a:r>
            <a:r>
              <a:rPr lang="en-US" err="1"/>
              <a:t>vil</a:t>
            </a:r>
            <a:r>
              <a:rPr lang="en-US"/>
              <a:t> </a:t>
            </a:r>
            <a:r>
              <a:rPr lang="en-US" err="1"/>
              <a:t>gjøre</a:t>
            </a:r>
            <a:r>
              <a:rPr lang="en-US"/>
              <a:t> det </a:t>
            </a:r>
            <a:r>
              <a:rPr lang="en-US" err="1"/>
              <a:t>verre</a:t>
            </a:r>
            <a:r>
              <a:rPr lang="en-US"/>
              <a:t> for </a:t>
            </a:r>
            <a:r>
              <a:rPr lang="en-US" err="1"/>
              <a:t>barna</a:t>
            </a:r>
            <a:r>
              <a:rPr lang="en-US"/>
              <a:t>. </a:t>
            </a:r>
            <a:endParaRPr lang="en-US">
              <a:cs typeface="Calibri"/>
            </a:endParaRPr>
          </a:p>
          <a:p>
            <a:r>
              <a:rPr lang="en-US"/>
              <a:t>Barna </a:t>
            </a:r>
            <a:r>
              <a:rPr lang="en-US" err="1"/>
              <a:t>trenger</a:t>
            </a:r>
            <a:r>
              <a:rPr lang="en-US"/>
              <a:t> at det er </a:t>
            </a:r>
            <a:r>
              <a:rPr lang="en-US" err="1"/>
              <a:t>lov</a:t>
            </a:r>
            <a:r>
              <a:rPr lang="en-US"/>
              <a:t> </a:t>
            </a:r>
            <a:r>
              <a:rPr lang="en-US" err="1"/>
              <a:t>til</a:t>
            </a:r>
            <a:r>
              <a:rPr lang="en-US"/>
              <a:t> å </a:t>
            </a:r>
            <a:r>
              <a:rPr lang="en-US" err="1"/>
              <a:t>snakke</a:t>
            </a:r>
            <a:r>
              <a:rPr lang="en-US"/>
              <a:t> om det de </a:t>
            </a:r>
            <a:r>
              <a:rPr lang="en-US" err="1"/>
              <a:t>har</a:t>
            </a:r>
            <a:r>
              <a:rPr lang="en-US"/>
              <a:t> </a:t>
            </a:r>
            <a:r>
              <a:rPr lang="en-US" err="1"/>
              <a:t>opplevd</a:t>
            </a:r>
            <a:r>
              <a:rPr lang="en-US"/>
              <a:t> </a:t>
            </a:r>
            <a:r>
              <a:rPr lang="en-US" err="1"/>
              <a:t>og</a:t>
            </a:r>
            <a:r>
              <a:rPr lang="en-US"/>
              <a:t> </a:t>
            </a:r>
            <a:r>
              <a:rPr lang="en-US" err="1"/>
              <a:t>opplever</a:t>
            </a:r>
            <a:r>
              <a:rPr lang="en-US"/>
              <a:t>, </a:t>
            </a:r>
            <a:r>
              <a:rPr lang="en-US" err="1"/>
              <a:t>gjerne</a:t>
            </a:r>
            <a:r>
              <a:rPr lang="en-US"/>
              <a:t> I lek (</a:t>
            </a:r>
            <a:r>
              <a:rPr lang="en-US" err="1"/>
              <a:t>mindre</a:t>
            </a:r>
            <a:r>
              <a:rPr lang="en-US"/>
              <a:t> barn) </a:t>
            </a:r>
            <a:r>
              <a:rPr lang="en-US" err="1"/>
              <a:t>og</a:t>
            </a:r>
            <a:r>
              <a:rPr lang="en-US"/>
              <a:t> det er </a:t>
            </a:r>
            <a:r>
              <a:rPr lang="en-US" err="1"/>
              <a:t>gjør</a:t>
            </a:r>
            <a:r>
              <a:rPr lang="en-US"/>
              <a:t> </a:t>
            </a:r>
            <a:r>
              <a:rPr lang="en-US" err="1"/>
              <a:t>godt</a:t>
            </a:r>
            <a:r>
              <a:rPr lang="en-US"/>
              <a:t> å </a:t>
            </a:r>
            <a:r>
              <a:rPr lang="en-US" err="1"/>
              <a:t>få</a:t>
            </a:r>
            <a:r>
              <a:rPr lang="en-US"/>
              <a:t> </a:t>
            </a:r>
            <a:r>
              <a:rPr lang="en-US" err="1"/>
              <a:t>sette</a:t>
            </a:r>
            <a:r>
              <a:rPr lang="en-US"/>
              <a:t> </a:t>
            </a:r>
            <a:r>
              <a:rPr lang="en-US" err="1"/>
              <a:t>ord</a:t>
            </a:r>
            <a:r>
              <a:rPr lang="en-US"/>
              <a:t> </a:t>
            </a:r>
            <a:r>
              <a:rPr lang="en-US" err="1"/>
              <a:t>på</a:t>
            </a:r>
            <a:r>
              <a:rPr lang="en-US"/>
              <a:t> det de </a:t>
            </a:r>
            <a:r>
              <a:rPr lang="en-US" err="1"/>
              <a:t>har</a:t>
            </a:r>
            <a:r>
              <a:rPr lang="en-US"/>
              <a:t> </a:t>
            </a:r>
            <a:r>
              <a:rPr lang="en-US" err="1"/>
              <a:t>opplevd</a:t>
            </a:r>
            <a:r>
              <a:rPr lang="en-US"/>
              <a:t>. </a:t>
            </a:r>
            <a:endParaRPr lang="en-US">
              <a:cs typeface="Calibri"/>
            </a:endParaRPr>
          </a:p>
          <a:p>
            <a:endParaRPr lang="en-US"/>
          </a:p>
          <a:p>
            <a:r>
              <a:rPr lang="en-US"/>
              <a:t>Det er </a:t>
            </a:r>
            <a:r>
              <a:rPr lang="en-US" err="1"/>
              <a:t>greit</a:t>
            </a:r>
            <a:r>
              <a:rPr lang="en-US"/>
              <a:t> å </a:t>
            </a:r>
            <a:r>
              <a:rPr lang="en-US" err="1"/>
              <a:t>gråte</a:t>
            </a:r>
            <a:r>
              <a:rPr lang="en-US"/>
              <a:t> </a:t>
            </a:r>
            <a:r>
              <a:rPr lang="en-US" err="1"/>
              <a:t>som</a:t>
            </a:r>
            <a:r>
              <a:rPr lang="en-US"/>
              <a:t> </a:t>
            </a:r>
            <a:r>
              <a:rPr lang="en-US" err="1"/>
              <a:t>voksen</a:t>
            </a:r>
            <a:r>
              <a:rPr lang="en-US"/>
              <a:t> </a:t>
            </a:r>
            <a:r>
              <a:rPr lang="en-US" err="1"/>
              <a:t>og</a:t>
            </a:r>
            <a:r>
              <a:rPr lang="en-US"/>
              <a:t> </a:t>
            </a:r>
            <a:r>
              <a:rPr lang="en-US" err="1"/>
              <a:t>bli</a:t>
            </a:r>
            <a:r>
              <a:rPr lang="en-US"/>
              <a:t> lei seg, men </a:t>
            </a:r>
            <a:r>
              <a:rPr lang="en-US" err="1"/>
              <a:t>barnet</a:t>
            </a:r>
            <a:r>
              <a:rPr lang="en-US"/>
              <a:t> </a:t>
            </a:r>
            <a:r>
              <a:rPr lang="en-US" err="1"/>
              <a:t>trenger</a:t>
            </a:r>
            <a:r>
              <a:rPr lang="en-US"/>
              <a:t> å </a:t>
            </a:r>
            <a:r>
              <a:rPr lang="en-US" err="1"/>
              <a:t>vite</a:t>
            </a:r>
            <a:r>
              <a:rPr lang="en-US"/>
              <a:t> at det </a:t>
            </a:r>
            <a:r>
              <a:rPr lang="en-US" err="1"/>
              <a:t>ikke</a:t>
            </a:r>
            <a:r>
              <a:rPr lang="en-US"/>
              <a:t> er </a:t>
            </a:r>
            <a:r>
              <a:rPr lang="en-US" err="1"/>
              <a:t>barnets</a:t>
            </a:r>
            <a:r>
              <a:rPr lang="en-US"/>
              <a:t> </a:t>
            </a:r>
            <a:r>
              <a:rPr lang="en-US" err="1"/>
              <a:t>skyld</a:t>
            </a:r>
            <a:r>
              <a:rPr lang="en-US"/>
              <a:t> at den </a:t>
            </a:r>
            <a:r>
              <a:rPr lang="en-US" err="1"/>
              <a:t>voksne</a:t>
            </a:r>
            <a:r>
              <a:rPr lang="en-US"/>
              <a:t> er lei seg </a:t>
            </a:r>
            <a:r>
              <a:rPr lang="en-US" err="1"/>
              <a:t>og</a:t>
            </a:r>
            <a:r>
              <a:rPr lang="en-US"/>
              <a:t> </a:t>
            </a:r>
            <a:r>
              <a:rPr lang="en-US" err="1"/>
              <a:t>trenger</a:t>
            </a:r>
            <a:r>
              <a:rPr lang="en-US"/>
              <a:t> mange </a:t>
            </a:r>
            <a:r>
              <a:rPr lang="en-US" err="1"/>
              <a:t>forsikringer</a:t>
            </a:r>
            <a:r>
              <a:rPr lang="en-US"/>
              <a:t> </a:t>
            </a:r>
            <a:r>
              <a:rPr lang="en-US" err="1"/>
              <a:t>på</a:t>
            </a:r>
            <a:r>
              <a:rPr lang="en-US"/>
              <a:t> </a:t>
            </a:r>
            <a:r>
              <a:rPr lang="en-US" err="1"/>
              <a:t>dette</a:t>
            </a:r>
            <a:r>
              <a:rPr lang="en-US"/>
              <a:t>. </a:t>
            </a:r>
          </a:p>
          <a:p>
            <a:endParaRPr lang="en-US"/>
          </a:p>
          <a:p>
            <a:r>
              <a:rPr lang="en-US">
                <a:cs typeface="Calibri"/>
              </a:rPr>
              <a:t>Gi </a:t>
            </a:r>
            <a:r>
              <a:rPr lang="en-US" err="1">
                <a:cs typeface="Calibri"/>
              </a:rPr>
              <a:t>en</a:t>
            </a:r>
            <a:r>
              <a:rPr lang="en-US">
                <a:cs typeface="Calibri"/>
              </a:rPr>
              <a:t> </a:t>
            </a:r>
            <a:r>
              <a:rPr lang="en-US" err="1">
                <a:cs typeface="Calibri"/>
              </a:rPr>
              <a:t>ordentlig</a:t>
            </a:r>
            <a:r>
              <a:rPr lang="en-US">
                <a:cs typeface="Calibri"/>
              </a:rPr>
              <a:t> </a:t>
            </a:r>
            <a:r>
              <a:rPr lang="en-US" err="1">
                <a:cs typeface="Calibri"/>
              </a:rPr>
              <a:t>unnskyldning</a:t>
            </a:r>
            <a:r>
              <a:rPr lang="en-US">
                <a:cs typeface="Calibri"/>
              </a:rPr>
              <a:t> om du </a:t>
            </a:r>
            <a:r>
              <a:rPr lang="en-US" err="1">
                <a:cs typeface="Calibri"/>
              </a:rPr>
              <a:t>reagerer</a:t>
            </a:r>
            <a:r>
              <a:rPr lang="en-US">
                <a:cs typeface="Calibri"/>
              </a:rPr>
              <a:t> </a:t>
            </a:r>
            <a:r>
              <a:rPr lang="en-US" err="1">
                <a:cs typeface="Calibri"/>
              </a:rPr>
              <a:t>på</a:t>
            </a:r>
            <a:r>
              <a:rPr lang="en-US">
                <a:cs typeface="Calibri"/>
              </a:rPr>
              <a:t> </a:t>
            </a:r>
            <a:r>
              <a:rPr lang="en-US" err="1">
                <a:cs typeface="Calibri"/>
              </a:rPr>
              <a:t>en</a:t>
            </a:r>
            <a:r>
              <a:rPr lang="en-US">
                <a:cs typeface="Calibri"/>
              </a:rPr>
              <a:t> </a:t>
            </a:r>
            <a:r>
              <a:rPr lang="en-US" err="1">
                <a:cs typeface="Calibri"/>
              </a:rPr>
              <a:t>måte</a:t>
            </a:r>
            <a:r>
              <a:rPr lang="en-US">
                <a:cs typeface="Calibri"/>
              </a:rPr>
              <a:t> </a:t>
            </a:r>
            <a:r>
              <a:rPr lang="en-US" err="1">
                <a:cs typeface="Calibri"/>
              </a:rPr>
              <a:t>somdu</a:t>
            </a:r>
            <a:r>
              <a:rPr lang="en-US">
                <a:cs typeface="Calibri"/>
              </a:rPr>
              <a:t> </a:t>
            </a:r>
            <a:r>
              <a:rPr lang="en-US" err="1">
                <a:cs typeface="Calibri"/>
              </a:rPr>
              <a:t>tenker</a:t>
            </a:r>
            <a:r>
              <a:rPr lang="en-US">
                <a:cs typeface="Calibri"/>
              </a:rPr>
              <a:t> I </a:t>
            </a:r>
            <a:r>
              <a:rPr lang="en-US" err="1">
                <a:cs typeface="Calibri"/>
              </a:rPr>
              <a:t>ettertid</a:t>
            </a:r>
            <a:r>
              <a:rPr lang="en-US">
                <a:cs typeface="Calibri"/>
              </a:rPr>
              <a:t> at </a:t>
            </a:r>
            <a:r>
              <a:rPr lang="en-US" err="1">
                <a:cs typeface="Calibri"/>
              </a:rPr>
              <a:t>ble</a:t>
            </a:r>
            <a:r>
              <a:rPr lang="en-US">
                <a:cs typeface="Calibri"/>
              </a:rPr>
              <a:t> </a:t>
            </a:r>
            <a:r>
              <a:rPr lang="en-US" err="1">
                <a:cs typeface="Calibri"/>
              </a:rPr>
              <a:t>dum</a:t>
            </a:r>
            <a:r>
              <a:rPr lang="en-US">
                <a:cs typeface="Calibri"/>
              </a:rPr>
              <a:t>. Ta </a:t>
            </a:r>
            <a:r>
              <a:rPr lang="en-US" err="1">
                <a:cs typeface="Calibri"/>
              </a:rPr>
              <a:t>ansvaret</a:t>
            </a:r>
            <a:r>
              <a:rPr lang="en-US">
                <a:cs typeface="Calibri"/>
              </a:rPr>
              <a:t> for </a:t>
            </a:r>
            <a:r>
              <a:rPr lang="en-US" err="1">
                <a:cs typeface="Calibri"/>
              </a:rPr>
              <a:t>egen</a:t>
            </a:r>
            <a:r>
              <a:rPr lang="en-US">
                <a:cs typeface="Calibri"/>
              </a:rPr>
              <a:t> </a:t>
            </a:r>
            <a:r>
              <a:rPr lang="en-US" err="1">
                <a:cs typeface="Calibri"/>
              </a:rPr>
              <a:t>reaksjon</a:t>
            </a:r>
            <a:r>
              <a:rPr lang="en-US">
                <a:cs typeface="Calibri"/>
              </a:rPr>
              <a:t> </a:t>
            </a:r>
            <a:r>
              <a:rPr lang="en-US" err="1">
                <a:cs typeface="Calibri"/>
              </a:rPr>
              <a:t>og</a:t>
            </a:r>
            <a:r>
              <a:rPr lang="en-US">
                <a:cs typeface="Calibri"/>
              </a:rPr>
              <a:t> </a:t>
            </a:r>
            <a:r>
              <a:rPr lang="en-US" err="1">
                <a:cs typeface="Calibri"/>
              </a:rPr>
              <a:t>si</a:t>
            </a:r>
            <a:r>
              <a:rPr lang="en-US">
                <a:cs typeface="Calibri"/>
              </a:rPr>
              <a:t> at du er lei deg for at det </a:t>
            </a:r>
            <a:r>
              <a:rPr lang="en-US" err="1">
                <a:cs typeface="Calibri"/>
              </a:rPr>
              <a:t>ble</a:t>
            </a:r>
            <a:r>
              <a:rPr lang="en-US">
                <a:cs typeface="Calibri"/>
              </a:rPr>
              <a:t> </a:t>
            </a:r>
            <a:r>
              <a:rPr lang="en-US" err="1">
                <a:cs typeface="Calibri"/>
              </a:rPr>
              <a:t>dumt</a:t>
            </a:r>
            <a:r>
              <a:rPr lang="en-US">
                <a:cs typeface="Calibri"/>
              </a:rPr>
              <a:t>. </a:t>
            </a:r>
          </a:p>
          <a:p>
            <a:r>
              <a:rPr lang="nb-NO"/>
              <a:t> </a:t>
            </a:r>
          </a:p>
          <a:p>
            <a:endParaRPr lang="nb-NO"/>
          </a:p>
          <a:p>
            <a:endParaRPr lang="nb-NO">
              <a:cs typeface="Calibri"/>
            </a:endParaRPr>
          </a:p>
          <a:p>
            <a:endParaRPr lang="nb-NO"/>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10</a:t>
            </a:fld>
            <a:endParaRPr lang="nb-NO"/>
          </a:p>
        </p:txBody>
      </p:sp>
    </p:spTree>
    <p:extLst>
      <p:ext uri="{BB962C8B-B14F-4D97-AF65-F5344CB8AC3E}">
        <p14:creationId xmlns:p14="http://schemas.microsoft.com/office/powerpoint/2010/main" val="165844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skal dere gå igjennom noen måter å møte barn som har det vanskelig på i plenum. Man skal i fellesskap finne eksempler på hvordan det kan se ut i praksis. Her gis det rom for å fortelle egne eksempler. Kursholder bør være forberedt på å komme med noen eksempler under hvert punkt, og vi gir dere noen forslag. </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11</a:t>
            </a:fld>
            <a:endParaRPr lang="nb-NO"/>
          </a:p>
        </p:txBody>
      </p:sp>
    </p:spTree>
    <p:extLst>
      <p:ext uri="{BB962C8B-B14F-4D97-AF65-F5344CB8AC3E}">
        <p14:creationId xmlns:p14="http://schemas.microsoft.com/office/powerpoint/2010/main" val="2346686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Det </a:t>
            </a:r>
            <a:r>
              <a:rPr lang="en-US" err="1"/>
              <a:t>som</a:t>
            </a:r>
            <a:r>
              <a:rPr lang="en-US"/>
              <a:t> er </a:t>
            </a:r>
            <a:r>
              <a:rPr lang="en-US" err="1"/>
              <a:t>viktig</a:t>
            </a:r>
            <a:r>
              <a:rPr lang="en-US"/>
              <a:t> I </a:t>
            </a:r>
            <a:r>
              <a:rPr lang="en-US" err="1"/>
              <a:t>denne</a:t>
            </a:r>
            <a:r>
              <a:rPr lang="en-US"/>
              <a:t> </a:t>
            </a:r>
            <a:r>
              <a:rPr lang="en-US" err="1"/>
              <a:t>sammenhengen</a:t>
            </a:r>
            <a:r>
              <a:rPr lang="en-US"/>
              <a:t> er å </a:t>
            </a:r>
            <a:r>
              <a:rPr lang="en-US" err="1"/>
              <a:t>følge</a:t>
            </a:r>
            <a:r>
              <a:rPr lang="en-US"/>
              <a:t> </a:t>
            </a:r>
            <a:r>
              <a:rPr lang="en-US" err="1"/>
              <a:t>barnets</a:t>
            </a:r>
            <a:r>
              <a:rPr lang="en-US"/>
              <a:t> </a:t>
            </a:r>
            <a:r>
              <a:rPr lang="en-US" err="1"/>
              <a:t>initiativ</a:t>
            </a:r>
            <a:r>
              <a:rPr lang="en-US"/>
              <a:t> </a:t>
            </a:r>
            <a:r>
              <a:rPr lang="en-US" err="1"/>
              <a:t>til</a:t>
            </a:r>
            <a:r>
              <a:rPr lang="en-US"/>
              <a:t> </a:t>
            </a:r>
            <a:r>
              <a:rPr lang="en-US" err="1"/>
              <a:t>kontakt</a:t>
            </a:r>
            <a:r>
              <a:rPr lang="en-US"/>
              <a:t> og å </a:t>
            </a:r>
            <a:r>
              <a:rPr lang="en-US" err="1"/>
              <a:t>snakke</a:t>
            </a:r>
            <a:r>
              <a:rPr lang="en-US"/>
              <a:t> om det </a:t>
            </a:r>
            <a:r>
              <a:rPr lang="en-US" err="1"/>
              <a:t>som</a:t>
            </a:r>
            <a:r>
              <a:rPr lang="en-US"/>
              <a:t> er </a:t>
            </a:r>
            <a:r>
              <a:rPr lang="en-US" err="1"/>
              <a:t>vanskelig</a:t>
            </a:r>
            <a:r>
              <a:rPr lang="en-US"/>
              <a:t>. </a:t>
            </a:r>
            <a:r>
              <a:rPr lang="en-US" err="1"/>
              <a:t>Tilpasse</a:t>
            </a:r>
            <a:r>
              <a:rPr lang="en-US"/>
              <a:t> seg </a:t>
            </a:r>
            <a:r>
              <a:rPr lang="en-US" err="1"/>
              <a:t>barnets</a:t>
            </a:r>
            <a:r>
              <a:rPr lang="en-US"/>
              <a:t> alder og </a:t>
            </a:r>
            <a:r>
              <a:rPr lang="en-US" err="1"/>
              <a:t>uttrykksform</a:t>
            </a:r>
            <a:r>
              <a:rPr lang="en-US"/>
              <a:t>. Å snake om det </a:t>
            </a:r>
            <a:r>
              <a:rPr lang="en-US" err="1"/>
              <a:t>som</a:t>
            </a:r>
            <a:r>
              <a:rPr lang="en-US"/>
              <a:t> </a:t>
            </a:r>
            <a:r>
              <a:rPr lang="en-US" err="1"/>
              <a:t>en</a:t>
            </a:r>
            <a:r>
              <a:rPr lang="en-US"/>
              <a:t> </a:t>
            </a:r>
            <a:r>
              <a:rPr lang="en-US" err="1"/>
              <a:t>vanskelig</a:t>
            </a:r>
            <a:r>
              <a:rPr lang="en-US"/>
              <a:t> er </a:t>
            </a:r>
            <a:r>
              <a:rPr lang="en-US" err="1"/>
              <a:t>ofte</a:t>
            </a:r>
            <a:r>
              <a:rPr lang="en-US"/>
              <a:t> </a:t>
            </a:r>
            <a:r>
              <a:rPr lang="en-US" err="1"/>
              <a:t>godt</a:t>
            </a:r>
            <a:r>
              <a:rPr lang="en-US"/>
              <a:t> for barn, </a:t>
            </a:r>
            <a:r>
              <a:rPr lang="en-US" err="1"/>
              <a:t>likt</a:t>
            </a:r>
            <a:r>
              <a:rPr lang="en-US"/>
              <a:t> </a:t>
            </a:r>
            <a:r>
              <a:rPr lang="en-US" err="1"/>
              <a:t>som</a:t>
            </a:r>
            <a:r>
              <a:rPr lang="en-US"/>
              <a:t> </a:t>
            </a:r>
            <a:r>
              <a:rPr lang="en-US" err="1"/>
              <a:t>voksne</a:t>
            </a:r>
            <a:r>
              <a:rPr lang="en-US"/>
              <a:t>. La de </a:t>
            </a:r>
            <a:r>
              <a:rPr lang="en-US" err="1"/>
              <a:t>få</a:t>
            </a:r>
            <a:r>
              <a:rPr lang="en-US"/>
              <a:t> </a:t>
            </a:r>
            <a:r>
              <a:rPr lang="en-US" err="1"/>
              <a:t>snakke</a:t>
            </a:r>
            <a:r>
              <a:rPr lang="en-US"/>
              <a:t> seg tom, </a:t>
            </a:r>
            <a:r>
              <a:rPr lang="en-US" err="1"/>
              <a:t>lytt</a:t>
            </a:r>
            <a:r>
              <a:rPr lang="en-US"/>
              <a:t>, </a:t>
            </a:r>
            <a:r>
              <a:rPr lang="en-US" err="1"/>
              <a:t>prøv</a:t>
            </a:r>
            <a:r>
              <a:rPr lang="en-US"/>
              <a:t> å </a:t>
            </a:r>
            <a:r>
              <a:rPr lang="en-US" err="1"/>
              <a:t>møt</a:t>
            </a:r>
            <a:r>
              <a:rPr lang="en-US"/>
              <a:t> med </a:t>
            </a:r>
            <a:r>
              <a:rPr lang="en-US" err="1"/>
              <a:t>forståelse</a:t>
            </a:r>
            <a:r>
              <a:rPr lang="en-US"/>
              <a:t>. </a:t>
            </a:r>
          </a:p>
          <a:p>
            <a:r>
              <a:rPr lang="en-US" err="1"/>
              <a:t>Barna</a:t>
            </a:r>
            <a:r>
              <a:rPr lang="en-US"/>
              <a:t> </a:t>
            </a:r>
            <a:r>
              <a:rPr lang="en-US" err="1"/>
              <a:t>kan</a:t>
            </a:r>
            <a:r>
              <a:rPr lang="en-US"/>
              <a:t> mangle </a:t>
            </a:r>
            <a:r>
              <a:rPr lang="en-US" err="1"/>
              <a:t>ord</a:t>
            </a:r>
            <a:r>
              <a:rPr lang="en-US"/>
              <a:t> og </a:t>
            </a:r>
            <a:r>
              <a:rPr lang="en-US" err="1"/>
              <a:t>kan</a:t>
            </a:r>
            <a:r>
              <a:rPr lang="en-US"/>
              <a:t> </a:t>
            </a:r>
            <a:r>
              <a:rPr lang="en-US" err="1"/>
              <a:t>trenge</a:t>
            </a:r>
            <a:r>
              <a:rPr lang="en-US"/>
              <a:t> </a:t>
            </a:r>
            <a:r>
              <a:rPr lang="en-US" err="1"/>
              <a:t>hjelp</a:t>
            </a:r>
            <a:r>
              <a:rPr lang="en-US"/>
              <a:t> </a:t>
            </a:r>
            <a:r>
              <a:rPr lang="en-US" err="1"/>
              <a:t>til</a:t>
            </a:r>
            <a:r>
              <a:rPr lang="en-US"/>
              <a:t> å </a:t>
            </a:r>
            <a:r>
              <a:rPr lang="en-US" err="1"/>
              <a:t>uttrykke</a:t>
            </a:r>
            <a:r>
              <a:rPr lang="en-US"/>
              <a:t> seg. Det </a:t>
            </a:r>
            <a:r>
              <a:rPr lang="en-US" err="1"/>
              <a:t>kan</a:t>
            </a:r>
            <a:r>
              <a:rPr lang="en-US"/>
              <a:t> </a:t>
            </a:r>
            <a:r>
              <a:rPr lang="en-US" err="1"/>
              <a:t>være</a:t>
            </a:r>
            <a:r>
              <a:rPr lang="en-US"/>
              <a:t> </a:t>
            </a:r>
            <a:r>
              <a:rPr lang="en-US" err="1"/>
              <a:t>vanskelig</a:t>
            </a:r>
            <a:r>
              <a:rPr lang="en-US"/>
              <a:t> å </a:t>
            </a:r>
            <a:r>
              <a:rPr lang="en-US" err="1"/>
              <a:t>uttrykke</a:t>
            </a:r>
            <a:r>
              <a:rPr lang="en-US"/>
              <a:t> de </a:t>
            </a:r>
            <a:r>
              <a:rPr lang="en-US" err="1"/>
              <a:t>følelsene</a:t>
            </a:r>
            <a:r>
              <a:rPr lang="en-US"/>
              <a:t> </a:t>
            </a:r>
            <a:r>
              <a:rPr lang="en-US" err="1"/>
              <a:t>en</a:t>
            </a:r>
            <a:r>
              <a:rPr lang="en-US"/>
              <a:t> </a:t>
            </a:r>
            <a:r>
              <a:rPr lang="en-US" err="1"/>
              <a:t>har</a:t>
            </a:r>
            <a:r>
              <a:rPr lang="en-US"/>
              <a:t> </a:t>
            </a:r>
            <a:r>
              <a:rPr lang="en-US" err="1"/>
              <a:t>inni</a:t>
            </a:r>
            <a:r>
              <a:rPr lang="en-US"/>
              <a:t> seg, </a:t>
            </a:r>
            <a:r>
              <a:rPr lang="en-US" err="1"/>
              <a:t>så</a:t>
            </a:r>
            <a:r>
              <a:rPr lang="en-US"/>
              <a:t> da </a:t>
            </a:r>
            <a:r>
              <a:rPr lang="en-US" err="1"/>
              <a:t>kan</a:t>
            </a:r>
            <a:r>
              <a:rPr lang="en-US"/>
              <a:t> man </a:t>
            </a:r>
            <a:r>
              <a:rPr lang="en-US" err="1"/>
              <a:t>som</a:t>
            </a:r>
            <a:r>
              <a:rPr lang="en-US"/>
              <a:t> </a:t>
            </a:r>
            <a:r>
              <a:rPr lang="en-US" err="1"/>
              <a:t>voksen</a:t>
            </a:r>
            <a:r>
              <a:rPr lang="en-US"/>
              <a:t> </a:t>
            </a:r>
            <a:r>
              <a:rPr lang="en-US" err="1"/>
              <a:t>forsiktig</a:t>
            </a:r>
            <a:r>
              <a:rPr lang="en-US"/>
              <a:t> “</a:t>
            </a:r>
            <a:r>
              <a:rPr lang="en-US" err="1"/>
              <a:t>gjette</a:t>
            </a:r>
            <a:r>
              <a:rPr lang="en-US"/>
              <a:t>”, </a:t>
            </a:r>
            <a:r>
              <a:rPr lang="en-US" err="1"/>
              <a:t>så</a:t>
            </a:r>
            <a:r>
              <a:rPr lang="en-US"/>
              <a:t> </a:t>
            </a:r>
            <a:r>
              <a:rPr lang="en-US" err="1"/>
              <a:t>retter</a:t>
            </a:r>
            <a:r>
              <a:rPr lang="en-US"/>
              <a:t> </a:t>
            </a:r>
            <a:r>
              <a:rPr lang="en-US" err="1"/>
              <a:t>gjerne</a:t>
            </a:r>
            <a:r>
              <a:rPr lang="en-US"/>
              <a:t> </a:t>
            </a:r>
            <a:r>
              <a:rPr lang="en-US" err="1"/>
              <a:t>barnet</a:t>
            </a:r>
            <a:r>
              <a:rPr lang="en-US"/>
              <a:t> </a:t>
            </a:r>
            <a:r>
              <a:rPr lang="en-US" err="1"/>
              <a:t>på</a:t>
            </a:r>
            <a:r>
              <a:rPr lang="en-US"/>
              <a:t> deg om du tar </a:t>
            </a:r>
            <a:r>
              <a:rPr lang="en-US" err="1"/>
              <a:t>feil</a:t>
            </a:r>
            <a:r>
              <a:rPr lang="en-US"/>
              <a:t>. </a:t>
            </a:r>
          </a:p>
          <a:p>
            <a:r>
              <a:rPr lang="en-US"/>
              <a:t>Mange barn </a:t>
            </a:r>
            <a:r>
              <a:rPr lang="en-US" err="1"/>
              <a:t>forteller</a:t>
            </a:r>
            <a:r>
              <a:rPr lang="en-US"/>
              <a:t> </a:t>
            </a:r>
            <a:r>
              <a:rPr lang="en-US" err="1"/>
              <a:t>gjerne</a:t>
            </a:r>
            <a:r>
              <a:rPr lang="en-US"/>
              <a:t> om det </a:t>
            </a:r>
            <a:r>
              <a:rPr lang="en-US" err="1"/>
              <a:t>som</a:t>
            </a:r>
            <a:r>
              <a:rPr lang="en-US"/>
              <a:t> er </a:t>
            </a:r>
            <a:r>
              <a:rPr lang="en-US" err="1"/>
              <a:t>vanskelig</a:t>
            </a:r>
            <a:r>
              <a:rPr lang="en-US"/>
              <a:t> </a:t>
            </a:r>
            <a:r>
              <a:rPr lang="en-US" err="1"/>
              <a:t>igjennom</a:t>
            </a:r>
            <a:r>
              <a:rPr lang="en-US"/>
              <a:t> lek, </a:t>
            </a:r>
            <a:r>
              <a:rPr lang="en-US" err="1"/>
              <a:t>tegninger</a:t>
            </a:r>
            <a:r>
              <a:rPr lang="en-US"/>
              <a:t> </a:t>
            </a:r>
            <a:r>
              <a:rPr lang="en-US" err="1"/>
              <a:t>osv</a:t>
            </a:r>
            <a:r>
              <a:rPr lang="en-US"/>
              <a:t>. </a:t>
            </a:r>
          </a:p>
          <a:p>
            <a:endParaRPr lang="en-US"/>
          </a:p>
          <a:p>
            <a:r>
              <a:rPr lang="en-US"/>
              <a:t>Det </a:t>
            </a:r>
            <a:r>
              <a:rPr lang="en-US" err="1"/>
              <a:t>som</a:t>
            </a:r>
            <a:r>
              <a:rPr lang="en-US"/>
              <a:t> er </a:t>
            </a:r>
            <a:r>
              <a:rPr lang="en-US" err="1"/>
              <a:t>viktig</a:t>
            </a:r>
            <a:r>
              <a:rPr lang="en-US"/>
              <a:t> er at </a:t>
            </a:r>
            <a:r>
              <a:rPr lang="en-US" err="1"/>
              <a:t>barnet</a:t>
            </a:r>
            <a:r>
              <a:rPr lang="en-US"/>
              <a:t> </a:t>
            </a:r>
            <a:r>
              <a:rPr lang="en-US" err="1"/>
              <a:t>ikke</a:t>
            </a:r>
            <a:r>
              <a:rPr lang="en-US"/>
              <a:t> </a:t>
            </a:r>
            <a:r>
              <a:rPr lang="en-US" err="1"/>
              <a:t>tror</a:t>
            </a:r>
            <a:r>
              <a:rPr lang="en-US"/>
              <a:t> at det </a:t>
            </a:r>
            <a:r>
              <a:rPr lang="en-US" err="1"/>
              <a:t>som</a:t>
            </a:r>
            <a:r>
              <a:rPr lang="en-US"/>
              <a:t> </a:t>
            </a:r>
            <a:r>
              <a:rPr lang="en-US" err="1"/>
              <a:t>har</a:t>
            </a:r>
            <a:r>
              <a:rPr lang="en-US"/>
              <a:t> </a:t>
            </a:r>
            <a:r>
              <a:rPr lang="en-US" err="1"/>
              <a:t>hendt</a:t>
            </a:r>
            <a:r>
              <a:rPr lang="en-US"/>
              <a:t> og er </a:t>
            </a:r>
            <a:r>
              <a:rPr lang="en-US" err="1"/>
              <a:t>vanskelig</a:t>
            </a:r>
            <a:r>
              <a:rPr lang="en-US"/>
              <a:t> er </a:t>
            </a:r>
            <a:r>
              <a:rPr lang="en-US" err="1"/>
              <a:t>deres</a:t>
            </a:r>
            <a:r>
              <a:rPr lang="en-US"/>
              <a:t> </a:t>
            </a:r>
            <a:r>
              <a:rPr lang="en-US" err="1"/>
              <a:t>feil</a:t>
            </a:r>
            <a:r>
              <a:rPr lang="en-US"/>
              <a:t>. De </a:t>
            </a:r>
            <a:r>
              <a:rPr lang="en-US" err="1"/>
              <a:t>trenger</a:t>
            </a:r>
            <a:r>
              <a:rPr lang="en-US"/>
              <a:t> </a:t>
            </a:r>
            <a:r>
              <a:rPr lang="en-US" err="1"/>
              <a:t>gjerne</a:t>
            </a:r>
            <a:r>
              <a:rPr lang="en-US"/>
              <a:t> </a:t>
            </a:r>
            <a:r>
              <a:rPr lang="en-US" err="1"/>
              <a:t>gjentatte</a:t>
            </a:r>
            <a:r>
              <a:rPr lang="en-US"/>
              <a:t> </a:t>
            </a:r>
            <a:r>
              <a:rPr lang="en-US" err="1"/>
              <a:t>forsikringer</a:t>
            </a:r>
            <a:r>
              <a:rPr lang="en-US"/>
              <a:t> </a:t>
            </a:r>
            <a:r>
              <a:rPr lang="en-US" err="1"/>
              <a:t>på</a:t>
            </a:r>
            <a:r>
              <a:rPr lang="en-US"/>
              <a:t> at det </a:t>
            </a:r>
            <a:r>
              <a:rPr lang="en-US" err="1"/>
              <a:t>ikke</a:t>
            </a:r>
            <a:r>
              <a:rPr lang="en-US"/>
              <a:t> er </a:t>
            </a:r>
            <a:r>
              <a:rPr lang="en-US" err="1"/>
              <a:t>deres</a:t>
            </a:r>
            <a:r>
              <a:rPr lang="en-US"/>
              <a:t> </a:t>
            </a:r>
            <a:r>
              <a:rPr lang="en-US" err="1"/>
              <a:t>feil</a:t>
            </a:r>
            <a:r>
              <a:rPr lang="en-US"/>
              <a:t> at </a:t>
            </a:r>
            <a:r>
              <a:rPr lang="en-US" err="1"/>
              <a:t>dere</a:t>
            </a:r>
            <a:r>
              <a:rPr lang="en-US"/>
              <a:t> </a:t>
            </a:r>
            <a:r>
              <a:rPr lang="en-US" err="1"/>
              <a:t>har</a:t>
            </a:r>
            <a:r>
              <a:rPr lang="en-US"/>
              <a:t> </a:t>
            </a:r>
            <a:r>
              <a:rPr lang="en-US" err="1"/>
              <a:t>flyttet</a:t>
            </a:r>
            <a:r>
              <a:rPr lang="en-US"/>
              <a:t> </a:t>
            </a:r>
            <a:r>
              <a:rPr lang="en-US" err="1"/>
              <a:t>osv</a:t>
            </a:r>
            <a:r>
              <a:rPr lang="en-US"/>
              <a:t>. </a:t>
            </a:r>
          </a:p>
          <a:p>
            <a:endParaRPr lang="en-US"/>
          </a:p>
          <a:p>
            <a:r>
              <a:rPr lang="en-US" err="1"/>
              <a:t>Vanskelig</a:t>
            </a:r>
            <a:r>
              <a:rPr lang="en-US"/>
              <a:t> å </a:t>
            </a:r>
            <a:r>
              <a:rPr lang="en-US" err="1"/>
              <a:t>snakke</a:t>
            </a:r>
            <a:r>
              <a:rPr lang="en-US"/>
              <a:t> med </a:t>
            </a:r>
            <a:r>
              <a:rPr lang="en-US" err="1"/>
              <a:t>barna</a:t>
            </a:r>
            <a:r>
              <a:rPr lang="en-US"/>
              <a:t> om det </a:t>
            </a:r>
            <a:r>
              <a:rPr lang="en-US" err="1"/>
              <a:t>som</a:t>
            </a:r>
            <a:r>
              <a:rPr lang="en-US"/>
              <a:t> er </a:t>
            </a:r>
            <a:r>
              <a:rPr lang="en-US" err="1"/>
              <a:t>vondt</a:t>
            </a:r>
            <a:r>
              <a:rPr lang="en-US"/>
              <a:t> </a:t>
            </a:r>
            <a:r>
              <a:rPr lang="en-US" err="1"/>
              <a:t>fordi</a:t>
            </a:r>
            <a:r>
              <a:rPr lang="en-US"/>
              <a:t> </a:t>
            </a:r>
            <a:r>
              <a:rPr lang="en-US" err="1"/>
              <a:t>selv</a:t>
            </a:r>
            <a:r>
              <a:rPr lang="en-US"/>
              <a:t> </a:t>
            </a:r>
            <a:r>
              <a:rPr lang="en-US" err="1"/>
              <a:t>har</a:t>
            </a:r>
            <a:r>
              <a:rPr lang="en-US"/>
              <a:t> det </a:t>
            </a:r>
            <a:r>
              <a:rPr lang="en-US" err="1"/>
              <a:t>tungt</a:t>
            </a:r>
            <a:r>
              <a:rPr lang="en-US"/>
              <a:t> </a:t>
            </a:r>
            <a:r>
              <a:rPr lang="en-US" err="1"/>
              <a:t>eller</a:t>
            </a:r>
            <a:r>
              <a:rPr lang="en-US"/>
              <a:t> </a:t>
            </a:r>
            <a:r>
              <a:rPr lang="en-US" err="1"/>
              <a:t>fordi</a:t>
            </a:r>
            <a:r>
              <a:rPr lang="en-US"/>
              <a:t> man </a:t>
            </a:r>
            <a:r>
              <a:rPr lang="en-US" err="1"/>
              <a:t>ikke</a:t>
            </a:r>
            <a:r>
              <a:rPr lang="en-US"/>
              <a:t> </a:t>
            </a:r>
            <a:r>
              <a:rPr lang="en-US" err="1"/>
              <a:t>vil</a:t>
            </a:r>
            <a:r>
              <a:rPr lang="en-US"/>
              <a:t> </a:t>
            </a:r>
            <a:r>
              <a:rPr lang="en-US" err="1"/>
              <a:t>gjøre</a:t>
            </a:r>
            <a:r>
              <a:rPr lang="en-US"/>
              <a:t> det </a:t>
            </a:r>
            <a:r>
              <a:rPr lang="en-US" err="1"/>
              <a:t>verre</a:t>
            </a:r>
            <a:r>
              <a:rPr lang="en-US"/>
              <a:t> for </a:t>
            </a:r>
            <a:r>
              <a:rPr lang="en-US" err="1"/>
              <a:t>barna</a:t>
            </a:r>
            <a:r>
              <a:rPr lang="en-US"/>
              <a:t>. </a:t>
            </a:r>
          </a:p>
          <a:p>
            <a:r>
              <a:rPr lang="en-US" err="1"/>
              <a:t>Barna</a:t>
            </a:r>
            <a:r>
              <a:rPr lang="en-US"/>
              <a:t> </a:t>
            </a:r>
            <a:r>
              <a:rPr lang="en-US" err="1"/>
              <a:t>trenger</a:t>
            </a:r>
            <a:r>
              <a:rPr lang="en-US"/>
              <a:t> at det er </a:t>
            </a:r>
            <a:r>
              <a:rPr lang="en-US" err="1"/>
              <a:t>lov</a:t>
            </a:r>
            <a:r>
              <a:rPr lang="en-US"/>
              <a:t> </a:t>
            </a:r>
            <a:r>
              <a:rPr lang="en-US" err="1"/>
              <a:t>til</a:t>
            </a:r>
            <a:r>
              <a:rPr lang="en-US"/>
              <a:t> å </a:t>
            </a:r>
            <a:r>
              <a:rPr lang="en-US" err="1"/>
              <a:t>snakke</a:t>
            </a:r>
            <a:r>
              <a:rPr lang="en-US"/>
              <a:t> om det de </a:t>
            </a:r>
            <a:r>
              <a:rPr lang="en-US" err="1"/>
              <a:t>har</a:t>
            </a:r>
            <a:r>
              <a:rPr lang="en-US"/>
              <a:t> </a:t>
            </a:r>
            <a:r>
              <a:rPr lang="en-US" err="1"/>
              <a:t>opplevd</a:t>
            </a:r>
            <a:r>
              <a:rPr lang="en-US"/>
              <a:t> og </a:t>
            </a:r>
            <a:r>
              <a:rPr lang="en-US" err="1"/>
              <a:t>opplever</a:t>
            </a:r>
            <a:r>
              <a:rPr lang="en-US"/>
              <a:t>, </a:t>
            </a:r>
            <a:r>
              <a:rPr lang="en-US" err="1"/>
              <a:t>gjerne</a:t>
            </a:r>
            <a:r>
              <a:rPr lang="en-US"/>
              <a:t> I lek (</a:t>
            </a:r>
            <a:r>
              <a:rPr lang="en-US" err="1"/>
              <a:t>mindre</a:t>
            </a:r>
            <a:r>
              <a:rPr lang="en-US"/>
              <a:t> barn) og det er </a:t>
            </a:r>
            <a:r>
              <a:rPr lang="en-US" err="1"/>
              <a:t>gjør</a:t>
            </a:r>
            <a:r>
              <a:rPr lang="en-US"/>
              <a:t> </a:t>
            </a:r>
            <a:r>
              <a:rPr lang="en-US" err="1"/>
              <a:t>godt</a:t>
            </a:r>
            <a:r>
              <a:rPr lang="en-US"/>
              <a:t> å </a:t>
            </a:r>
            <a:r>
              <a:rPr lang="en-US" err="1"/>
              <a:t>få</a:t>
            </a:r>
            <a:r>
              <a:rPr lang="en-US"/>
              <a:t> </a:t>
            </a:r>
            <a:r>
              <a:rPr lang="en-US" err="1"/>
              <a:t>sette</a:t>
            </a:r>
            <a:r>
              <a:rPr lang="en-US"/>
              <a:t> </a:t>
            </a:r>
            <a:r>
              <a:rPr lang="en-US" err="1"/>
              <a:t>ord</a:t>
            </a:r>
            <a:r>
              <a:rPr lang="en-US"/>
              <a:t> </a:t>
            </a:r>
            <a:r>
              <a:rPr lang="en-US" err="1"/>
              <a:t>på</a:t>
            </a:r>
            <a:r>
              <a:rPr lang="en-US"/>
              <a:t> det de </a:t>
            </a:r>
            <a:r>
              <a:rPr lang="en-US" err="1"/>
              <a:t>har</a:t>
            </a:r>
            <a:r>
              <a:rPr lang="en-US"/>
              <a:t> </a:t>
            </a:r>
            <a:r>
              <a:rPr lang="en-US" err="1"/>
              <a:t>opplevd</a:t>
            </a:r>
            <a:r>
              <a:rPr lang="en-US"/>
              <a:t>. </a:t>
            </a:r>
          </a:p>
          <a:p>
            <a:endParaRPr lang="en-US"/>
          </a:p>
          <a:p>
            <a:r>
              <a:rPr lang="en-US"/>
              <a:t>Det er </a:t>
            </a:r>
            <a:r>
              <a:rPr lang="en-US" err="1"/>
              <a:t>greit</a:t>
            </a:r>
            <a:r>
              <a:rPr lang="en-US"/>
              <a:t> å </a:t>
            </a:r>
            <a:r>
              <a:rPr lang="en-US" err="1"/>
              <a:t>gråte</a:t>
            </a:r>
            <a:r>
              <a:rPr lang="en-US"/>
              <a:t> </a:t>
            </a:r>
            <a:r>
              <a:rPr lang="en-US" err="1"/>
              <a:t>som</a:t>
            </a:r>
            <a:r>
              <a:rPr lang="en-US"/>
              <a:t> </a:t>
            </a:r>
            <a:r>
              <a:rPr lang="en-US" err="1"/>
              <a:t>voksen</a:t>
            </a:r>
            <a:r>
              <a:rPr lang="en-US"/>
              <a:t> og </a:t>
            </a:r>
            <a:r>
              <a:rPr lang="en-US" err="1"/>
              <a:t>bli</a:t>
            </a:r>
            <a:r>
              <a:rPr lang="en-US"/>
              <a:t> lei seg, men </a:t>
            </a:r>
            <a:r>
              <a:rPr lang="en-US" err="1"/>
              <a:t>barnet</a:t>
            </a:r>
            <a:r>
              <a:rPr lang="en-US"/>
              <a:t> </a:t>
            </a:r>
            <a:r>
              <a:rPr lang="en-US" err="1"/>
              <a:t>trenger</a:t>
            </a:r>
            <a:r>
              <a:rPr lang="en-US"/>
              <a:t> å </a:t>
            </a:r>
            <a:r>
              <a:rPr lang="en-US" err="1"/>
              <a:t>vite</a:t>
            </a:r>
            <a:r>
              <a:rPr lang="en-US"/>
              <a:t> at det </a:t>
            </a:r>
            <a:r>
              <a:rPr lang="en-US" err="1"/>
              <a:t>ikke</a:t>
            </a:r>
            <a:r>
              <a:rPr lang="en-US"/>
              <a:t> er </a:t>
            </a:r>
            <a:r>
              <a:rPr lang="en-US" err="1"/>
              <a:t>barnets</a:t>
            </a:r>
            <a:r>
              <a:rPr lang="en-US"/>
              <a:t> </a:t>
            </a:r>
            <a:r>
              <a:rPr lang="en-US" err="1"/>
              <a:t>skyld</a:t>
            </a:r>
            <a:r>
              <a:rPr lang="en-US"/>
              <a:t> at den </a:t>
            </a:r>
            <a:r>
              <a:rPr lang="en-US" err="1"/>
              <a:t>voksne</a:t>
            </a:r>
            <a:r>
              <a:rPr lang="en-US"/>
              <a:t> er lei seg. </a:t>
            </a:r>
          </a:p>
          <a:p>
            <a:r>
              <a:rPr lang="nb-NO"/>
              <a:t> Noe om at baret viser vei </a:t>
            </a:r>
          </a:p>
          <a:p>
            <a:endParaRPr lang="nb-NO"/>
          </a:p>
          <a:p>
            <a:r>
              <a:rPr lang="nb-NO"/>
              <a:t>FÅ INN BARNA SOM ER FOR FLINKE</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12</a:t>
            </a:fld>
            <a:endParaRPr lang="nb-NO"/>
          </a:p>
        </p:txBody>
      </p:sp>
    </p:spTree>
    <p:extLst>
      <p:ext uri="{BB962C8B-B14F-4D97-AF65-F5344CB8AC3E}">
        <p14:creationId xmlns:p14="http://schemas.microsoft.com/office/powerpoint/2010/main" val="203038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solidFill>
                  <a:srgbClr val="3F3F3F"/>
                </a:solidFill>
                <a:effectLst/>
                <a:latin typeface="Helvetica" pitchFamily="2" charset="0"/>
              </a:rPr>
              <a:t>Ellers er jo pilarene i traumebevisst omsorg gode å ta med inn i notatdelen:</a:t>
            </a:r>
          </a:p>
          <a:p>
            <a:r>
              <a:rPr lang="nb-NO">
                <a:solidFill>
                  <a:srgbClr val="3F3F3F"/>
                </a:solidFill>
                <a:effectLst/>
                <a:latin typeface="Helvetica" pitchFamily="2" charset="0"/>
              </a:rPr>
              <a:t>- trygghet</a:t>
            </a:r>
          </a:p>
          <a:p>
            <a:r>
              <a:rPr lang="nb-NO">
                <a:solidFill>
                  <a:srgbClr val="3F3F3F"/>
                </a:solidFill>
                <a:effectLst/>
                <a:latin typeface="Helvetica" pitchFamily="2" charset="0"/>
              </a:rPr>
              <a:t>- relasjon</a:t>
            </a:r>
          </a:p>
          <a:p>
            <a:r>
              <a:rPr lang="nb-NO">
                <a:solidFill>
                  <a:srgbClr val="3F3F3F"/>
                </a:solidFill>
                <a:effectLst/>
                <a:latin typeface="Helvetica" pitchFamily="2" charset="0"/>
              </a:rPr>
              <a:t>- følelsesregulering</a:t>
            </a:r>
          </a:p>
          <a:p>
            <a:r>
              <a:rPr lang="nb-NO">
                <a:solidFill>
                  <a:srgbClr val="3F3F3F"/>
                </a:solidFill>
                <a:effectLst/>
                <a:latin typeface="Helvetica" pitchFamily="2" charset="0"/>
              </a:rPr>
              <a:t>- mestring og evnen til å se sammenheng.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solidFill>
                  <a:srgbClr val="3F3F3F"/>
                </a:solidFill>
                <a:effectLst/>
                <a:latin typeface="Helvetica" pitchFamily="2" charset="0"/>
              </a:rPr>
              <a:t>det aller viktigste hvis barnet vider at hen har det vondt, er å skape gode og forutsigbare rutiner. Dette bidrar til å skape trygghet når barnet har det vanskelig. Relasjonen de har med barnet sitt skaper også trygghet, og noen ganger er det den viktigste hjelpe man kan gi: trøst. </a:t>
            </a:r>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13</a:t>
            </a:fld>
            <a:endParaRPr lang="nb-NO"/>
          </a:p>
        </p:txBody>
      </p:sp>
    </p:spTree>
    <p:extLst>
      <p:ext uri="{BB962C8B-B14F-4D97-AF65-F5344CB8AC3E}">
        <p14:creationId xmlns:p14="http://schemas.microsoft.com/office/powerpoint/2010/main" val="1259169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Bake</a:t>
            </a:r>
            <a:r>
              <a:rPr lang="nb-NO"/>
              <a:t> inn noe av dette i eksempler Hva trenger barn som er </a:t>
            </a:r>
            <a:r>
              <a:rPr lang="nb-NO" err="1"/>
              <a:t>utagernede</a:t>
            </a:r>
            <a:r>
              <a:rPr lang="nb-NO"/>
              <a:t>, stille og</a:t>
            </a:r>
          </a:p>
          <a:p>
            <a:endParaRPr lang="nb-NO"/>
          </a:p>
          <a:p>
            <a:r>
              <a:rPr lang="nb-NO"/>
              <a:t>Komme med eksempler i plenum . </a:t>
            </a:r>
          </a:p>
          <a:p>
            <a:endParaRPr lang="nb-NO"/>
          </a:p>
          <a:p>
            <a:r>
              <a:rPr lang="nb-NO"/>
              <a:t>Hva er de vant til for å møte barna? Er de vant med å snakke, fortelle et eventyr eller historie om noe lignende?</a:t>
            </a:r>
          </a:p>
          <a:p>
            <a:endParaRPr lang="nb-NO"/>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14</a:t>
            </a:fld>
            <a:endParaRPr lang="nb-NO"/>
          </a:p>
        </p:txBody>
      </p:sp>
    </p:spTree>
    <p:extLst>
      <p:ext uri="{BB962C8B-B14F-4D97-AF65-F5344CB8AC3E}">
        <p14:creationId xmlns:p14="http://schemas.microsoft.com/office/powerpoint/2010/main" val="1339937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dirty="0" err="1"/>
              <a:t>En</a:t>
            </a:r>
            <a:r>
              <a:rPr lang="en-US" sz="1200" dirty="0"/>
              <a:t> </a:t>
            </a:r>
            <a:r>
              <a:rPr lang="en-US" sz="1200" dirty="0" err="1"/>
              <a:t>oppgave</a:t>
            </a:r>
            <a:r>
              <a:rPr lang="en-US" sz="1200" dirty="0"/>
              <a:t> </a:t>
            </a:r>
            <a:r>
              <a:rPr lang="en-US" sz="1200" dirty="0" err="1"/>
              <a:t>som</a:t>
            </a:r>
            <a:r>
              <a:rPr lang="en-US" sz="1200" dirty="0"/>
              <a:t> </a:t>
            </a:r>
            <a:r>
              <a:rPr lang="en-US" sz="1200" dirty="0" err="1"/>
              <a:t>fremmer</a:t>
            </a:r>
            <a:r>
              <a:rPr lang="en-US" sz="1200" dirty="0"/>
              <a:t> </a:t>
            </a:r>
            <a:r>
              <a:rPr lang="en-US" sz="1200" dirty="0" err="1"/>
              <a:t>krysskultur</a:t>
            </a:r>
            <a:r>
              <a:rPr lang="en-US" sz="1200" dirty="0"/>
              <a:t>? </a:t>
            </a:r>
          </a:p>
          <a:p>
            <a:r>
              <a:rPr lang="en-US" sz="1200" dirty="0" err="1"/>
              <a:t>En</a:t>
            </a:r>
            <a:r>
              <a:rPr lang="en-US" sz="1200" dirty="0"/>
              <a:t> </a:t>
            </a:r>
            <a:r>
              <a:rPr lang="en-US" sz="1200" dirty="0" err="1"/>
              <a:t>oppgave</a:t>
            </a:r>
            <a:r>
              <a:rPr lang="en-US" sz="1200" dirty="0"/>
              <a:t> </a:t>
            </a:r>
            <a:r>
              <a:rPr lang="en-US" sz="1200" dirty="0" err="1"/>
              <a:t>som</a:t>
            </a:r>
            <a:r>
              <a:rPr lang="en-US" sz="1200" dirty="0"/>
              <a:t> </a:t>
            </a:r>
            <a:r>
              <a:rPr lang="en-US" sz="1200" dirty="0" err="1"/>
              <a:t>får</a:t>
            </a:r>
            <a:r>
              <a:rPr lang="en-US" sz="1200" dirty="0"/>
              <a:t> de </a:t>
            </a:r>
            <a:r>
              <a:rPr lang="en-US" sz="1200" dirty="0" err="1"/>
              <a:t>til</a:t>
            </a:r>
            <a:r>
              <a:rPr lang="en-US" sz="1200" dirty="0"/>
              <a:t> å </a:t>
            </a:r>
            <a:r>
              <a:rPr lang="en-US" sz="1200" dirty="0" err="1"/>
              <a:t>tenke</a:t>
            </a:r>
            <a:r>
              <a:rPr lang="en-US" sz="1200" dirty="0"/>
              <a:t> </a:t>
            </a:r>
            <a:r>
              <a:rPr lang="en-US" sz="1200" dirty="0" err="1"/>
              <a:t>på</a:t>
            </a:r>
            <a:r>
              <a:rPr lang="en-US" sz="1200" dirty="0"/>
              <a:t> </a:t>
            </a:r>
            <a:r>
              <a:rPr lang="en-US" sz="1200" dirty="0" err="1"/>
              <a:t>hvordan</a:t>
            </a:r>
            <a:r>
              <a:rPr lang="en-US" sz="1200" dirty="0"/>
              <a:t> de </a:t>
            </a:r>
            <a:r>
              <a:rPr lang="en-US" sz="1200" dirty="0" err="1"/>
              <a:t>kan</a:t>
            </a:r>
            <a:r>
              <a:rPr lang="en-US" sz="1200" dirty="0"/>
              <a:t> </a:t>
            </a:r>
            <a:r>
              <a:rPr lang="en-US" sz="1200" dirty="0" err="1"/>
              <a:t>møte</a:t>
            </a:r>
            <a:r>
              <a:rPr lang="en-US" sz="1200" dirty="0"/>
              <a:t> </a:t>
            </a:r>
            <a:r>
              <a:rPr lang="en-US" sz="1200" dirty="0" err="1"/>
              <a:t>barnas</a:t>
            </a:r>
            <a:r>
              <a:rPr lang="en-US" sz="1200" dirty="0"/>
              <a:t> </a:t>
            </a:r>
            <a:r>
              <a:rPr lang="en-US" sz="1200" dirty="0" err="1"/>
              <a:t>vonde</a:t>
            </a:r>
            <a:r>
              <a:rPr lang="en-US" sz="1200" dirty="0"/>
              <a:t> </a:t>
            </a:r>
            <a:r>
              <a:rPr lang="en-US" sz="1200" dirty="0" err="1"/>
              <a:t>følelser</a:t>
            </a:r>
            <a:r>
              <a:rPr lang="en-US" sz="1200" dirty="0"/>
              <a:t> </a:t>
            </a:r>
            <a:r>
              <a:rPr lang="en-US" sz="1200" dirty="0" err="1"/>
              <a:t>på</a:t>
            </a:r>
            <a:r>
              <a:rPr lang="en-US" sz="1200" dirty="0"/>
              <a:t> </a:t>
            </a:r>
            <a:r>
              <a:rPr lang="en-US" sz="1200" dirty="0" err="1"/>
              <a:t>en</a:t>
            </a:r>
            <a:r>
              <a:rPr lang="en-US" sz="1200" dirty="0"/>
              <a:t> god </a:t>
            </a:r>
            <a:r>
              <a:rPr lang="en-US" sz="1200" dirty="0" err="1"/>
              <a:t>måte</a:t>
            </a:r>
            <a:r>
              <a:rPr lang="en-US" sz="1200" dirty="0"/>
              <a:t>, </a:t>
            </a:r>
            <a:r>
              <a:rPr lang="en-US" sz="1200" dirty="0" err="1"/>
              <a:t>evt</a:t>
            </a:r>
            <a:r>
              <a:rPr lang="en-US" sz="1200" dirty="0"/>
              <a:t> teste </a:t>
            </a:r>
            <a:r>
              <a:rPr lang="en-US" sz="1200" dirty="0" err="1"/>
              <a:t>ut</a:t>
            </a:r>
            <a:r>
              <a:rPr lang="en-US" sz="1200" dirty="0"/>
              <a:t> </a:t>
            </a:r>
            <a:r>
              <a:rPr lang="en-US" sz="1200" dirty="0" err="1"/>
              <a:t>mer</a:t>
            </a:r>
            <a:r>
              <a:rPr lang="en-US" sz="1200" dirty="0"/>
              <a:t> </a:t>
            </a:r>
            <a:r>
              <a:rPr lang="en-US" sz="1200" dirty="0" err="1"/>
              <a:t>til</a:t>
            </a:r>
            <a:r>
              <a:rPr lang="en-US" sz="1200" dirty="0"/>
              <a:t> </a:t>
            </a:r>
            <a:r>
              <a:rPr lang="en-US" sz="1200" dirty="0" err="1"/>
              <a:t>neste</a:t>
            </a:r>
            <a:r>
              <a:rPr lang="en-US" sz="1200" dirty="0"/>
              <a:t> gang. </a:t>
            </a:r>
          </a:p>
          <a:p>
            <a:endParaRPr lang="en-US" sz="1200" dirty="0"/>
          </a:p>
          <a:p>
            <a:r>
              <a:rPr lang="en-US" sz="1200" dirty="0"/>
              <a:t>LEGG GJERNE INN EGNE OPPGAVER HER </a:t>
            </a:r>
          </a:p>
          <a:p>
            <a:endParaRPr lang="nb-NO" dirty="0"/>
          </a:p>
        </p:txBody>
      </p:sp>
      <p:sp>
        <p:nvSpPr>
          <p:cNvPr id="4" name="Plassholder for lysbildenummer 3"/>
          <p:cNvSpPr>
            <a:spLocks noGrp="1"/>
          </p:cNvSpPr>
          <p:nvPr>
            <p:ph type="sldNum" sz="quarter" idx="5"/>
          </p:nvPr>
        </p:nvSpPr>
        <p:spPr/>
        <p:txBody>
          <a:bodyPr/>
          <a:lstStyle/>
          <a:p>
            <a:fld id="{58940A1C-C1EE-4646-B7A5-2E7169BACB61}" type="slidenum">
              <a:rPr lang="nb-NO" smtClean="0"/>
              <a:t>16</a:t>
            </a:fld>
            <a:endParaRPr lang="nb-NO"/>
          </a:p>
        </p:txBody>
      </p:sp>
    </p:spTree>
    <p:extLst>
      <p:ext uri="{BB962C8B-B14F-4D97-AF65-F5344CB8AC3E}">
        <p14:creationId xmlns:p14="http://schemas.microsoft.com/office/powerpoint/2010/main" val="2040972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a:ea typeface="Calibri"/>
                <a:cs typeface="Calibri"/>
              </a:rPr>
              <a:t>Stikkord til manus: </a:t>
            </a:r>
            <a:endParaRPr lang="nb-NO"/>
          </a:p>
          <a:p>
            <a:pPr marL="171450" indent="-171450">
              <a:spcBef>
                <a:spcPct val="0"/>
              </a:spcBef>
              <a:spcAft>
                <a:spcPct val="0"/>
              </a:spcAft>
              <a:buFont typeface="Calibri"/>
              <a:buChar char="-"/>
            </a:pPr>
            <a:r>
              <a:rPr lang="nb-NO">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a:ea typeface="Calibri" panose="020F0502020204030204"/>
              <a:cs typeface="Calibri" panose="020F0502020204030204"/>
            </a:endParaRPr>
          </a:p>
          <a:p>
            <a:pPr>
              <a:spcBef>
                <a:spcPct val="0"/>
              </a:spcBef>
              <a:spcAft>
                <a:spcPct val="0"/>
              </a:spcAft>
            </a:pPr>
            <a:r>
              <a:rPr lang="nb-NO">
                <a:ea typeface="Calibri" panose="020F0502020204030204"/>
                <a:cs typeface="Calibri" panose="020F0502020204030204"/>
              </a:rPr>
              <a:t>-----------------------------------------------------------------</a:t>
            </a:r>
            <a:endParaRPr lang="nb-NO">
              <a:cs typeface="Calibri"/>
            </a:endParaRPr>
          </a:p>
          <a:p>
            <a:pPr>
              <a:spcBef>
                <a:spcPct val="0"/>
              </a:spcBef>
              <a:spcAft>
                <a:spcPct val="0"/>
              </a:spcAft>
            </a:pPr>
            <a:endParaRPr lang="nb-NO">
              <a:cs typeface="Calibri"/>
            </a:endParaRPr>
          </a:p>
          <a:p>
            <a:endParaRPr lang="en-US">
              <a:cs typeface="Calibri"/>
            </a:endParaRP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siden er til dere som veiledere</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18</a:t>
            </a:fld>
            <a:endParaRPr lang="nb-NO"/>
          </a:p>
        </p:txBody>
      </p:sp>
    </p:spTree>
    <p:extLst>
      <p:ext uri="{BB962C8B-B14F-4D97-AF65-F5344CB8AC3E}">
        <p14:creationId xmlns:p14="http://schemas.microsoft.com/office/powerpoint/2010/main" val="3785982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Bruk litt tid på å gå igjennom forrige ukes hjemmeoppgave. </a:t>
            </a:r>
          </a:p>
          <a:p>
            <a:endParaRPr lang="nb-NO"/>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2</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dagen er slik at deltagerne på kurset kan komme med innspill og dele egne eksempler. Som gruppeleder er ditt hovedmål å gi </a:t>
            </a:r>
            <a:r>
              <a:rPr lang="nb-NO" err="1"/>
              <a:t>psykoedukativ</a:t>
            </a:r>
            <a:r>
              <a:rPr lang="nb-NO"/>
              <a:t> informasjon om stress, migrasjon og traumer for å normalisere dette. Dette for å gi en forståelse av at det ikke er rart om en synes det er stressende å tilpasse seg forventninger og livet i et nytt land – i tillegg til å gi informasjon om traumesymptomer. Videre skal du ta opp at det ikke alltid er lett å møte barn som har det vanskelig, særlig ikke når en selv står i en vanskelig situasjon. Dernest skal dere i fellesskap snakke om måter å møte barnets følelser på ved å lage eksempler på hvordan det kan se ut i praksis. Disse to møtene har mer fokus på samhandling i gruppen og skal legges opp mer som en tradisjonell foreldreveiledning. Gi rom for at deltagerne kan fortelle egne eksempler, og bruk det du kan fra foreldreveiledningskurs. </a:t>
            </a:r>
          </a:p>
        </p:txBody>
      </p:sp>
      <p:sp>
        <p:nvSpPr>
          <p:cNvPr id="4" name="Plassholder for lysbildenummer 3"/>
          <p:cNvSpPr>
            <a:spLocks noGrp="1"/>
          </p:cNvSpPr>
          <p:nvPr>
            <p:ph type="sldNum" sz="quarter" idx="5"/>
          </p:nvPr>
        </p:nvSpPr>
        <p:spPr/>
        <p:txBody>
          <a:bodyPr/>
          <a:lstStyle/>
          <a:p>
            <a:fld id="{58940A1C-C1EE-4646-B7A5-2E7169BACB61}" type="slidenum">
              <a:rPr lang="nb-NO" smtClean="0"/>
              <a:t>3</a:t>
            </a:fld>
            <a:endParaRPr lang="nb-NO"/>
          </a:p>
        </p:txBody>
      </p:sp>
    </p:spTree>
    <p:extLst>
      <p:ext uri="{BB962C8B-B14F-4D97-AF65-F5344CB8AC3E}">
        <p14:creationId xmlns:p14="http://schemas.microsoft.com/office/powerpoint/2010/main" val="66894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a:cs typeface="Calibri"/>
              </a:rPr>
              <a:t>Start dagen med en fellesrefleksjon. Kursleder spør gruppen og skriver opp på tavla; Hva trenger alle barn uansett hvor de bor og vokser opp?</a:t>
            </a:r>
          </a:p>
          <a:p>
            <a:r>
              <a:rPr lang="nb-NO" noProof="0">
                <a:cs typeface="Calibri"/>
              </a:rPr>
              <a:t>Det som star på sliden er generelle, men hør med deltagerne om de kan gi noen eksempler. Forbered noen eksempler selv. </a:t>
            </a:r>
          </a:p>
          <a:p>
            <a:r>
              <a:rPr lang="nb-NO" noProof="0">
                <a:cs typeface="Calibri"/>
              </a:rPr>
              <a:t>F.eks. Barnet trenger trøst om de slår seg eller er lei seg. </a:t>
            </a:r>
          </a:p>
          <a:p>
            <a:r>
              <a:rPr lang="nb-NO" noProof="0">
                <a:cs typeface="Calibri"/>
              </a:rPr>
              <a:t>Barnet trenger mat.  </a:t>
            </a:r>
          </a:p>
          <a:p>
            <a:r>
              <a:rPr lang="nb-NO" noProof="0">
                <a:cs typeface="Calibri"/>
              </a:rPr>
              <a:t>Barn trenger å kunne stole på at de rundt dem vil dem vel. </a:t>
            </a:r>
          </a:p>
          <a:p>
            <a:r>
              <a:rPr lang="nb-NO" noProof="0">
                <a:cs typeface="Calibri"/>
              </a:rPr>
              <a:t>(FORBERED FLERE EKSEMPLER)</a:t>
            </a:r>
          </a:p>
        </p:txBody>
      </p:sp>
      <p:sp>
        <p:nvSpPr>
          <p:cNvPr id="4" name="Slide Number Placeholder 3"/>
          <p:cNvSpPr>
            <a:spLocks noGrp="1"/>
          </p:cNvSpPr>
          <p:nvPr>
            <p:ph type="sldNum" sz="quarter" idx="5"/>
          </p:nvPr>
        </p:nvSpPr>
        <p:spPr/>
        <p:txBody>
          <a:bodyPr/>
          <a:lstStyle/>
          <a:p>
            <a:fld id="{58940A1C-C1EE-4646-B7A5-2E7169BACB61}" type="slidenum">
              <a:t>4</a:t>
            </a:fld>
            <a:endParaRPr lang="en-US"/>
          </a:p>
        </p:txBody>
      </p:sp>
    </p:spTree>
    <p:extLst>
      <p:ext uri="{BB962C8B-B14F-4D97-AF65-F5344CB8AC3E}">
        <p14:creationId xmlns:p14="http://schemas.microsoft.com/office/powerpoint/2010/main" val="148549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Film du kan bruke om det å være krysskulturell. </a:t>
            </a:r>
          </a:p>
          <a:p>
            <a:endParaRPr lang="nb-NO"/>
          </a:p>
          <a:p>
            <a:r>
              <a:rPr lang="nb-NO"/>
              <a:t>https://www.imdi.no/nora/filmen-sara/?fbclid=IwZXh0bgNhZW0CMTEAAR2VxSLjtnwfwzGOqoFcn8CVkB8FUZiGW3RgP4GDVaUQo1aDUtd_u27Gpn4_aem_Acp8DQ3Q3QxDKAIhBdouNGM1aQgUvF6c2qm3WqXIgxwfIXISFe1MiceeJ0gqBN2Xkv1YoD8KrOJBE3W2HBkQ8cL0</a:t>
            </a:r>
            <a:endParaRPr lang="nb-NO">
              <a:cs typeface="Calibri"/>
            </a:endParaRPr>
          </a:p>
        </p:txBody>
      </p:sp>
      <p:sp>
        <p:nvSpPr>
          <p:cNvPr id="4" name="Plassholder for lysbildenummer 3"/>
          <p:cNvSpPr>
            <a:spLocks noGrp="1"/>
          </p:cNvSpPr>
          <p:nvPr>
            <p:ph type="sldNum" sz="quarter" idx="5"/>
          </p:nvPr>
        </p:nvSpPr>
        <p:spPr/>
        <p:txBody>
          <a:bodyPr/>
          <a:lstStyle/>
          <a:p>
            <a:fld id="{58940A1C-C1EE-4646-B7A5-2E7169BACB61}" type="slidenum">
              <a:rPr lang="nb-NO" smtClean="0"/>
              <a:t>5</a:t>
            </a:fld>
            <a:endParaRPr lang="nb-NO"/>
          </a:p>
        </p:txBody>
      </p:sp>
    </p:spTree>
    <p:extLst>
      <p:ext uri="{BB962C8B-B14F-4D97-AF65-F5344CB8AC3E}">
        <p14:creationId xmlns:p14="http://schemas.microsoft.com/office/powerpoint/2010/main" val="298195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a:solidFill>
                  <a:srgbClr val="212529"/>
                </a:solidFill>
                <a:effectLst/>
                <a:highlight>
                  <a:srgbClr val="FFFFFF"/>
                </a:highlight>
                <a:latin typeface="Open Sans" panose="020F0502020204030204" pitchFamily="34" charset="0"/>
              </a:rPr>
              <a:t>Målet med denne sliden er å forklare litt om at det å vokse opp i en krysskulturell kontekst har med seg både positive og negative sider. Man kan være stolt av begge kulturer, lære flere språk, få evnen til å se ulike perspektiver osv. Men det kan også oppstå dilemmaer hvor det en har behov for som barn i den kulturen som dominerer nærmiljøet, bryter med verdier til familien, eller forventninger om væremåte. Dette kan være svært vanskelig for barn som kan begynne å skjule deler av sin identitet for omverdenen eller familien, skamme seg over ulike deler osv. </a:t>
            </a:r>
          </a:p>
          <a:p>
            <a:pPr algn="l"/>
            <a:r>
              <a:rPr lang="nb-NO" b="0" i="0">
                <a:solidFill>
                  <a:srgbClr val="212529"/>
                </a:solidFill>
                <a:effectLst/>
                <a:highlight>
                  <a:srgbClr val="FFFFFF"/>
                </a:highlight>
                <a:latin typeface="Open Sans" panose="020F0502020204030204" pitchFamily="34" charset="0"/>
              </a:rPr>
              <a:t>Kom med eksempler på hvordan dette kan se ut: </a:t>
            </a:r>
          </a:p>
          <a:p>
            <a:pPr algn="l"/>
            <a:r>
              <a:rPr lang="nb-NO" b="0" i="0">
                <a:solidFill>
                  <a:srgbClr val="212529"/>
                </a:solidFill>
                <a:effectLst/>
                <a:highlight>
                  <a:srgbClr val="FFFFFF"/>
                </a:highlight>
                <a:latin typeface="Open Sans" panose="020F0502020204030204" pitchFamily="34" charset="0"/>
              </a:rPr>
              <a:t>Eks: Føler et behov for å skjule for foreldrene om hvilke klær de har på seg på skolen (de skifter på veien). </a:t>
            </a:r>
          </a:p>
          <a:p>
            <a:pPr algn="l"/>
            <a:r>
              <a:rPr lang="nb-NO" b="0" i="0">
                <a:solidFill>
                  <a:srgbClr val="212529"/>
                </a:solidFill>
                <a:effectLst/>
                <a:highlight>
                  <a:srgbClr val="FFFFFF"/>
                </a:highlight>
                <a:latin typeface="Open Sans" panose="020F0502020204030204" pitchFamily="34" charset="0"/>
              </a:rPr>
              <a:t>Eller skamme seg over maten de har med på skolen, og skjule dette for vennene sine. </a:t>
            </a:r>
          </a:p>
          <a:p>
            <a:pPr algn="l"/>
            <a:endParaRPr lang="nb-NO" b="0" i="0">
              <a:solidFill>
                <a:srgbClr val="212529"/>
              </a:solidFill>
              <a:effectLst/>
              <a:highlight>
                <a:srgbClr val="FFFFFF"/>
              </a:highlight>
              <a:latin typeface="Open Sans" panose="020F0502020204030204" pitchFamily="34" charset="0"/>
            </a:endParaRPr>
          </a:p>
          <a:p>
            <a:pPr algn="l"/>
            <a:r>
              <a:rPr lang="nb-NO" b="0" i="0">
                <a:solidFill>
                  <a:srgbClr val="212529"/>
                </a:solidFill>
                <a:effectLst/>
                <a:highlight>
                  <a:srgbClr val="FFFFFF"/>
                </a:highlight>
                <a:latin typeface="Open Sans" panose="020F0502020204030204" pitchFamily="34" charset="0"/>
              </a:rPr>
              <a:t>Barn trenger voksne som ser og forstår disse dilemmaene. Det kan hjelpe om foreldrene støtter barnets behov for å «passe inn», uten å bli redd for at de tar med seg det som dere er opptatt av hjemme. Barna må få kunne bli med på tradisjoner og verdier som er viktig for familien, men de må også kunne få snakke om og få forståelse om det er noen deler av denne krysskulturen som oppleves som vanskelig. </a:t>
            </a:r>
          </a:p>
          <a:p>
            <a:pPr algn="l"/>
            <a:endParaRPr lang="nb-NO" b="0" i="0">
              <a:solidFill>
                <a:srgbClr val="212529"/>
              </a:solidFill>
              <a:effectLst/>
              <a:highlight>
                <a:srgbClr val="FFFFFF"/>
              </a:highlight>
              <a:latin typeface="Open Sans" panose="020F0502020204030204" pitchFamily="34" charset="0"/>
            </a:endParaRPr>
          </a:p>
          <a:p>
            <a:pPr algn="l"/>
            <a:r>
              <a:rPr lang="nb-NO" b="0" i="0">
                <a:solidFill>
                  <a:srgbClr val="212529"/>
                </a:solidFill>
                <a:effectLst/>
                <a:highlight>
                  <a:srgbClr val="FFFFFF"/>
                </a:highlight>
                <a:latin typeface="Open Sans" panose="020F0502020204030204" pitchFamily="34" charset="0"/>
              </a:rPr>
              <a:t>Barn og unge som har levd eller lever med regelmessig påvirkning fra to eller flere kulturer i en betydelig del av barndommen kalles krysskulturelle barn.</a:t>
            </a:r>
          </a:p>
          <a:p>
            <a:pPr algn="l"/>
            <a:r>
              <a:rPr lang="nb-NO" b="0" i="0">
                <a:solidFill>
                  <a:srgbClr val="212529"/>
                </a:solidFill>
                <a:effectLst/>
                <a:highlight>
                  <a:srgbClr val="FFFFFF"/>
                </a:highlight>
                <a:latin typeface="Open Sans" panose="020F0502020204030204" pitchFamily="34" charset="0"/>
              </a:rPr>
              <a:t>En slik oppvekst innebærer at de unge formes av og oppdras etter flere sett med språk, kommunikasjonsregler, verdier og verdenssyn. Noen gjelder hjemme, mens andre gjelder utenfor hjemmet. Dette gjør at de ofte må forholde seg til ulike og motsetningsfulle forventninger, krav og føringer om sosiale normer og oppførsel. I tillegg preges hverdagen deres gjerne av flytting over landegrenser og transnasjonale forhold.</a:t>
            </a:r>
          </a:p>
          <a:p>
            <a:pPr algn="l"/>
            <a:r>
              <a:rPr lang="nb-NO" b="0" i="0">
                <a:solidFill>
                  <a:srgbClr val="212529"/>
                </a:solidFill>
                <a:effectLst/>
                <a:highlight>
                  <a:srgbClr val="FFFFFF"/>
                </a:highlight>
                <a:latin typeface="Open Sans" panose="020F0502020204030204" pitchFamily="34" charset="0"/>
              </a:rPr>
              <a:t>En krysskulturell barndom gir tilgang på mange ressurser, muligheter og ferdigheter, men kan også være krevende for identitet og tilhørighet. For dem som må forholde seg til strenge regler om å leve etter prinsippene i kun en av sine kulturer, og som </a:t>
            </a:r>
            <a:r>
              <a:rPr lang="nb-NO" b="0" i="0" err="1">
                <a:solidFill>
                  <a:srgbClr val="212529"/>
                </a:solidFill>
                <a:effectLst/>
                <a:highlight>
                  <a:srgbClr val="FFFFFF"/>
                </a:highlight>
                <a:latin typeface="Open Sans" panose="020F0502020204030204" pitchFamily="34" charset="0"/>
              </a:rPr>
              <a:t>monitoreres</a:t>
            </a:r>
            <a:r>
              <a:rPr lang="nb-NO" b="0" i="0">
                <a:solidFill>
                  <a:srgbClr val="212529"/>
                </a:solidFill>
                <a:effectLst/>
                <a:highlight>
                  <a:srgbClr val="FFFFFF"/>
                </a:highlight>
                <a:latin typeface="Open Sans" panose="020F0502020204030204" pitchFamily="34" charset="0"/>
              </a:rPr>
              <a:t> i form av press, kontroll og sanksjoner, kan krysskulturelle dilemmaer oppleves problematisk.</a:t>
            </a:r>
          </a:p>
          <a:p>
            <a:pPr algn="l"/>
            <a:r>
              <a:rPr lang="nb-NO" b="0" i="0">
                <a:solidFill>
                  <a:srgbClr val="212529"/>
                </a:solidFill>
                <a:effectLst/>
                <a:highlight>
                  <a:srgbClr val="FFFFFF"/>
                </a:highlight>
                <a:latin typeface="Open Sans" panose="020F0502020204030204" pitchFamily="34" charset="0"/>
              </a:rPr>
              <a:t>Barn og unge som vokser opp med flere kulturer, trenger støttende voksne rundt seg som kan bidra til bevisstgjøring og aktivisering av ressurser.</a:t>
            </a:r>
          </a:p>
          <a:p>
            <a:pPr algn="l"/>
            <a:endParaRPr lang="nb-NO" b="0" i="0">
              <a:solidFill>
                <a:srgbClr val="212529"/>
              </a:solidFill>
              <a:effectLst/>
              <a:highlight>
                <a:srgbClr val="FFFFFF"/>
              </a:highlight>
              <a:latin typeface="Open Sans" panose="020F0502020204030204" pitchFamily="34" charset="0"/>
            </a:endParaRPr>
          </a:p>
          <a:p>
            <a:pPr algn="l"/>
            <a:r>
              <a:rPr lang="nb-NO">
                <a:hlinkClick r:id="rId3"/>
              </a:rPr>
              <a:t>(Å leve med krysskultur - Rettentil.no</a:t>
            </a:r>
            <a:r>
              <a:rPr lang="nb-NO"/>
              <a:t>)</a:t>
            </a:r>
            <a:endParaRPr lang="nb-NO" b="0" i="0">
              <a:solidFill>
                <a:srgbClr val="212529"/>
              </a:solidFill>
              <a:effectLst/>
              <a:highlight>
                <a:srgbClr val="FFFFFF"/>
              </a:highlight>
              <a:latin typeface="Open Sans" panose="020F0502020204030204" pitchFamily="34" charset="0"/>
            </a:endParaRPr>
          </a:p>
          <a:p>
            <a:pPr algn="l"/>
            <a:endParaRPr lang="nb-NO" b="0" i="0">
              <a:solidFill>
                <a:srgbClr val="212529"/>
              </a:solidFill>
              <a:effectLst/>
              <a:highlight>
                <a:srgbClr val="FFFFFF"/>
              </a:highlight>
              <a:latin typeface="Open Sans" panose="020F0502020204030204" pitchFamily="34" charset="0"/>
            </a:endParaRPr>
          </a:p>
          <a:p>
            <a:pPr algn="l"/>
            <a:endParaRPr lang="nb-NO" b="0" i="0">
              <a:solidFill>
                <a:srgbClr val="212529"/>
              </a:solidFill>
              <a:effectLst/>
              <a:highlight>
                <a:srgbClr val="FFFFFF"/>
              </a:highlight>
              <a:latin typeface="Open Sans"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6</a:t>
            </a:fld>
            <a:endParaRPr lang="nb-NO"/>
          </a:p>
        </p:txBody>
      </p:sp>
    </p:spTree>
    <p:extLst>
      <p:ext uri="{BB962C8B-B14F-4D97-AF65-F5344CB8AC3E}">
        <p14:creationId xmlns:p14="http://schemas.microsoft.com/office/powerpoint/2010/main" val="19437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a:t>På denne sliden skal dere legge frem </a:t>
            </a:r>
            <a:r>
              <a:rPr lang="nb-NO" noProof="0" err="1"/>
              <a:t>psykoedukativ</a:t>
            </a:r>
            <a:r>
              <a:rPr lang="nb-NO" noProof="0"/>
              <a:t> informasjon om typiske reaksjoner på traumer.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a:t>Det er viktig at dere får det som har skjedd med barnet eller med andre kan påvirke barnet og feste seg i tankene og følelsene.</a:t>
            </a:r>
          </a:p>
          <a:p>
            <a:r>
              <a:rPr lang="nb-NO" noProof="0">
                <a:latin typeface="Arial"/>
                <a:cs typeface="Arial"/>
              </a:rPr>
              <a:t>Selv små barn legger merke til mer enn man tror:</a:t>
            </a:r>
          </a:p>
          <a:p>
            <a:pPr marL="628650" lvl="1" indent="-171450">
              <a:buFont typeface="Arial" panose="020B0604020202020204" pitchFamily="34" charset="0"/>
              <a:buChar char="•"/>
            </a:pPr>
            <a:r>
              <a:rPr lang="nb-NO" noProof="0">
                <a:latin typeface="Arial"/>
                <a:cs typeface="Arial"/>
              </a:rPr>
              <a:t>Barn får med seg det foreldrene snakker om </a:t>
            </a:r>
          </a:p>
          <a:p>
            <a:pPr marL="628650" lvl="1" indent="-171450">
              <a:buFont typeface="Arial" panose="020B0604020202020204" pitchFamily="34" charset="0"/>
              <a:buChar char="•"/>
            </a:pPr>
            <a:r>
              <a:rPr lang="nb-NO" noProof="0">
                <a:latin typeface="Arial"/>
                <a:cs typeface="Arial"/>
              </a:rPr>
              <a:t>Barn får med seg at foreldrene er redde og har det vanskelig</a:t>
            </a:r>
          </a:p>
          <a:p>
            <a:pPr marL="628650" lvl="1" indent="-171450">
              <a:buFont typeface="Arial" panose="020B0604020202020204" pitchFamily="34" charset="0"/>
              <a:buChar char="•"/>
            </a:pPr>
            <a:r>
              <a:rPr lang="nb-NO" noProof="0">
                <a:latin typeface="Arial"/>
                <a:cs typeface="Arial"/>
              </a:rPr>
              <a:t>Selv om man er i et trygt land er det mye som er nytt og fremmed som kan være en påkjenning, i tillegg til vonde minner og traumer en har med seg.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7</a:t>
            </a:fld>
            <a:endParaRPr lang="nb-NO"/>
          </a:p>
        </p:txBody>
      </p:sp>
    </p:spTree>
    <p:extLst>
      <p:ext uri="{BB962C8B-B14F-4D97-AF65-F5344CB8AC3E}">
        <p14:creationId xmlns:p14="http://schemas.microsoft.com/office/powerpoint/2010/main" val="3019788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solidFill>
                  <a:srgbClr val="3F3F3F"/>
                </a:solidFill>
                <a:effectLst/>
                <a:latin typeface="Helvetica" pitchFamily="2" charset="0"/>
              </a:rPr>
              <a:t>Barns reaksjoner ofte vise seg gjennom atferd (og noen ganger endret atferd) som for eksempel:</a:t>
            </a:r>
          </a:p>
          <a:p>
            <a:r>
              <a:rPr lang="nb-NO">
                <a:solidFill>
                  <a:srgbClr val="3F3F3F"/>
                </a:solidFill>
                <a:effectLst/>
                <a:latin typeface="Helvetica" pitchFamily="2" charset="0"/>
              </a:rPr>
              <a:t>- lei seg/trist</a:t>
            </a:r>
          </a:p>
          <a:p>
            <a:r>
              <a:rPr lang="nb-NO">
                <a:solidFill>
                  <a:srgbClr val="3F3F3F"/>
                </a:solidFill>
                <a:effectLst/>
                <a:latin typeface="Helvetica" pitchFamily="2" charset="0"/>
              </a:rPr>
              <a:t>- søvnproblemer og mareritt </a:t>
            </a:r>
          </a:p>
          <a:p>
            <a:r>
              <a:rPr lang="nb-NO">
                <a:solidFill>
                  <a:srgbClr val="3F3F3F"/>
                </a:solidFill>
                <a:effectLst/>
                <a:latin typeface="Helvetica" pitchFamily="2" charset="0"/>
              </a:rPr>
              <a:t>- appetitt (spiser lite eller mye) </a:t>
            </a:r>
          </a:p>
          <a:p>
            <a:r>
              <a:rPr lang="nb-NO">
                <a:solidFill>
                  <a:srgbClr val="3F3F3F"/>
                </a:solidFill>
                <a:effectLst/>
                <a:latin typeface="Helvetica" pitchFamily="2" charset="0"/>
              </a:rPr>
              <a:t>- vondt i magen og oppkast</a:t>
            </a:r>
          </a:p>
          <a:p>
            <a:r>
              <a:rPr lang="nb-NO">
                <a:solidFill>
                  <a:srgbClr val="3F3F3F"/>
                </a:solidFill>
                <a:effectLst/>
                <a:latin typeface="Helvetica" pitchFamily="2" charset="0"/>
              </a:rPr>
              <a:t>- smerter i kroppen</a:t>
            </a:r>
          </a:p>
          <a:p>
            <a:r>
              <a:rPr lang="nb-NO">
                <a:solidFill>
                  <a:srgbClr val="3F3F3F"/>
                </a:solidFill>
                <a:effectLst/>
                <a:latin typeface="Helvetica" pitchFamily="2" charset="0"/>
              </a:rPr>
              <a:t>- lei seg og/eller gråter ofte </a:t>
            </a:r>
          </a:p>
          <a:p>
            <a:r>
              <a:rPr lang="nb-NO">
                <a:solidFill>
                  <a:srgbClr val="3F3F3F"/>
                </a:solidFill>
                <a:effectLst/>
                <a:latin typeface="Helvetica" pitchFamily="2" charset="0"/>
              </a:rPr>
              <a:t>- leker lite blir apatiske</a:t>
            </a:r>
          </a:p>
          <a:p>
            <a:r>
              <a:rPr lang="nb-NO">
                <a:solidFill>
                  <a:srgbClr val="3F3F3F"/>
                </a:solidFill>
                <a:effectLst/>
                <a:latin typeface="Helvetica" pitchFamily="2" charset="0"/>
              </a:rPr>
              <a:t>- skolevansker</a:t>
            </a:r>
          </a:p>
          <a:p>
            <a:r>
              <a:rPr lang="nb-NO">
                <a:solidFill>
                  <a:srgbClr val="3F3F3F"/>
                </a:solidFill>
                <a:effectLst/>
                <a:latin typeface="Helvetica" pitchFamily="2" charset="0"/>
              </a:rPr>
              <a:t>- konsentrasjon og uro</a:t>
            </a:r>
          </a:p>
          <a:p>
            <a:r>
              <a:rPr lang="nb-NO">
                <a:solidFill>
                  <a:srgbClr val="3F3F3F"/>
                </a:solidFill>
                <a:effectLst/>
                <a:latin typeface="Helvetica" pitchFamily="2" charset="0"/>
              </a:rPr>
              <a:t>- havner i problemer</a:t>
            </a:r>
          </a:p>
          <a:p>
            <a:r>
              <a:rPr lang="nb-NO">
                <a:solidFill>
                  <a:srgbClr val="3F3F3F"/>
                </a:solidFill>
                <a:effectLst/>
                <a:latin typeface="Helvetica" pitchFamily="2" charset="0"/>
              </a:rPr>
              <a:t>- aggresjon (slåing, biting, krangling) kan bety at barnet er redd, </a:t>
            </a:r>
          </a:p>
          <a:p>
            <a:r>
              <a:rPr lang="nb-NO">
                <a:solidFill>
                  <a:srgbClr val="3F3F3F"/>
                </a:solidFill>
                <a:effectLst/>
                <a:latin typeface="Helvetica" pitchFamily="2" charset="0"/>
              </a:rPr>
              <a:t>- språkproblemer </a:t>
            </a:r>
            <a:r>
              <a:rPr lang="nb-NO" err="1">
                <a:solidFill>
                  <a:srgbClr val="3F3F3F"/>
                </a:solidFill>
                <a:effectLst/>
                <a:latin typeface="Helvetica" pitchFamily="2" charset="0"/>
              </a:rPr>
              <a:t>feks</a:t>
            </a:r>
            <a:r>
              <a:rPr lang="nb-NO">
                <a:solidFill>
                  <a:srgbClr val="3F3F3F"/>
                </a:solidFill>
                <a:effectLst/>
                <a:latin typeface="Helvetica" pitchFamily="2" charset="0"/>
              </a:rPr>
              <a:t> stamming</a:t>
            </a:r>
          </a:p>
          <a:p>
            <a:r>
              <a:rPr lang="nb-NO">
                <a:solidFill>
                  <a:srgbClr val="3F3F3F"/>
                </a:solidFill>
                <a:effectLst/>
                <a:latin typeface="Helvetica" pitchFamily="2" charset="0"/>
              </a:rPr>
              <a:t>- redd for å være borte fra foreldrene</a:t>
            </a:r>
          </a:p>
          <a:p>
            <a:r>
              <a:rPr lang="nb-NO">
                <a:solidFill>
                  <a:srgbClr val="3F3F3F"/>
                </a:solidFill>
                <a:effectLst/>
                <a:latin typeface="Helvetica" pitchFamily="2" charset="0"/>
              </a:rPr>
              <a:t>- klengete</a:t>
            </a:r>
          </a:p>
          <a:p>
            <a:r>
              <a:rPr lang="nb-NO">
                <a:solidFill>
                  <a:srgbClr val="3F3F3F"/>
                </a:solidFill>
                <a:effectLst/>
                <a:latin typeface="Helvetica" pitchFamily="2" charset="0"/>
              </a:rPr>
              <a:t>- større barn kan være redd for å ha blitt gal.</a:t>
            </a:r>
          </a:p>
          <a:p>
            <a:r>
              <a:rPr lang="nb-NO">
                <a:solidFill>
                  <a:srgbClr val="3F3F3F"/>
                </a:solidFill>
                <a:effectLst/>
                <a:latin typeface="Helvetica" pitchFamily="2" charset="0"/>
              </a:rPr>
              <a:t/>
            </a:r>
            <a:br>
              <a:rPr lang="nb-NO">
                <a:solidFill>
                  <a:srgbClr val="3F3F3F"/>
                </a:solidFill>
                <a:effectLst/>
                <a:latin typeface="Helvetica" pitchFamily="2" charset="0"/>
              </a:rPr>
            </a:br>
            <a:endParaRPr lang="nb-NO">
              <a:solidFill>
                <a:srgbClr val="3F3F3F"/>
              </a:solidFill>
              <a:effectLst/>
              <a:latin typeface="Helvetica" pitchFamily="2" charset="0"/>
            </a:endParaRPr>
          </a:p>
          <a:p>
            <a:r>
              <a:rPr lang="nb-NO">
                <a:solidFill>
                  <a:srgbClr val="3F3F3F"/>
                </a:solidFill>
                <a:effectLst/>
                <a:latin typeface="Helvetica" pitchFamily="2" charset="0"/>
              </a:rPr>
              <a:t>Alt dette er normale reaksjoner på unormale hendelser, og barn/unge kan få problemer med å regulere følelsene sine etter vonde opplevelser. Alt dette er fordi man har levd i fare og utrygghet, og dette kan føre til at "alarmen" i nervesystemet fortsatt er aktiv selv om det i utgangspunktet nå er trygt. Dette kan ikke barnet/den unge noe for, og det er ikke sikkert hen klarer å regulere seg ved å "ta seg sammen". Man kan tenke at barna sender feilsignaler til omgivelsene. Det er viktig at vi som voksne forstår at feilsignalene handler om tidligere vonde opplevelser, og at det kan ta tid å gjenskape følelsen av trygghet. Vår oppgave er å hjelper barna å regulere disse følelsene, og om mulig hjelper de til å forstå at man nå er trygg.</a:t>
            </a:r>
          </a:p>
          <a:p>
            <a:pPr lvl="1">
              <a:lnSpc>
                <a:spcPct val="90000"/>
              </a:lnSpc>
              <a:spcBef>
                <a:spcPts val="500"/>
              </a:spcBef>
              <a:buFont typeface="Courier New,monospace"/>
              <a:buChar char="•"/>
            </a:pPr>
            <a:endParaRPr lang="en-US"/>
          </a:p>
          <a:p>
            <a:pPr lvl="1">
              <a:lnSpc>
                <a:spcPct val="90000"/>
              </a:lnSpc>
              <a:spcBef>
                <a:spcPts val="500"/>
              </a:spcBef>
              <a:buFont typeface="Courier New,monospace"/>
              <a:buChar char="•"/>
            </a:pPr>
            <a:endParaRPr lang="en-US"/>
          </a:p>
          <a:p>
            <a:pPr lvl="1">
              <a:lnSpc>
                <a:spcPct val="90000"/>
              </a:lnSpc>
              <a:spcBef>
                <a:spcPts val="500"/>
              </a:spcBef>
              <a:buFont typeface="Courier New,monospace"/>
              <a:buChar char="•"/>
            </a:pPr>
            <a:endParaRPr lang="en-US"/>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8</a:t>
            </a:fld>
            <a:endParaRPr lang="nb-NO"/>
          </a:p>
        </p:txBody>
      </p:sp>
    </p:spTree>
    <p:extLst>
      <p:ext uri="{BB962C8B-B14F-4D97-AF65-F5344CB8AC3E}">
        <p14:creationId xmlns:p14="http://schemas.microsoft.com/office/powerpoint/2010/main" val="84535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Etter å ha sett denne filmen er det fint at dere også legger til at noen barn også kan bli for flinke eller </a:t>
            </a:r>
            <a:r>
              <a:rPr lang="nb-NO" err="1">
                <a:cs typeface="Calibri"/>
              </a:rPr>
              <a:t>høffelige</a:t>
            </a:r>
            <a:r>
              <a:rPr lang="nb-NO">
                <a:cs typeface="Calibri"/>
              </a:rPr>
              <a:t>, for </a:t>
            </a:r>
            <a:r>
              <a:rPr lang="nb-NO" err="1">
                <a:cs typeface="Calibri"/>
              </a:rPr>
              <a:t>tilpassningsdyktige</a:t>
            </a:r>
            <a:r>
              <a:rPr lang="nb-NO">
                <a:cs typeface="Calibri"/>
              </a:rPr>
              <a:t> når de har det vondt, og at det også er viktig å være oppmerksom på.</a:t>
            </a:r>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9</a:t>
            </a:fld>
            <a:endParaRPr lang="nb-NO"/>
          </a:p>
        </p:txBody>
      </p:sp>
    </p:spTree>
    <p:extLst>
      <p:ext uri="{BB962C8B-B14F-4D97-AF65-F5344CB8AC3E}">
        <p14:creationId xmlns:p14="http://schemas.microsoft.com/office/powerpoint/2010/main" val="3577780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6/2/2024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6/2/2024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6/2/2024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29916992-9F0E-FBA3-6B9C-10739604933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xmlns="" id="{B06DE05E-141A-5E24-4BCD-9D63B5F9D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xmlns="" id="{638B5153-5E0B-0C5B-6A46-90868EE30E37}"/>
              </a:ext>
            </a:extLst>
          </p:cNvPr>
          <p:cNvSpPr>
            <a:spLocks noGrp="1"/>
          </p:cNvSpPr>
          <p:nvPr>
            <p:ph type="dt" sz="half" idx="10"/>
          </p:nvPr>
        </p:nvSpPr>
        <p:spPr/>
        <p:txBody>
          <a:bodyPr/>
          <a:lstStyle/>
          <a:p>
            <a:fld id="{8FA303B6-DFB3-654B-8F03-0EAC505524D7}" type="datetimeFigureOut">
              <a:rPr lang="nb-NO" smtClean="0"/>
              <a:t>02.06.2024</a:t>
            </a:fld>
            <a:endParaRPr lang="nb-NO"/>
          </a:p>
        </p:txBody>
      </p:sp>
      <p:sp>
        <p:nvSpPr>
          <p:cNvPr id="5" name="Plassholder for bunntekst 4">
            <a:extLst>
              <a:ext uri="{FF2B5EF4-FFF2-40B4-BE49-F238E27FC236}">
                <a16:creationId xmlns:a16="http://schemas.microsoft.com/office/drawing/2014/main" xmlns="" id="{06C45715-2B12-EDFC-E331-09B400443EC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D5D5EE95-3734-751A-BE7A-493D67F21AC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37407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21501531-6594-5820-B7BF-B67389AE909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xmlns="" id="{0322DCF9-60E9-2136-31D3-007FBAB4D9C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xmlns="" id="{53F13743-AB47-9D69-0A41-CC5F8498D864}"/>
              </a:ext>
            </a:extLst>
          </p:cNvPr>
          <p:cNvSpPr>
            <a:spLocks noGrp="1"/>
          </p:cNvSpPr>
          <p:nvPr>
            <p:ph type="dt" sz="half" idx="10"/>
          </p:nvPr>
        </p:nvSpPr>
        <p:spPr/>
        <p:txBody>
          <a:bodyPr/>
          <a:lstStyle/>
          <a:p>
            <a:fld id="{8FA303B6-DFB3-654B-8F03-0EAC505524D7}" type="datetimeFigureOut">
              <a:rPr lang="nb-NO" smtClean="0"/>
              <a:t>02.06.2024</a:t>
            </a:fld>
            <a:endParaRPr lang="nb-NO"/>
          </a:p>
        </p:txBody>
      </p:sp>
      <p:sp>
        <p:nvSpPr>
          <p:cNvPr id="5" name="Plassholder for bunntekst 4">
            <a:extLst>
              <a:ext uri="{FF2B5EF4-FFF2-40B4-BE49-F238E27FC236}">
                <a16:creationId xmlns:a16="http://schemas.microsoft.com/office/drawing/2014/main" xmlns="" id="{7A132ADD-FE51-14E0-5E7D-44E736ECFF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E6E8BA57-42B5-1C44-0F21-555F2289837C}"/>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244584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350D0F4F-B924-2FFC-EDA6-CFA22F5E5B6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xmlns="" id="{BE61410E-2AD1-4AB5-E105-C6CE363E91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xmlns="" id="{3B51AB5A-1E48-90F1-73AD-16F18A09B477}"/>
              </a:ext>
            </a:extLst>
          </p:cNvPr>
          <p:cNvSpPr>
            <a:spLocks noGrp="1"/>
          </p:cNvSpPr>
          <p:nvPr>
            <p:ph type="dt" sz="half" idx="10"/>
          </p:nvPr>
        </p:nvSpPr>
        <p:spPr/>
        <p:txBody>
          <a:bodyPr/>
          <a:lstStyle/>
          <a:p>
            <a:fld id="{8FA303B6-DFB3-654B-8F03-0EAC505524D7}" type="datetimeFigureOut">
              <a:rPr lang="nb-NO" smtClean="0"/>
              <a:t>02.06.2024</a:t>
            </a:fld>
            <a:endParaRPr lang="nb-NO"/>
          </a:p>
        </p:txBody>
      </p:sp>
      <p:sp>
        <p:nvSpPr>
          <p:cNvPr id="5" name="Plassholder for bunntekst 4">
            <a:extLst>
              <a:ext uri="{FF2B5EF4-FFF2-40B4-BE49-F238E27FC236}">
                <a16:creationId xmlns:a16="http://schemas.microsoft.com/office/drawing/2014/main" xmlns="" id="{E5622C1D-8805-3522-85CE-AA6FA37FED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D0C36F86-798F-8005-F139-A8D0BE518602}"/>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05087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C6773939-5EA2-5C97-F024-BBE83D443A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xmlns="" id="{0BF3E25D-016D-B2DC-ECB5-85E74BCFDD2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xmlns="" id="{D03285B7-507F-3BC0-03CC-FAF637FA729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xmlns="" id="{FD236B76-E1A0-A022-7B83-F5F421F11CDC}"/>
              </a:ext>
            </a:extLst>
          </p:cNvPr>
          <p:cNvSpPr>
            <a:spLocks noGrp="1"/>
          </p:cNvSpPr>
          <p:nvPr>
            <p:ph type="dt" sz="half" idx="10"/>
          </p:nvPr>
        </p:nvSpPr>
        <p:spPr/>
        <p:txBody>
          <a:bodyPr/>
          <a:lstStyle/>
          <a:p>
            <a:fld id="{8FA303B6-DFB3-654B-8F03-0EAC505524D7}" type="datetimeFigureOut">
              <a:rPr lang="nb-NO" smtClean="0"/>
              <a:t>02.06.2024</a:t>
            </a:fld>
            <a:endParaRPr lang="nb-NO"/>
          </a:p>
        </p:txBody>
      </p:sp>
      <p:sp>
        <p:nvSpPr>
          <p:cNvPr id="6" name="Plassholder for bunntekst 5">
            <a:extLst>
              <a:ext uri="{FF2B5EF4-FFF2-40B4-BE49-F238E27FC236}">
                <a16:creationId xmlns:a16="http://schemas.microsoft.com/office/drawing/2014/main" xmlns="" id="{5FD6C8E5-E007-BC28-94AA-77E0C165039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xmlns="" id="{D9FC9CB5-0E56-FF32-A540-B1087DE7BB2D}"/>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267516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B56445AC-98AD-7548-9EE2-AE2B6F7D93F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xmlns="" id="{736BD975-BB87-1B05-5026-9A63943A0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xmlns="" id="{80B43AAC-83DB-35CE-69EE-D655F002F73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xmlns="" id="{24E53F33-A678-9172-4206-AA465EF29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xmlns="" id="{DC0C512B-58CD-DD5E-B35B-049EF2FE98F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xmlns="" id="{2086D522-597F-48E7-4E2A-E6B3B4AC2B28}"/>
              </a:ext>
            </a:extLst>
          </p:cNvPr>
          <p:cNvSpPr>
            <a:spLocks noGrp="1"/>
          </p:cNvSpPr>
          <p:nvPr>
            <p:ph type="dt" sz="half" idx="10"/>
          </p:nvPr>
        </p:nvSpPr>
        <p:spPr/>
        <p:txBody>
          <a:bodyPr/>
          <a:lstStyle/>
          <a:p>
            <a:fld id="{8FA303B6-DFB3-654B-8F03-0EAC505524D7}" type="datetimeFigureOut">
              <a:rPr lang="nb-NO" smtClean="0"/>
              <a:t>02.06.2024</a:t>
            </a:fld>
            <a:endParaRPr lang="nb-NO"/>
          </a:p>
        </p:txBody>
      </p:sp>
      <p:sp>
        <p:nvSpPr>
          <p:cNvPr id="8" name="Plassholder for bunntekst 7">
            <a:extLst>
              <a:ext uri="{FF2B5EF4-FFF2-40B4-BE49-F238E27FC236}">
                <a16:creationId xmlns:a16="http://schemas.microsoft.com/office/drawing/2014/main" xmlns="" id="{99BFB4C1-BCE7-A785-E3BB-D203619037B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xmlns="" id="{B7266A22-16D7-4CC5-A7FD-E1D038A3958E}"/>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971304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87D89BD1-B550-486A-8224-0B9DED62E98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xmlns="" id="{67566B47-19AD-7A36-3323-D3AEDAA865C5}"/>
              </a:ext>
            </a:extLst>
          </p:cNvPr>
          <p:cNvSpPr>
            <a:spLocks noGrp="1"/>
          </p:cNvSpPr>
          <p:nvPr>
            <p:ph type="dt" sz="half" idx="10"/>
          </p:nvPr>
        </p:nvSpPr>
        <p:spPr/>
        <p:txBody>
          <a:bodyPr/>
          <a:lstStyle/>
          <a:p>
            <a:fld id="{8FA303B6-DFB3-654B-8F03-0EAC505524D7}" type="datetimeFigureOut">
              <a:rPr lang="nb-NO" smtClean="0"/>
              <a:t>02.06.2024</a:t>
            </a:fld>
            <a:endParaRPr lang="nb-NO"/>
          </a:p>
        </p:txBody>
      </p:sp>
      <p:sp>
        <p:nvSpPr>
          <p:cNvPr id="4" name="Plassholder for bunntekst 3">
            <a:extLst>
              <a:ext uri="{FF2B5EF4-FFF2-40B4-BE49-F238E27FC236}">
                <a16:creationId xmlns:a16="http://schemas.microsoft.com/office/drawing/2014/main" xmlns="" id="{171D2224-0459-33BE-E788-5FCF48F125B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xmlns="" id="{135DE69C-668B-6366-3842-FBC1AA33C21B}"/>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076447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xmlns="" id="{0ED06CDA-FF41-331C-64FE-9B10722794FD}"/>
              </a:ext>
            </a:extLst>
          </p:cNvPr>
          <p:cNvSpPr>
            <a:spLocks noGrp="1"/>
          </p:cNvSpPr>
          <p:nvPr>
            <p:ph type="dt" sz="half" idx="10"/>
          </p:nvPr>
        </p:nvSpPr>
        <p:spPr/>
        <p:txBody>
          <a:bodyPr/>
          <a:lstStyle/>
          <a:p>
            <a:fld id="{8FA303B6-DFB3-654B-8F03-0EAC505524D7}" type="datetimeFigureOut">
              <a:rPr lang="nb-NO" smtClean="0"/>
              <a:t>02.06.2024</a:t>
            </a:fld>
            <a:endParaRPr lang="nb-NO"/>
          </a:p>
        </p:txBody>
      </p:sp>
      <p:sp>
        <p:nvSpPr>
          <p:cNvPr id="3" name="Plassholder for bunntekst 2">
            <a:extLst>
              <a:ext uri="{FF2B5EF4-FFF2-40B4-BE49-F238E27FC236}">
                <a16:creationId xmlns:a16="http://schemas.microsoft.com/office/drawing/2014/main" xmlns="" id="{7EF6FDCC-2304-AC0E-7D34-67AEE1A82EF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xmlns="" id="{2A802A7C-AA51-9EE1-A7EC-D10091E15A17}"/>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758188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A6B5A645-200C-0943-E155-53763175210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xmlns="" id="{AA0464C7-0E03-5B90-306A-D67B1EA5E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xmlns="" id="{8F90FEDB-B123-F55B-02CB-D1BD42FA8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xmlns="" id="{4F07FBD2-68FA-AAF1-242A-F7D45C5EF17A}"/>
              </a:ext>
            </a:extLst>
          </p:cNvPr>
          <p:cNvSpPr>
            <a:spLocks noGrp="1"/>
          </p:cNvSpPr>
          <p:nvPr>
            <p:ph type="dt" sz="half" idx="10"/>
          </p:nvPr>
        </p:nvSpPr>
        <p:spPr/>
        <p:txBody>
          <a:bodyPr/>
          <a:lstStyle/>
          <a:p>
            <a:fld id="{8FA303B6-DFB3-654B-8F03-0EAC505524D7}" type="datetimeFigureOut">
              <a:rPr lang="nb-NO" smtClean="0"/>
              <a:t>02.06.2024</a:t>
            </a:fld>
            <a:endParaRPr lang="nb-NO"/>
          </a:p>
        </p:txBody>
      </p:sp>
      <p:sp>
        <p:nvSpPr>
          <p:cNvPr id="6" name="Plassholder for bunntekst 5">
            <a:extLst>
              <a:ext uri="{FF2B5EF4-FFF2-40B4-BE49-F238E27FC236}">
                <a16:creationId xmlns:a16="http://schemas.microsoft.com/office/drawing/2014/main" xmlns="" id="{244B8240-1C61-1C83-6B30-0F29E008F62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xmlns="" id="{A8DB65A3-AE19-BC50-FDB5-551E624B927A}"/>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489966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6/2/2024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BC210BFE-577F-3ABC-E19F-781D156891C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xmlns="" id="{9AFFAE3F-65A0-FC56-42EA-E398E2F2D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xmlns="" id="{76A4EFE2-BACD-5E80-9923-70CFD82FB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xmlns="" id="{B1FC3DAF-601C-F408-E2BE-F95681ECBEAB}"/>
              </a:ext>
            </a:extLst>
          </p:cNvPr>
          <p:cNvSpPr>
            <a:spLocks noGrp="1"/>
          </p:cNvSpPr>
          <p:nvPr>
            <p:ph type="dt" sz="half" idx="10"/>
          </p:nvPr>
        </p:nvSpPr>
        <p:spPr/>
        <p:txBody>
          <a:bodyPr/>
          <a:lstStyle/>
          <a:p>
            <a:fld id="{8FA303B6-DFB3-654B-8F03-0EAC505524D7}" type="datetimeFigureOut">
              <a:rPr lang="nb-NO" smtClean="0"/>
              <a:t>02.06.2024</a:t>
            </a:fld>
            <a:endParaRPr lang="nb-NO"/>
          </a:p>
        </p:txBody>
      </p:sp>
      <p:sp>
        <p:nvSpPr>
          <p:cNvPr id="6" name="Plassholder for bunntekst 5">
            <a:extLst>
              <a:ext uri="{FF2B5EF4-FFF2-40B4-BE49-F238E27FC236}">
                <a16:creationId xmlns:a16="http://schemas.microsoft.com/office/drawing/2014/main" xmlns="" id="{0D88E843-580F-478F-92D5-D1CAAC48468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xmlns="" id="{B2346EF5-D720-9778-6F31-CFDD09C34A7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664037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6BF92895-1D90-5D6C-9D98-F2F7F7131DF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xmlns="" id="{50D80DEB-B2E6-399B-87B5-71483D84026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xmlns="" id="{C99A4F8C-4E04-678E-937D-8F561EB28CC1}"/>
              </a:ext>
            </a:extLst>
          </p:cNvPr>
          <p:cNvSpPr>
            <a:spLocks noGrp="1"/>
          </p:cNvSpPr>
          <p:nvPr>
            <p:ph type="dt" sz="half" idx="10"/>
          </p:nvPr>
        </p:nvSpPr>
        <p:spPr/>
        <p:txBody>
          <a:bodyPr/>
          <a:lstStyle/>
          <a:p>
            <a:fld id="{8FA303B6-DFB3-654B-8F03-0EAC505524D7}" type="datetimeFigureOut">
              <a:rPr lang="nb-NO" smtClean="0"/>
              <a:t>02.06.2024</a:t>
            </a:fld>
            <a:endParaRPr lang="nb-NO"/>
          </a:p>
        </p:txBody>
      </p:sp>
      <p:sp>
        <p:nvSpPr>
          <p:cNvPr id="5" name="Plassholder for bunntekst 4">
            <a:extLst>
              <a:ext uri="{FF2B5EF4-FFF2-40B4-BE49-F238E27FC236}">
                <a16:creationId xmlns:a16="http://schemas.microsoft.com/office/drawing/2014/main" xmlns="" id="{87B9BCE2-AEC4-AAD6-F264-59D62449DA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BCF16F38-2458-7B93-7E1E-FF5D84FD1A31}"/>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2003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xmlns="" id="{8F86F71E-9C41-74E8-D57A-806E3CF9133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xmlns="" id="{58121E8A-2925-1941-4F37-E20795F871C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xmlns="" id="{D18965AD-D742-0312-E23D-88DB7D0BA7B5}"/>
              </a:ext>
            </a:extLst>
          </p:cNvPr>
          <p:cNvSpPr>
            <a:spLocks noGrp="1"/>
          </p:cNvSpPr>
          <p:nvPr>
            <p:ph type="dt" sz="half" idx="10"/>
          </p:nvPr>
        </p:nvSpPr>
        <p:spPr/>
        <p:txBody>
          <a:bodyPr/>
          <a:lstStyle/>
          <a:p>
            <a:fld id="{8FA303B6-DFB3-654B-8F03-0EAC505524D7}" type="datetimeFigureOut">
              <a:rPr lang="nb-NO" smtClean="0"/>
              <a:t>02.06.2024</a:t>
            </a:fld>
            <a:endParaRPr lang="nb-NO"/>
          </a:p>
        </p:txBody>
      </p:sp>
      <p:sp>
        <p:nvSpPr>
          <p:cNvPr id="5" name="Plassholder for bunntekst 4">
            <a:extLst>
              <a:ext uri="{FF2B5EF4-FFF2-40B4-BE49-F238E27FC236}">
                <a16:creationId xmlns:a16="http://schemas.microsoft.com/office/drawing/2014/main" xmlns="" id="{B6A1B3DD-CC98-D8B3-EB41-F0F346F4EB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35E5F8EC-F8D9-B2B1-5EA3-D76BAE166919}"/>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0403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6/2/2024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6/2/2024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6/2/2024</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6/2/2024</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6/2/2024</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6/2/2024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6/2/2024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6/2/2024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xmlns=""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xmlns=""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xmlns=""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A303B6-DFB3-654B-8F03-0EAC505524D7}" type="datetimeFigureOut">
              <a:rPr lang="nb-NO" smtClean="0"/>
              <a:t>02.06.2024</a:t>
            </a:fld>
            <a:endParaRPr lang="nb-NO"/>
          </a:p>
        </p:txBody>
      </p:sp>
      <p:sp>
        <p:nvSpPr>
          <p:cNvPr id="5" name="Plassholder for bunntekst 4">
            <a:extLst>
              <a:ext uri="{FF2B5EF4-FFF2-40B4-BE49-F238E27FC236}">
                <a16:creationId xmlns:a16="http://schemas.microsoft.com/office/drawing/2014/main" xmlns=""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xmlns=""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7C411C-88DE-1444-9696-02CAED242711}" type="slidenum">
              <a:rPr lang="nb-NO" smtClean="0"/>
              <a:t>‹#›</a:t>
            </a:fld>
            <a:endParaRPr lang="nb-NO"/>
          </a:p>
        </p:txBody>
      </p:sp>
    </p:spTree>
    <p:extLst>
      <p:ext uri="{BB962C8B-B14F-4D97-AF65-F5344CB8AC3E}">
        <p14:creationId xmlns:p14="http://schemas.microsoft.com/office/powerpoint/2010/main" val="182051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hyperlink" Target="https://rettentil.no/fra-bekymring-til-hjelp/a-leve-med-krysskultur" TargetMode="External"/><Relationship Id="rId3" Type="http://schemas.openxmlformats.org/officeDocument/2006/relationships/hyperlink" Target="https://flyktning.net/ressurs/guide-og-app-for-flyktningforeldre-og-e-laeringskurs-for-hjelperne" TargetMode="External"/><Relationship Id="rId7" Type="http://schemas.openxmlformats.org/officeDocument/2006/relationships/hyperlink" Target="https://www.youtube.com/watch?v=-krzA9PbDj0&amp;t=4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nkvts.no/flyktning/vanlige-reaksjoner/" TargetMode="External"/><Relationship Id="rId11" Type="http://schemas.openxmlformats.org/officeDocument/2006/relationships/hyperlink" Target="https://www.bufdir.no/foreldrehverdag/?utm_source=google&amp;utm_medium=cpc&amp;utm_campaign=Foreldrehverdag&amp;gclid=CjwKCAjw3oqoBhAjEiwA_UaLtn7hMIMhhLtJar0d8iSO_2LSa7okQBi-egpaCeYdXFRiMJMBYsCgEhoCeh0QAvD_BwE" TargetMode="External"/><Relationship Id="rId5" Type="http://schemas.openxmlformats.org/officeDocument/2006/relationships/hyperlink" Target="https://flyktning.net/oppfolging/forebygging/foreldreveiledning" TargetMode="External"/><Relationship Id="rId10" Type="http://schemas.openxmlformats.org/officeDocument/2006/relationships/hyperlink" Target="https://www.udir.no/tall-og-forskning/finn-forskning/rapporter/kurspilot-for-ungdom-med-flerkulturell-oppvekst/" TargetMode="External"/><Relationship Id="rId4" Type="http://schemas.openxmlformats.org/officeDocument/2006/relationships/hyperlink" Target="https://flyktning.net/" TargetMode="External"/><Relationship Id="rId9" Type="http://schemas.openxmlformats.org/officeDocument/2006/relationships/hyperlink" Target="https://flexid.no/krysskulturelle-liv/krysskulturelt-foreldreska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player.vimeo.com/video/939048459?app_id=122963"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Jfq6-nS65RY?feature=oembed"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8873D23-2DCF-4B31-A009-95721C06E8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C13EF075-D4EF-4929-ADBC-91B27DA199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xmlns="" id="{DAA26DFA-AAB2-4973-9C17-16D587C7B19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xmlns="" id="{3F407F11-7321-4BF6-8536-CCE8E34245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xmlns="" id="{06AC5DCC-C3CC-4FD5-AD4E-13A1BE5F7F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xmlns="" id="{4BBCC2F4-EFA7-4AF4-B538-AC4022D90F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xmlns="" id="{2A9D1364-B6A3-44CB-9FBA-C528F0CE90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fa-IR" sz="3600" kern="1200" dirty="0" smtClean="0">
                <a:solidFill>
                  <a:schemeClr val="tx2"/>
                </a:solidFill>
                <a:latin typeface="+mj-lt"/>
                <a:ea typeface="+mj-ea"/>
                <a:cs typeface="+mj-cs"/>
              </a:rPr>
              <a:t>جلسه 3</a:t>
            </a:r>
            <a:endParaRPr lang="en-US" sz="3600" kern="1200" dirty="0">
              <a:solidFill>
                <a:schemeClr val="tx2"/>
              </a:solidFill>
              <a:latin typeface="+mj-lt"/>
              <a:ea typeface="+mj-ea"/>
              <a:cs typeface="+mj-cs"/>
            </a:endParaRP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r" rtl="1">
              <a:buFont typeface="Arial" panose="020B0604020202020204" pitchFamily="34" charset="0"/>
              <a:buChar char="•"/>
            </a:pPr>
            <a:r>
              <a:rPr lang="fa-IR" sz="1800" dirty="0" smtClean="0">
                <a:solidFill>
                  <a:schemeClr val="tx2"/>
                </a:solidFill>
              </a:rPr>
              <a:t>ارائه یا </a:t>
            </a:r>
            <a:r>
              <a:rPr lang="fa-IR" sz="1800" dirty="0" err="1" smtClean="0">
                <a:solidFill>
                  <a:schemeClr val="tx2"/>
                </a:solidFill>
              </a:rPr>
              <a:t>پریزنتیشن</a:t>
            </a:r>
            <a:r>
              <a:rPr lang="fa-IR" sz="1800" dirty="0" smtClean="0">
                <a:solidFill>
                  <a:schemeClr val="tx2"/>
                </a:solidFill>
              </a:rPr>
              <a:t> </a:t>
            </a:r>
            <a:r>
              <a:rPr lang="fa-IR" sz="1800" dirty="0">
                <a:solidFill>
                  <a:schemeClr val="tx2"/>
                </a:solidFill>
              </a:rPr>
              <a:t>به والدین</a:t>
            </a:r>
          </a:p>
          <a:p>
            <a:pPr marL="457200" indent="-228600" algn="r" rtl="1">
              <a:buFont typeface="Arial" panose="020B0604020202020204" pitchFamily="34" charset="0"/>
              <a:buChar char="•"/>
            </a:pPr>
            <a:r>
              <a:rPr lang="fa-IR" sz="1800" dirty="0">
                <a:solidFill>
                  <a:schemeClr val="tx2"/>
                </a:solidFill>
              </a:rPr>
              <a:t>راهنمای تدریس برای معلم / راهنما (در قسمت یادداشت ها)</a:t>
            </a:r>
          </a:p>
          <a:p>
            <a:pPr marL="457200" indent="-228600" algn="r" rtl="1">
              <a:buFont typeface="Arial" panose="020B0604020202020204" pitchFamily="34" charset="0"/>
              <a:buChar char="•"/>
            </a:pPr>
            <a:r>
              <a:rPr lang="fa-IR" sz="1800" dirty="0" err="1" smtClean="0">
                <a:solidFill>
                  <a:schemeClr val="tx2"/>
                </a:solidFill>
              </a:rPr>
              <a:t>کارخانگی</a:t>
            </a:r>
            <a:endParaRPr lang="fa-IR" sz="1800" dirty="0">
              <a:solidFill>
                <a:schemeClr val="tx2"/>
              </a:solidFill>
            </a:endParaRPr>
          </a:p>
          <a:p>
            <a:pPr marL="457200" indent="-228600" algn="r" rtl="1">
              <a:buFont typeface="Arial" panose="020B0604020202020204" pitchFamily="34" charset="0"/>
              <a:buChar char="•"/>
            </a:pPr>
            <a:r>
              <a:rPr lang="fa-IR" sz="1800" dirty="0" smtClean="0">
                <a:solidFill>
                  <a:schemeClr val="tx2"/>
                </a:solidFill>
              </a:rPr>
              <a:t>منابع </a:t>
            </a:r>
            <a:r>
              <a:rPr lang="fa-IR" sz="1800" dirty="0">
                <a:solidFill>
                  <a:schemeClr val="tx2"/>
                </a:solidFill>
              </a:rPr>
              <a:t>برای والدین با اطلاعات بیشتر</a:t>
            </a:r>
            <a:endParaRPr lang="en-US" sz="1800" dirty="0">
              <a:solidFill>
                <a:schemeClr val="tx2"/>
              </a:solidFill>
            </a:endParaRPr>
          </a:p>
        </p:txBody>
      </p:sp>
    </p:spTree>
    <p:extLst>
      <p:ext uri="{BB962C8B-B14F-4D97-AF65-F5344CB8AC3E}">
        <p14:creationId xmlns:p14="http://schemas.microsoft.com/office/powerpoint/2010/main" val="4253124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xmlns="" id="{C61D6387-9EE1-2DB1-9CC1-1E4042350C94}"/>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fa-IR" sz="3800" dirty="0" smtClean="0"/>
              <a:t>رو برو شدن </a:t>
            </a:r>
            <a:r>
              <a:rPr lang="fa-IR" sz="3800" dirty="0"/>
              <a:t>با </a:t>
            </a:r>
            <a:r>
              <a:rPr lang="fa-IR" sz="3800" dirty="0" smtClean="0"/>
              <a:t>کودکی که </a:t>
            </a:r>
            <a:r>
              <a:rPr lang="fa-IR" sz="3800" dirty="0"/>
              <a:t>درد دارند</a:t>
            </a:r>
            <a:r>
              <a:rPr lang="fa-IR" sz="3800" dirty="0" smtClean="0"/>
              <a:t> </a:t>
            </a:r>
            <a:r>
              <a:rPr lang="fa-IR" sz="3800" dirty="0"/>
              <a:t>که در زمانی که خود </a:t>
            </a:r>
            <a:r>
              <a:rPr lang="fa-IR" sz="3800" dirty="0" smtClean="0"/>
              <a:t>شما حالت </a:t>
            </a:r>
            <a:r>
              <a:rPr lang="fa-IR" sz="3800" dirty="0"/>
              <a:t>سخت </a:t>
            </a:r>
            <a:r>
              <a:rPr lang="fa-IR" sz="3800" dirty="0" smtClean="0"/>
              <a:t>را می </a:t>
            </a:r>
            <a:r>
              <a:rPr lang="fa-IR" sz="3800" dirty="0"/>
              <a:t>گذرانید، </a:t>
            </a:r>
            <a:endParaRPr lang="nb-NO" sz="3800" dirty="0"/>
          </a:p>
        </p:txBody>
      </p:sp>
      <p:sp>
        <p:nvSpPr>
          <p:cNvPr id="39"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xmlns="" id="{2F10B4B6-A863-E6E4-DDDC-39F065A7E9D3}"/>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algn="r" rtl="1"/>
            <a:r>
              <a:rPr lang="fa-IR" sz="2200" dirty="0"/>
              <a:t>اگر احساس خوبی ندارید یا خسته هستید، </a:t>
            </a:r>
            <a:r>
              <a:rPr lang="fa-IR" sz="2200" dirty="0" smtClean="0"/>
              <a:t>آسانتر </a:t>
            </a:r>
            <a:r>
              <a:rPr lang="fa-IR" sz="2200" dirty="0" err="1" smtClean="0"/>
              <a:t>تخریش</a:t>
            </a:r>
            <a:r>
              <a:rPr lang="fa-IR" sz="2200" dirty="0" smtClean="0"/>
              <a:t> یا </a:t>
            </a:r>
            <a:r>
              <a:rPr lang="fa-IR" sz="2200" dirty="0"/>
              <a:t>عصبانی </a:t>
            </a:r>
            <a:r>
              <a:rPr lang="fa-IR" sz="2200" dirty="0" smtClean="0"/>
              <a:t>میتوانید شوید</a:t>
            </a:r>
            <a:endParaRPr lang="fa-IR" sz="2200" dirty="0"/>
          </a:p>
          <a:p>
            <a:pPr algn="r" rtl="1"/>
            <a:r>
              <a:rPr lang="fa-IR" sz="2200" dirty="0"/>
              <a:t>می توانید از دست کودکانی که </a:t>
            </a:r>
            <a:r>
              <a:rPr lang="fa-IR" sz="2200" dirty="0" smtClean="0"/>
              <a:t>مشکل هستند </a:t>
            </a:r>
            <a:r>
              <a:rPr lang="fa-IR" sz="2200" dirty="0"/>
              <a:t>عصبانی شوید</a:t>
            </a:r>
          </a:p>
          <a:p>
            <a:pPr algn="r" rtl="1"/>
            <a:r>
              <a:rPr lang="fa-IR" sz="2200" dirty="0"/>
              <a:t>گفتن آسان "به آن فکر نکن"</a:t>
            </a:r>
          </a:p>
          <a:p>
            <a:pPr algn="r" rtl="1"/>
            <a:r>
              <a:rPr lang="fa-IR" sz="2200" dirty="0"/>
              <a:t>در صورت لزوم از کودک عذرخواهی کنید</a:t>
            </a:r>
            <a:endParaRPr lang="nb-NO" sz="2200" dirty="0"/>
          </a:p>
        </p:txBody>
      </p:sp>
      <p:pic>
        <p:nvPicPr>
          <p:cNvPr id="12" name="Plassholder for innhold 11" descr="Et bilde som inneholder klær, Menneskeansikt, skjerf, tegnefilm&#10;&#10;Automatisk generert beskrivelse">
            <a:extLst>
              <a:ext uri="{FF2B5EF4-FFF2-40B4-BE49-F238E27FC236}">
                <a16:creationId xmlns:a16="http://schemas.microsoft.com/office/drawing/2014/main" xmlns="" id="{E7617641-8873-C8F0-3FC3-0A306F5DD05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0331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5A292AEA-2528-46C0-B426-95822B6141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D8B7B198-E4DF-43CD-AD8C-1998843237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5" name="Freeform: Shape 14">
            <a:extLst>
              <a:ext uri="{FF2B5EF4-FFF2-40B4-BE49-F238E27FC236}">
                <a16:creationId xmlns:a16="http://schemas.microsoft.com/office/drawing/2014/main" xmlns="" id="{2BE67753-EA0E-4819-8D22-0B6600CF72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xmlns="" id="{D76D63AC-0421-45EC-B383-E79A61A78C6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303402" y="3985"/>
            <a:ext cx="9772765" cy="6858000"/>
            <a:chOff x="1303402" y="36937"/>
            <a:chExt cx="9772765" cy="6858000"/>
          </a:xfrm>
          <a:solidFill>
            <a:schemeClr val="bg1">
              <a:alpha val="30000"/>
            </a:schemeClr>
          </a:solidFill>
        </p:grpSpPr>
        <p:sp>
          <p:nvSpPr>
            <p:cNvPr id="18" name="Freeform: Shape 17">
              <a:extLst>
                <a:ext uri="{FF2B5EF4-FFF2-40B4-BE49-F238E27FC236}">
                  <a16:creationId xmlns:a16="http://schemas.microsoft.com/office/drawing/2014/main" xmlns="" id="{B997A32E-7032-4107-9C8B-99DB59EDD5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xmlns="" id="{943BB27F-1470-42CA-91FF-D94BC691C8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xmlns="" id="{E997B002-17FD-47B3-A06A-76802FE15CE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xmlns="" id="{E401EA35-9D2E-43B7-860F-EBB8A6C3E0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xmlns="" id="{F8C44827-3D81-4FF9-B4A5-5650D1B20A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xmlns="" id="{F613D97F-F6DF-4D32-AD91-209A80E7A2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xmlns="" id="{82B0ED5C-927D-4C5F-8F27-1B403820B97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grpSp>
      <p:sp>
        <p:nvSpPr>
          <p:cNvPr id="5" name="Tittel 4">
            <a:extLst>
              <a:ext uri="{FF2B5EF4-FFF2-40B4-BE49-F238E27FC236}">
                <a16:creationId xmlns:a16="http://schemas.microsoft.com/office/drawing/2014/main" xmlns="" id="{9D98D31D-D326-2C14-2A2A-5DE2306D1D5B}"/>
              </a:ext>
            </a:extLst>
          </p:cNvPr>
          <p:cNvSpPr>
            <a:spLocks noGrp="1"/>
          </p:cNvSpPr>
          <p:nvPr>
            <p:ph type="ctrTitle"/>
          </p:nvPr>
        </p:nvSpPr>
        <p:spPr>
          <a:xfrm>
            <a:off x="3502731" y="1542402"/>
            <a:ext cx="5186842" cy="2387918"/>
          </a:xfrm>
        </p:spPr>
        <p:txBody>
          <a:bodyPr anchor="b">
            <a:normAutofit/>
          </a:bodyPr>
          <a:lstStyle/>
          <a:p>
            <a:r>
              <a:rPr lang="fa-IR" sz="4800" dirty="0">
                <a:solidFill>
                  <a:schemeClr val="tx2"/>
                </a:solidFill>
              </a:rPr>
              <a:t>وظیفه </a:t>
            </a:r>
            <a:r>
              <a:rPr lang="fa-IR" sz="4800" dirty="0" smtClean="0">
                <a:solidFill>
                  <a:schemeClr val="tx2"/>
                </a:solidFill>
              </a:rPr>
              <a:t>بازتاب دهنده </a:t>
            </a:r>
            <a:r>
              <a:rPr lang="fa-IR" sz="4800" dirty="0">
                <a:solidFill>
                  <a:schemeClr val="tx2"/>
                </a:solidFill>
              </a:rPr>
              <a:t>در جلسه عمومی</a:t>
            </a:r>
            <a:endParaRPr lang="nb-NO" sz="4800" dirty="0">
              <a:solidFill>
                <a:schemeClr val="tx2"/>
              </a:solidFill>
            </a:endParaRPr>
          </a:p>
        </p:txBody>
      </p:sp>
      <p:sp>
        <p:nvSpPr>
          <p:cNvPr id="6" name="Undertittel 5">
            <a:extLst>
              <a:ext uri="{FF2B5EF4-FFF2-40B4-BE49-F238E27FC236}">
                <a16:creationId xmlns:a16="http://schemas.microsoft.com/office/drawing/2014/main" xmlns="" id="{9A54C3E1-F4C6-1508-E558-1AC43E84971A}"/>
              </a:ext>
            </a:extLst>
          </p:cNvPr>
          <p:cNvSpPr>
            <a:spLocks noGrp="1"/>
          </p:cNvSpPr>
          <p:nvPr>
            <p:ph type="subTitle" idx="1"/>
          </p:nvPr>
        </p:nvSpPr>
        <p:spPr>
          <a:xfrm>
            <a:off x="3502135" y="4001587"/>
            <a:ext cx="5188034" cy="682079"/>
          </a:xfrm>
        </p:spPr>
        <p:txBody>
          <a:bodyPr>
            <a:normAutofit fontScale="92500" lnSpcReduction="10000"/>
          </a:bodyPr>
          <a:lstStyle/>
          <a:p>
            <a:r>
              <a:rPr lang="fa-IR" dirty="0">
                <a:solidFill>
                  <a:schemeClr val="tx2"/>
                </a:solidFill>
              </a:rPr>
              <a:t>چگونه می توانیم </a:t>
            </a:r>
            <a:r>
              <a:rPr lang="fa-IR" dirty="0" smtClean="0">
                <a:solidFill>
                  <a:schemeClr val="tx2"/>
                </a:solidFill>
              </a:rPr>
              <a:t>با کودکانی که </a:t>
            </a:r>
            <a:r>
              <a:rPr lang="fa-IR" dirty="0">
                <a:solidFill>
                  <a:schemeClr val="tx2"/>
                </a:solidFill>
              </a:rPr>
              <a:t>در شرایط </a:t>
            </a:r>
            <a:r>
              <a:rPr lang="fa-IR" dirty="0" smtClean="0">
                <a:solidFill>
                  <a:schemeClr val="tx2"/>
                </a:solidFill>
              </a:rPr>
              <a:t>سخت </a:t>
            </a:r>
            <a:r>
              <a:rPr lang="fa-IR" dirty="0">
                <a:solidFill>
                  <a:schemeClr val="tx2"/>
                </a:solidFill>
              </a:rPr>
              <a:t>قرار دارند </a:t>
            </a:r>
            <a:r>
              <a:rPr lang="fa-IR" dirty="0" smtClean="0">
                <a:solidFill>
                  <a:schemeClr val="tx2"/>
                </a:solidFill>
              </a:rPr>
              <a:t>برخورد </a:t>
            </a:r>
            <a:r>
              <a:rPr lang="fa-IR" dirty="0">
                <a:solidFill>
                  <a:schemeClr val="tx2"/>
                </a:solidFill>
              </a:rPr>
              <a:t>کنیم؟</a:t>
            </a:r>
            <a:endParaRPr lang="nb-NO" dirty="0">
              <a:solidFill>
                <a:schemeClr val="tx2"/>
              </a:solidFill>
            </a:endParaRPr>
          </a:p>
        </p:txBody>
      </p:sp>
      <p:grpSp>
        <p:nvGrpSpPr>
          <p:cNvPr id="26" name="Group 25">
            <a:extLst>
              <a:ext uri="{FF2B5EF4-FFF2-40B4-BE49-F238E27FC236}">
                <a16:creationId xmlns:a16="http://schemas.microsoft.com/office/drawing/2014/main" xmlns="" id="{87F87F1B-42BA-4AC7-A4E2-41544DDB2CE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4155"/>
            <a:ext cx="2514948" cy="2174333"/>
            <a:chOff x="-305" y="-4155"/>
            <a:chExt cx="2514948" cy="2174333"/>
          </a:xfrm>
        </p:grpSpPr>
        <p:sp>
          <p:nvSpPr>
            <p:cNvPr id="27" name="Freeform: Shape 26">
              <a:extLst>
                <a:ext uri="{FF2B5EF4-FFF2-40B4-BE49-F238E27FC236}">
                  <a16:creationId xmlns:a16="http://schemas.microsoft.com/office/drawing/2014/main" xmlns="" id="{68B53067-4E48-4E71-A6A9-A8CAABAFBF6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xmlns="" id="{06D1A0D3-4BB8-41D9-9CE7-2884C83F44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xmlns="" id="{81E20F06-3B09-4B89-A36B-AB8BFBCCA5D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0" name="Freeform: Shape 29">
              <a:extLst>
                <a:ext uri="{FF2B5EF4-FFF2-40B4-BE49-F238E27FC236}">
                  <a16:creationId xmlns:a16="http://schemas.microsoft.com/office/drawing/2014/main" xmlns="" id="{DAE6C3D7-7D5B-4926-877D-45F117BB6B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xmlns="" id="{967346A5-7569-4F15-AB5D-BE3DADF192C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0800000">
            <a:off x="9685727" y="4683666"/>
            <a:ext cx="2514948" cy="2174333"/>
            <a:chOff x="-305" y="-4155"/>
            <a:chExt cx="2514948" cy="2174333"/>
          </a:xfrm>
        </p:grpSpPr>
        <p:sp>
          <p:nvSpPr>
            <p:cNvPr id="33" name="Freeform: Shape 32">
              <a:extLst>
                <a:ext uri="{FF2B5EF4-FFF2-40B4-BE49-F238E27FC236}">
                  <a16:creationId xmlns:a16="http://schemas.microsoft.com/office/drawing/2014/main" xmlns="" id="{E1951533-A568-4765-AB1F-F71D9AFDEA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xmlns="" id="{A7214F52-4F3F-4C96-A62E-F1401D6C04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xmlns="" id="{023146A1-291C-4FA0-AB5B-EB04D423981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xmlns="" id="{62977932-2B03-4899-8306-5002CEE68E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4806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xmlns="" id="{F9E8FEED-9460-7594-F24B-9AAD0C63EEFD}"/>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4600" dirty="0"/>
              <a:t>ملاقات با کودکانی که درد دارند</a:t>
            </a:r>
            <a:endParaRPr lang="en-US" sz="4600" dirty="0"/>
          </a:p>
        </p:txBody>
      </p:sp>
      <p:sp>
        <p:nvSpPr>
          <p:cNvPr id="20"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xmlns="" id="{A4AB6ED1-7E35-3F6F-F9EB-C7078D03C174}"/>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000" dirty="0"/>
              <a:t>دنبال کردن ابتکار کودک</a:t>
            </a:r>
          </a:p>
          <a:p>
            <a:pPr algn="r" rtl="1"/>
            <a:r>
              <a:rPr lang="fa-IR" sz="2000" dirty="0"/>
              <a:t>صحبت کردن در مورد چیزهای </a:t>
            </a:r>
            <a:r>
              <a:rPr lang="fa-IR" sz="2000" dirty="0" smtClean="0"/>
              <a:t>دشوار هستند حالت را خوب میکند، همچنان نزد اطفال.</a:t>
            </a:r>
            <a:endParaRPr lang="fa-IR" sz="2000" dirty="0"/>
          </a:p>
          <a:p>
            <a:pPr algn="r" rtl="1"/>
            <a:r>
              <a:rPr lang="fa-IR" sz="2000" dirty="0"/>
              <a:t>به کمک نیاز </a:t>
            </a:r>
            <a:r>
              <a:rPr lang="fa-IR" sz="2000" dirty="0" smtClean="0"/>
              <a:t>دارند </a:t>
            </a:r>
            <a:r>
              <a:rPr lang="fa-IR" sz="2000" dirty="0"/>
              <a:t>تا آنچه را که دشوار است در قالب کلمات بیان </a:t>
            </a:r>
            <a:r>
              <a:rPr lang="fa-IR" sz="2000" dirty="0" smtClean="0"/>
              <a:t>کنند</a:t>
            </a:r>
            <a:endParaRPr lang="fa-IR" sz="2000" dirty="0"/>
          </a:p>
          <a:p>
            <a:pPr algn="r" rtl="1"/>
            <a:r>
              <a:rPr lang="fa-IR" sz="2000" dirty="0" smtClean="0"/>
              <a:t>اغلباً </a:t>
            </a:r>
            <a:r>
              <a:rPr lang="fa-IR" sz="2000" dirty="0"/>
              <a:t>از طریق بازی می </a:t>
            </a:r>
            <a:r>
              <a:rPr lang="fa-IR" sz="2000" dirty="0" smtClean="0"/>
              <a:t>گویند</a:t>
            </a:r>
            <a:endParaRPr lang="fa-IR" sz="2000" dirty="0"/>
          </a:p>
          <a:p>
            <a:pPr algn="r" rtl="1"/>
            <a:r>
              <a:rPr lang="fa-IR" sz="2000" dirty="0"/>
              <a:t>کودک نیاز به اطمینان های مکرر دارد که تقصیر او نیست</a:t>
            </a:r>
            <a:endParaRPr lang="en-US" sz="2000" dirty="0"/>
          </a:p>
        </p:txBody>
      </p:sp>
      <p:pic>
        <p:nvPicPr>
          <p:cNvPr id="10" name="Plassholder for innhold 9" descr="Et bilde som inneholder klær, tegnefilm, person, illustrasjon&#10;&#10;Automatisk generert beskrivelse">
            <a:extLst>
              <a:ext uri="{FF2B5EF4-FFF2-40B4-BE49-F238E27FC236}">
                <a16:creationId xmlns:a16="http://schemas.microsoft.com/office/drawing/2014/main" xmlns="" id="{4273FA39-D57C-AEA6-9260-31030330533B}"/>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81542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400" dirty="0"/>
              <a:t>کودک به چه چیزی نیاز دارد؟</a:t>
            </a:r>
            <a:endParaRPr lang="en-US" sz="5400" dirty="0"/>
          </a:p>
        </p:txBody>
      </p:sp>
      <p:sp>
        <p:nvSpPr>
          <p:cNvPr id="30"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AA91A9B3-FD34-5539-609C-64679D431EBA}"/>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lvl="2" algn="r" rtl="1"/>
            <a:r>
              <a:rPr lang="fa-IR" sz="1700" dirty="0"/>
              <a:t>نزدیکی جسمی و روانی</a:t>
            </a:r>
          </a:p>
          <a:p>
            <a:pPr lvl="2" algn="r" rtl="1"/>
            <a:r>
              <a:rPr lang="fa-IR" sz="1700" dirty="0"/>
              <a:t>صبر</a:t>
            </a:r>
          </a:p>
          <a:p>
            <a:pPr lvl="2" algn="r" rtl="1"/>
            <a:r>
              <a:rPr lang="fa-IR" sz="1700" dirty="0"/>
              <a:t>محدودیت ها نه مجازات ها</a:t>
            </a:r>
          </a:p>
          <a:p>
            <a:pPr lvl="2" algn="r" rtl="1"/>
            <a:r>
              <a:rPr lang="fa-IR" sz="1700" dirty="0"/>
              <a:t>توضیحات در مورد آنچه اتفاق می افتد</a:t>
            </a:r>
          </a:p>
          <a:p>
            <a:pPr lvl="2" algn="r" rtl="1"/>
            <a:r>
              <a:rPr lang="fa-IR" sz="1700" dirty="0"/>
              <a:t>روال ها، عادت </a:t>
            </a:r>
            <a:r>
              <a:rPr lang="fa-IR" sz="1700" dirty="0" err="1"/>
              <a:t>هایی</a:t>
            </a:r>
            <a:r>
              <a:rPr lang="fa-IR" sz="1700" dirty="0"/>
              <a:t> که به آن عادت کرده </a:t>
            </a:r>
            <a:r>
              <a:rPr lang="fa-IR" sz="1700" dirty="0" err="1"/>
              <a:t>اند</a:t>
            </a:r>
            <a:endParaRPr lang="fa-IR" sz="1700" dirty="0"/>
          </a:p>
          <a:p>
            <a:pPr lvl="2" algn="r" rtl="1"/>
            <a:r>
              <a:rPr lang="fa-IR" sz="1700" dirty="0" smtClean="0"/>
              <a:t>تقدیر، </a:t>
            </a:r>
            <a:r>
              <a:rPr lang="fa-IR" sz="1700" dirty="0"/>
              <a:t>حتی بچه های کوچک هم می توانند کارهای کوچک را انجام دهند</a:t>
            </a:r>
          </a:p>
          <a:p>
            <a:pPr lvl="2" algn="r" rtl="1"/>
            <a:r>
              <a:rPr lang="fa-IR" sz="1700" dirty="0"/>
              <a:t>در دین و فرهنگ شرکت کنید</a:t>
            </a:r>
            <a:endParaRPr lang="en-US" sz="1700" dirty="0"/>
          </a:p>
        </p:txBody>
      </p:sp>
      <p:pic>
        <p:nvPicPr>
          <p:cNvPr id="6" name="Plassholder for innhold 5" descr="Et bilde som inneholder klær, tegnefilm, Menneskeansikt, maling&#10;&#10;Automatisk generert beskrivelse">
            <a:extLst>
              <a:ext uri="{FF2B5EF4-FFF2-40B4-BE49-F238E27FC236}">
                <a16:creationId xmlns:a16="http://schemas.microsoft.com/office/drawing/2014/main" xmlns="" id="{F6C98A65-5869-50B6-DBD8-9E89BEEC1EEF}"/>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82221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fa-IR" sz="5400" dirty="0"/>
              <a:t>کودک به چه چیزی نیاز دارد؟</a:t>
            </a:r>
            <a:endParaRPr lang="en-US" sz="5400" dirty="0"/>
          </a:p>
        </p:txBody>
      </p:sp>
      <p:sp>
        <p:nvSpPr>
          <p:cNvPr id="13"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AA91A9B3-FD34-5539-609C-64679D431EBA}"/>
              </a:ext>
            </a:extLst>
          </p:cNvPr>
          <p:cNvSpPr>
            <a:spLocks noGrp="1"/>
          </p:cNvSpPr>
          <p:nvPr>
            <p:ph sz="half" idx="1"/>
          </p:nvPr>
        </p:nvSpPr>
        <p:spPr>
          <a:xfrm>
            <a:off x="640080" y="2872899"/>
            <a:ext cx="4243589" cy="3320668"/>
          </a:xfrm>
        </p:spPr>
        <p:txBody>
          <a:bodyPr vert="horz" lIns="91440" tIns="45720" rIns="91440" bIns="45720" rtlCol="0">
            <a:normAutofit/>
          </a:bodyPr>
          <a:lstStyle/>
          <a:p>
            <a:pPr lvl="2" algn="r" rtl="1"/>
            <a:r>
              <a:rPr lang="fa-IR" sz="2200" dirty="0" smtClean="0"/>
              <a:t>برای بازی کمک کنید</a:t>
            </a:r>
            <a:endParaRPr lang="fa-IR" sz="2200" dirty="0"/>
          </a:p>
          <a:p>
            <a:pPr lvl="2" algn="r" rtl="1"/>
            <a:r>
              <a:rPr lang="fa-IR" sz="2200" dirty="0"/>
              <a:t>به حرف </a:t>
            </a:r>
            <a:r>
              <a:rPr lang="fa-IR" sz="2200" dirty="0" smtClean="0"/>
              <a:t>طفل </a:t>
            </a:r>
            <a:r>
              <a:rPr lang="fa-IR" sz="2200" dirty="0"/>
              <a:t>ها گوش </a:t>
            </a:r>
            <a:r>
              <a:rPr lang="fa-IR" sz="2200" dirty="0" smtClean="0"/>
              <a:t>دهید</a:t>
            </a:r>
            <a:endParaRPr lang="fa-IR" sz="2200" dirty="0"/>
          </a:p>
          <a:p>
            <a:pPr lvl="2" algn="r" rtl="1"/>
            <a:r>
              <a:rPr lang="fa-IR" sz="2200" dirty="0"/>
              <a:t>تجربیات را به اشتراک بگذارید</a:t>
            </a:r>
          </a:p>
          <a:p>
            <a:pPr lvl="2" algn="r" rtl="1"/>
            <a:r>
              <a:rPr lang="fa-IR" sz="2200" dirty="0"/>
              <a:t>نشان دهید که علاقه </a:t>
            </a:r>
            <a:r>
              <a:rPr lang="fa-IR" sz="2200" dirty="0" err="1"/>
              <a:t>مند</a:t>
            </a:r>
            <a:r>
              <a:rPr lang="fa-IR" sz="2200" dirty="0"/>
              <a:t> هستید</a:t>
            </a:r>
          </a:p>
          <a:p>
            <a:pPr lvl="2" algn="r" rtl="1"/>
            <a:r>
              <a:rPr lang="fa-IR" sz="2200" dirty="0"/>
              <a:t>آنچه را که برایشان مهم است ترسیم کنید</a:t>
            </a:r>
          </a:p>
          <a:p>
            <a:pPr lvl="2" algn="r" rtl="1"/>
            <a:r>
              <a:rPr lang="fa-IR" sz="2200" dirty="0"/>
              <a:t>گفتن داستان و آهنگ</a:t>
            </a:r>
          </a:p>
          <a:p>
            <a:pPr lvl="2" algn="r" rtl="1"/>
            <a:r>
              <a:rPr lang="fa-IR" sz="2200" dirty="0"/>
              <a:t>دفتر خاطرات</a:t>
            </a:r>
            <a:endParaRPr lang="nb-NO" sz="2200" dirty="0"/>
          </a:p>
        </p:txBody>
      </p:sp>
      <p:pic>
        <p:nvPicPr>
          <p:cNvPr id="6" name="Plassholder for innhold 5" descr="Et bilde som inneholder klær, Menneskeansikt, gutt, tegning&#10;&#10;Automatisk generert beskrivelse">
            <a:extLst>
              <a:ext uri="{FF2B5EF4-FFF2-40B4-BE49-F238E27FC236}">
                <a16:creationId xmlns:a16="http://schemas.microsoft.com/office/drawing/2014/main" xmlns="" id="{1510D4CB-296F-179A-D6A2-0C3F930BE08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2320" r="2025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2923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4200" dirty="0"/>
              <a:t>کودک به چه چیزی نیاز دارد؟ خلاصه</a:t>
            </a:r>
            <a:endParaRPr lang="en-US" sz="4200" dirty="0"/>
          </a:p>
        </p:txBody>
      </p:sp>
      <p:sp>
        <p:nvSpPr>
          <p:cNvPr id="13"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AA91A9B3-FD34-5539-609C-64679D431EBA}"/>
              </a:ext>
            </a:extLst>
          </p:cNvPr>
          <p:cNvSpPr>
            <a:spLocks noGrp="1"/>
          </p:cNvSpPr>
          <p:nvPr>
            <p:ph sz="half" idx="1"/>
          </p:nvPr>
        </p:nvSpPr>
        <p:spPr>
          <a:xfrm>
            <a:off x="640080" y="2872899"/>
            <a:ext cx="4243589" cy="3320668"/>
          </a:xfrm>
        </p:spPr>
        <p:txBody>
          <a:bodyPr vert="horz" lIns="91440" tIns="45720" rIns="91440" bIns="45720" rtlCol="0">
            <a:normAutofit/>
          </a:bodyPr>
          <a:lstStyle/>
          <a:p>
            <a:pPr lvl="1" algn="r" rtl="1"/>
            <a:r>
              <a:rPr lang="fa-IR" sz="2200" dirty="0"/>
              <a:t>بزرگسالان </a:t>
            </a:r>
            <a:r>
              <a:rPr lang="fa-IR" sz="2200" dirty="0" smtClean="0"/>
              <a:t>محفوظ </a:t>
            </a:r>
            <a:r>
              <a:rPr lang="fa-IR" sz="2200" dirty="0"/>
              <a:t>که حالشان خوب است و در صورت نیاز به دنبال کمک هستند</a:t>
            </a:r>
          </a:p>
          <a:p>
            <a:pPr lvl="1" algn="r" rtl="1"/>
            <a:r>
              <a:rPr lang="fa-IR" sz="2200" dirty="0"/>
              <a:t>امید را منتقل کنید</a:t>
            </a:r>
          </a:p>
          <a:p>
            <a:pPr lvl="1" algn="r" rtl="1"/>
            <a:r>
              <a:rPr lang="fa-IR" sz="2200" dirty="0"/>
              <a:t>هیچ کس </a:t>
            </a:r>
            <a:r>
              <a:rPr lang="fa-IR" sz="2200" dirty="0" err="1"/>
              <a:t>نمی</a:t>
            </a:r>
            <a:r>
              <a:rPr lang="fa-IR" sz="2200" dirty="0"/>
              <a:t> تواند کودکان را به طور کامل ملاقات کند</a:t>
            </a:r>
            <a:endParaRPr lang="nb-NO" sz="2200" dirty="0"/>
          </a:p>
        </p:txBody>
      </p:sp>
      <p:pic>
        <p:nvPicPr>
          <p:cNvPr id="6" name="Plassholder for innhold 5" descr="Et bilde som inneholder klær, person, Menneskeansikt, mann&#10;&#10;Automatisk generert beskrivelse">
            <a:extLst>
              <a:ext uri="{FF2B5EF4-FFF2-40B4-BE49-F238E27FC236}">
                <a16:creationId xmlns:a16="http://schemas.microsoft.com/office/drawing/2014/main" xmlns="" id="{45CA674B-3035-BA8B-B087-F19A411FDB5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41639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xmlns="" id="{AFAEC48E-5DEA-E492-5712-EEE3019CA92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fa-IR" sz="5400" dirty="0" err="1" smtClean="0"/>
              <a:t>کارخانگی</a:t>
            </a:r>
            <a:r>
              <a:rPr lang="fa-IR" sz="5400" dirty="0" smtClean="0"/>
              <a:t> جلسه 3</a:t>
            </a:r>
            <a:endParaRPr lang="en-US" sz="5400" dirty="0"/>
          </a:p>
        </p:txBody>
      </p:sp>
      <p:sp>
        <p:nvSpPr>
          <p:cNvPr id="30"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xmlns="" id="{E2BCA704-5F8A-70F9-5198-675A4EA5D60D}"/>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marL="0" indent="0" algn="r" rtl="1">
              <a:buNone/>
            </a:pPr>
            <a:r>
              <a:rPr lang="fa-IR" sz="2200" dirty="0"/>
              <a:t>فرزند شما چگونه نشان می دهد که درد </a:t>
            </a:r>
            <a:r>
              <a:rPr lang="fa-IR" sz="2200" dirty="0" smtClean="0"/>
              <a:t>دارند</a:t>
            </a:r>
            <a:r>
              <a:rPr lang="fa-IR" sz="2200" dirty="0"/>
              <a:t>؟</a:t>
            </a:r>
          </a:p>
          <a:p>
            <a:pPr marL="0" indent="0" algn="r" rtl="1">
              <a:buNone/>
            </a:pPr>
            <a:r>
              <a:rPr lang="fa-IR" sz="2200" dirty="0"/>
              <a:t>وقتی کودک درد دارد معمولا چگونه به او آرامش می دهید؟</a:t>
            </a:r>
          </a:p>
          <a:p>
            <a:pPr marL="0" indent="0" algn="r" rtl="1">
              <a:buNone/>
            </a:pPr>
            <a:r>
              <a:rPr lang="fa-IR" sz="2200" dirty="0"/>
              <a:t>آیا چیزی وجود دارد که امروز درباره آن صحبت کرده ایم که بخواهید آن را در خانه امتحان کنید؟</a:t>
            </a:r>
            <a:endParaRPr lang="en-US" sz="2200" dirty="0"/>
          </a:p>
        </p:txBody>
      </p:sp>
      <p:pic>
        <p:nvPicPr>
          <p:cNvPr id="8" name="Plassholder for innhold 7" descr="Et bilde som inneholder klær, sko, tegnefilm, skisport&#10;&#10;Automatisk generert beskrivelse">
            <a:extLst>
              <a:ext uri="{FF2B5EF4-FFF2-40B4-BE49-F238E27FC236}">
                <a16:creationId xmlns:a16="http://schemas.microsoft.com/office/drawing/2014/main" xmlns="" id="{811E6EB8-1066-FA9F-D90E-AA9A8684016A}"/>
              </a:ext>
            </a:extLst>
          </p:cNvPr>
          <p:cNvPicPr>
            <a:picLocks noGrp="1" noChangeAspect="1"/>
          </p:cNvPicPr>
          <p:nvPr>
            <p:ph sz="half" idx="2"/>
          </p:nvPr>
        </p:nvPicPr>
        <p:blipFill rotWithShape="1">
          <a:blip r:embed="rId3"/>
          <a:srcRect l="8509" r="162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70027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568495D4-DECD-2AD6-2D1C-F4EC76B4B3DF}"/>
              </a:ext>
            </a:extLst>
          </p:cNvPr>
          <p:cNvSpPr>
            <a:spLocks noGrp="1"/>
          </p:cNvSpPr>
          <p:nvPr>
            <p:ph type="title"/>
          </p:nvPr>
        </p:nvSpPr>
        <p:spPr/>
        <p:txBody>
          <a:bodyPr/>
          <a:lstStyle/>
          <a:p>
            <a:pPr algn="r" rtl="1"/>
            <a:r>
              <a:rPr lang="fa-IR" dirty="0"/>
              <a:t>لینک ها و آدرس های مفید</a:t>
            </a:r>
            <a:endParaRPr lang="nb-NO" dirty="0"/>
          </a:p>
        </p:txBody>
      </p:sp>
      <p:sp>
        <p:nvSpPr>
          <p:cNvPr id="3" name="Plassholder for innhold 2">
            <a:extLst>
              <a:ext uri="{FF2B5EF4-FFF2-40B4-BE49-F238E27FC236}">
                <a16:creationId xmlns:a16="http://schemas.microsoft.com/office/drawing/2014/main" xmlns="" id="{29196B66-E60A-F265-5E3D-244402ADC425}"/>
              </a:ext>
            </a:extLst>
          </p:cNvPr>
          <p:cNvSpPr>
            <a:spLocks noGrp="1"/>
          </p:cNvSpPr>
          <p:nvPr>
            <p:ph idx="1"/>
          </p:nvPr>
        </p:nvSpPr>
        <p:spPr/>
        <p:txBody>
          <a:bodyPr/>
          <a:lstStyle/>
          <a:p>
            <a:r>
              <a:rPr lang="nb-NO" dirty="0"/>
              <a:t>Foreldrehverdag.no</a:t>
            </a:r>
          </a:p>
          <a:p>
            <a:r>
              <a:rPr lang="nb-NO" dirty="0"/>
              <a:t>Littsint.no</a:t>
            </a:r>
          </a:p>
          <a:p>
            <a:r>
              <a:rPr lang="nb-NO" dirty="0" smtClean="0"/>
              <a:t>(</a:t>
            </a:r>
            <a:r>
              <a:rPr lang="fa-IR" dirty="0"/>
              <a:t>شماره </a:t>
            </a:r>
            <a:r>
              <a:rPr lang="fa-IR" dirty="0" err="1" smtClean="0"/>
              <a:t>تیلیفون</a:t>
            </a:r>
            <a:r>
              <a:rPr lang="fa-IR" dirty="0"/>
              <a:t>، لینک و آدرس مربوطه را </a:t>
            </a:r>
            <a:r>
              <a:rPr lang="fa-IR" dirty="0" smtClean="0"/>
              <a:t>بنویسید</a:t>
            </a:r>
            <a:endParaRPr lang="nb-NO" dirty="0"/>
          </a:p>
        </p:txBody>
      </p:sp>
    </p:spTree>
    <p:extLst>
      <p:ext uri="{BB962C8B-B14F-4D97-AF65-F5344CB8AC3E}">
        <p14:creationId xmlns:p14="http://schemas.microsoft.com/office/powerpoint/2010/main" val="92514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171625D0-830F-10C1-2EB4-39027B25876F}"/>
              </a:ext>
            </a:extLst>
          </p:cNvPr>
          <p:cNvSpPr>
            <a:spLocks noGrp="1"/>
          </p:cNvSpPr>
          <p:nvPr>
            <p:ph type="title"/>
          </p:nvPr>
        </p:nvSpPr>
        <p:spPr/>
        <p:txBody>
          <a:bodyPr/>
          <a:lstStyle/>
          <a:p>
            <a:r>
              <a:rPr lang="fa-IR" dirty="0" smtClean="0"/>
              <a:t>منابع جلسه 3</a:t>
            </a:r>
            <a:endParaRPr lang="nb-NO" dirty="0"/>
          </a:p>
        </p:txBody>
      </p:sp>
      <p:sp>
        <p:nvSpPr>
          <p:cNvPr id="4" name="Rectangle 1">
            <a:extLst>
              <a:ext uri="{FF2B5EF4-FFF2-40B4-BE49-F238E27FC236}">
                <a16:creationId xmlns:a16="http://schemas.microsoft.com/office/drawing/2014/main" xmlns="" id="{E7F829CD-03D8-7F79-AA23-8EC328650AE7}"/>
              </a:ext>
            </a:extLst>
          </p:cNvPr>
          <p:cNvSpPr>
            <a:spLocks noGrp="1" noChangeArrowheads="1"/>
          </p:cNvSpPr>
          <p:nvPr>
            <p:ph idx="1"/>
          </p:nvPr>
        </p:nvSpPr>
        <p:spPr bwMode="auto">
          <a:xfrm>
            <a:off x="838200" y="2477811"/>
            <a:ext cx="911467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1" i="0" u="none" strike="noStrike" cap="none" normalizeH="0" baseline="0">
                <a:ln>
                  <a:noFill/>
                </a:ln>
                <a:solidFill>
                  <a:srgbClr val="000000"/>
                </a:solidFill>
                <a:effectLst/>
                <a:ea typeface="Calibri" panose="020F0502020204030204" pitchFamily="34" charset="0"/>
                <a:cs typeface="Calibri" panose="020F0502020204030204" pitchFamily="34" charset="0"/>
              </a:rPr>
              <a:t>Psykoedukasjon om vanlige reaksjoner på stress, endring, migrasjon og flukt hos barn og voksne:</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a:ln>
                  <a:noFill/>
                </a:ln>
                <a:solidFill>
                  <a:srgbClr val="008080"/>
                </a:solidFill>
                <a:effectLst/>
                <a:ea typeface="Calibri" panose="020F0502020204030204" pitchFamily="34" charset="0"/>
                <a:cs typeface="Calibri" panose="020F0502020204030204" pitchFamily="34" charset="0"/>
              </a:rPr>
              <a:t>- </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hlinkClick r:id="rId3"/>
              </a:rPr>
              <a:t>Guide og app til flyktn</a:t>
            </a:r>
            <a:r>
              <a:rPr kumimoji="0" lang="nb-NO" altLang="nb-NO" sz="1600" b="0" i="0" u="sng" strike="noStrike" cap="none" normalizeH="0" baseline="0">
                <a:ln>
                  <a:noFill/>
                </a:ln>
                <a:solidFill>
                  <a:srgbClr val="008080"/>
                </a:solidFill>
                <a:effectLst/>
                <a:ea typeface="Calibri" panose="020F0502020204030204" pitchFamily="34" charset="0"/>
                <a:cs typeface="Calibri" panose="020F0502020204030204" pitchFamily="34" charset="0"/>
                <a:hlinkClick r:id="rId3"/>
              </a:rPr>
              <a:t>ingeforeldre</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rPr>
              <a:t>-</a:t>
            </a: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hlinkClick r:id="rId4"/>
              </a:rPr>
              <a:t>Flyktning.net</a:t>
            </a: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rPr>
              <a:t>: informasjonen til ansatte som jobber med flyktninger.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rPr>
              <a:t>Her finnes en egen temaside om </a:t>
            </a: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hlinkClick r:id="rId5"/>
              </a:rPr>
              <a:t>foreldreveiledning</a:t>
            </a: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rPr>
              <a:t>, psykososial oppfølging, traumereaksjoner etc. </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a:ln>
                  <a:noFill/>
                </a:ln>
                <a:effectLst/>
                <a:ea typeface="Calibri" panose="020F0502020204030204" pitchFamily="34" charset="0"/>
                <a:cs typeface="Arial"/>
              </a:rPr>
              <a:t>-</a:t>
            </a:r>
            <a:r>
              <a:rPr kumimoji="0" lang="nb-NO" altLang="nb-NO" sz="1600" b="0" i="0" u="none" strike="noStrike" cap="none" normalizeH="0" baseline="0">
                <a:ln>
                  <a:noFill/>
                </a:ln>
                <a:effectLst/>
                <a:ea typeface="Calibri" panose="020F0502020204030204" pitchFamily="34" charset="0"/>
                <a:cs typeface="Arial"/>
                <a:hlinkClick r:id="rId6">
                  <a:extLst>
                    <a:ext uri="{A12FA001-AC4F-418D-AE19-62706E023703}">
                      <ahyp:hlinkClr xmlns:ahyp="http://schemas.microsoft.com/office/drawing/2018/hyperlinkcolor" xmlns="" val="tx"/>
                    </a:ext>
                  </a:extLst>
                </a:hlinkClick>
              </a:rPr>
              <a:t>Vanlige reaksjoner på krig og flukt (NKVTS)</a:t>
            </a:r>
            <a:endParaRPr kumimoji="0" lang="nb-NO" altLang="nb-NO" sz="1600" b="0" i="0" u="none" strike="noStrike" cap="none" normalizeH="0" baseline="0">
              <a:ln>
                <a:noFill/>
              </a:ln>
              <a:effectLst/>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1" i="0" u="none" strike="noStrike" cap="none" normalizeH="0" baseline="0">
                <a:ln>
                  <a:noFill/>
                </a:ln>
                <a:solidFill>
                  <a:srgbClr val="000000"/>
                </a:solidFill>
                <a:effectLst/>
                <a:ea typeface="Calibri" panose="020F0502020204030204" pitchFamily="34" charset="0"/>
                <a:cs typeface="Calibri" panose="020F0502020204030204" pitchFamily="34" charset="0"/>
              </a:rPr>
              <a:t>Barnets behov og tilpasning av omsorg til barnets behov i en ny kulturell kontekst: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n-NO" altLang="nb-NO" sz="1600" b="0" i="0" u="sng" strike="noStrike" cap="none" normalizeH="0" baseline="0">
                <a:ln>
                  <a:noFill/>
                </a:ln>
                <a:solidFill>
                  <a:srgbClr val="0563C1"/>
                </a:solidFill>
                <a:effectLst/>
                <a:ea typeface="Calibri" panose="020F0502020204030204" pitchFamily="34" charset="0"/>
                <a:cs typeface="Calibri" panose="020F0502020204030204" pitchFamily="34" charset="0"/>
              </a:rPr>
              <a:t>-</a:t>
            </a:r>
            <a:r>
              <a:rPr kumimoji="0" lang="nn-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7"/>
              </a:rPr>
              <a:t>Temahefte og film: krysskulturel</a:t>
            </a:r>
            <a:r>
              <a:rPr kumimoji="0" lang="nn-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hlinkClick r:id="rId7"/>
              </a:rPr>
              <a:t>le barn og un</a:t>
            </a:r>
            <a:r>
              <a:rPr kumimoji="0" lang="nn-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7"/>
              </a:rPr>
              <a:t>ge</a:t>
            </a:r>
            <a:r>
              <a:rPr kumimoji="0" lang="nn-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 (</a:t>
            </a:r>
            <a:r>
              <a:rPr kumimoji="0" lang="nn-NO" altLang="nb-NO" sz="1600" b="0" i="0" u="none" strike="noStrike" cap="none" normalizeH="0" baseline="0" err="1">
                <a:ln>
                  <a:noFill/>
                </a:ln>
                <a:solidFill>
                  <a:srgbClr val="000000"/>
                </a:solidFill>
                <a:effectLst/>
                <a:ea typeface="Calibri" panose="020F0502020204030204" pitchFamily="34" charset="0"/>
                <a:cs typeface="Calibri" panose="020F0502020204030204" pitchFamily="34" charset="0"/>
              </a:rPr>
              <a:t>Bufetat</a:t>
            </a:r>
            <a:r>
              <a:rPr kumimoji="0" lang="nn-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8"/>
              </a:rPr>
              <a:t>- </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hlinkClick r:id="rId8"/>
              </a:rPr>
              <a:t>Å leve med krysskultur</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 (RVTS)</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a:ln>
                  <a:noFill/>
                </a:ln>
                <a:solidFill>
                  <a:srgbClr val="0563C1"/>
                </a:solidFill>
                <a:effectLst/>
                <a:ea typeface="Calibri" panose="020F0502020204030204" pitchFamily="34" charset="0"/>
                <a:cs typeface="Calibri" panose="020F0502020204030204" pitchFamily="34" charset="0"/>
              </a:rPr>
              <a:t>-</a:t>
            </a:r>
            <a:r>
              <a:rPr kumimoji="0" lang="nb-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9"/>
              </a:rPr>
              <a:t>Krysskulturelt foreldreskap</a:t>
            </a:r>
            <a:r>
              <a:rPr kumimoji="0" lang="nb-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rPr>
              <a:t>(</a:t>
            </a:r>
            <a:r>
              <a:rPr kumimoji="0" lang="nb-NO" altLang="nb-NO" sz="1600" b="0" i="0" u="none" strike="noStrike" cap="none" normalizeH="0" baseline="0" err="1">
                <a:ln>
                  <a:noFill/>
                </a:ln>
                <a:solidFill>
                  <a:schemeClr val="tx1"/>
                </a:solidFill>
                <a:effectLst/>
                <a:ea typeface="Calibri" panose="020F0502020204030204" pitchFamily="34" charset="0"/>
                <a:cs typeface="Calibri" panose="020F0502020204030204" pitchFamily="34" charset="0"/>
              </a:rPr>
              <a:t>Flexid</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hlinkClick r:id="rId10"/>
              </a:rPr>
              <a:t>Krysskulturelle unge og samarbeid mellom skole og hjem</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  (</a:t>
            </a:r>
            <a:r>
              <a:rPr kumimoji="0" lang="nb-NO" altLang="nb-NO" sz="1600" b="0" i="0" u="none" strike="noStrike" cap="none" normalizeH="0" baseline="0" err="1">
                <a:ln>
                  <a:noFill/>
                </a:ln>
                <a:solidFill>
                  <a:srgbClr val="000000"/>
                </a:solidFill>
                <a:effectLst/>
                <a:ea typeface="Calibri" panose="020F0502020204030204" pitchFamily="34" charset="0"/>
                <a:cs typeface="Calibri" panose="020F0502020204030204" pitchFamily="34" charset="0"/>
              </a:rPr>
              <a:t>Udir</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1" i="0" u="none" strike="noStrike" cap="none" normalizeH="0" baseline="0">
                <a:ln>
                  <a:noFill/>
                </a:ln>
                <a:solidFill>
                  <a:srgbClr val="000000"/>
                </a:solidFill>
                <a:effectLst/>
                <a:ea typeface="Calibri" panose="020F0502020204030204" pitchFamily="34" charset="0"/>
                <a:cs typeface="Calibri" panose="020F0502020204030204" pitchFamily="34" charset="0"/>
              </a:rPr>
              <a:t>Positiv utvikling av det følelsesmessige forholdet mellom omsorgsgiver og barnet: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hlinkClick r:id="rId11"/>
              </a:rPr>
              <a:t>Foreldrehverdag – trygge råd til deg med barn</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 (</a:t>
            </a:r>
            <a:r>
              <a:rPr kumimoji="0" lang="nb-NO" altLang="nb-NO" sz="1600" b="0" i="0" u="none" strike="noStrike" cap="none" normalizeH="0" baseline="0" err="1">
                <a:ln>
                  <a:noFill/>
                </a:ln>
                <a:solidFill>
                  <a:srgbClr val="000000"/>
                </a:solidFill>
                <a:effectLst/>
                <a:ea typeface="Calibri" panose="020F0502020204030204" pitchFamily="34" charset="0"/>
                <a:cs typeface="Calibri" panose="020F0502020204030204" pitchFamily="34" charset="0"/>
              </a:rPr>
              <a:t>Bufdir</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a:ln>
                <a:noFill/>
              </a:ln>
              <a:solidFill>
                <a:schemeClr val="tx1"/>
              </a:solidFill>
              <a:effectLst/>
            </a:endParaRPr>
          </a:p>
        </p:txBody>
      </p:sp>
    </p:spTree>
    <p:extLst>
      <p:ext uri="{BB962C8B-B14F-4D97-AF65-F5344CB8AC3E}">
        <p14:creationId xmlns:p14="http://schemas.microsoft.com/office/powerpoint/2010/main" val="4200373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fa-IR" sz="4600" dirty="0" smtClean="0"/>
              <a:t>وظیفه خانگی</a:t>
            </a:r>
            <a:endParaRPr lang="nb-NO" sz="4600" dirty="0"/>
          </a:p>
        </p:txBody>
      </p:sp>
      <p:sp>
        <p:nvSpPr>
          <p:cNvPr id="3" name="Plassholder for innhold 2">
            <a:extLst>
              <a:ext uri="{FF2B5EF4-FFF2-40B4-BE49-F238E27FC236}">
                <a16:creationId xmlns:a16="http://schemas.microsoft.com/office/drawing/2014/main" xmlns=""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1700" dirty="0"/>
              <a:t>پیگیری فرزند خود را در </a:t>
            </a:r>
            <a:r>
              <a:rPr lang="fa-IR" sz="1700" dirty="0" smtClean="0"/>
              <a:t>کودکستان، مکتب </a:t>
            </a:r>
            <a:r>
              <a:rPr lang="fa-IR" sz="1700" dirty="0"/>
              <a:t>و فعالیت های اوقات فراغت در </a:t>
            </a:r>
            <a:r>
              <a:rPr lang="fa-IR" sz="1700" dirty="0" err="1" smtClean="0"/>
              <a:t>ناروی</a:t>
            </a:r>
            <a:r>
              <a:rPr lang="fa-IR" sz="1700" dirty="0" smtClean="0"/>
              <a:t> </a:t>
            </a:r>
            <a:r>
              <a:rPr lang="fa-IR" sz="1700" dirty="0"/>
              <a:t>چگونه تجربه می کنید؟ آیا با کشور شما تفاوت دارد؟</a:t>
            </a:r>
          </a:p>
          <a:p>
            <a:pPr algn="r" rtl="1"/>
            <a:r>
              <a:rPr lang="fa-IR" sz="1700" dirty="0"/>
              <a:t>به نیازهای خودت فکر کن آیا خدماتی وجود دارد که احساس می کنید به اطلاعات بیشتر یا پشتیبانی بیشتر از آنها نیاز دارید؟</a:t>
            </a:r>
          </a:p>
          <a:p>
            <a:pPr algn="r" rtl="1"/>
            <a:r>
              <a:rPr lang="fa-IR" sz="1700" dirty="0"/>
              <a:t>آیا در رابطه با خدماتی که استفاده می کنید یا در آینده استفاده خواهید کرد، نگرانی </a:t>
            </a:r>
            <a:r>
              <a:rPr lang="fa-IR" sz="1700" dirty="0" err="1"/>
              <a:t>هایی</a:t>
            </a:r>
            <a:r>
              <a:rPr lang="fa-IR" sz="1700" dirty="0"/>
              <a:t> دارید؟</a:t>
            </a:r>
            <a:endParaRPr lang="en-US" sz="1700" dirty="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xmlns=""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xmlns="" id="{C9277AD4-661B-C776-5BF2-BD76689C1C46}"/>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fa-IR" sz="5400" dirty="0"/>
              <a:t>دستور کار امروز</a:t>
            </a:r>
            <a:endParaRPr lang="en-US" sz="5400" dirty="0"/>
          </a:p>
        </p:txBody>
      </p:sp>
      <p:sp>
        <p:nvSpPr>
          <p:cNvPr id="33" name="sketchy line">
            <a:extLst>
              <a:ext uri="{FF2B5EF4-FFF2-40B4-BE49-F238E27FC236}">
                <a16:creationId xmlns:a16="http://schemas.microsoft.com/office/drawing/2014/main" xmlns=""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xmlns="" id="{932D0490-9767-6C9A-E6E9-F3A93420F301}"/>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algn="r" rtl="1"/>
            <a:r>
              <a:rPr lang="fa-IR" sz="2200" dirty="0" smtClean="0"/>
              <a:t>همه </a:t>
            </a:r>
            <a:r>
              <a:rPr lang="fa-IR" sz="2200" dirty="0"/>
              <a:t>کودکان </a:t>
            </a:r>
            <a:r>
              <a:rPr lang="fa-IR" sz="2200" dirty="0" smtClean="0"/>
              <a:t>به چی نیاز </a:t>
            </a:r>
            <a:r>
              <a:rPr lang="fa-IR" sz="2200" dirty="0"/>
              <a:t>دارند - وظیفه مشترک</a:t>
            </a:r>
          </a:p>
          <a:p>
            <a:pPr algn="r" rtl="1"/>
            <a:r>
              <a:rPr lang="fa-IR" sz="2200" dirty="0"/>
              <a:t>کودکان میان فرهنگی</a:t>
            </a:r>
          </a:p>
          <a:p>
            <a:pPr algn="r" rtl="1"/>
            <a:r>
              <a:rPr lang="fa-IR" sz="2200" dirty="0"/>
              <a:t>مهاجرت استرس و تروما</a:t>
            </a:r>
          </a:p>
          <a:p>
            <a:pPr algn="r" rtl="1"/>
            <a:r>
              <a:rPr lang="fa-IR" sz="2200" dirty="0"/>
              <a:t>واکنش های کودک و نحوه برخورد با آنها</a:t>
            </a:r>
          </a:p>
          <a:p>
            <a:pPr algn="r" rtl="1"/>
            <a:r>
              <a:rPr lang="fa-IR" sz="2200" dirty="0"/>
              <a:t>وظیفه مشترک</a:t>
            </a:r>
          </a:p>
          <a:p>
            <a:pPr algn="r" rtl="1"/>
            <a:r>
              <a:rPr lang="fa-IR" sz="2200" dirty="0" err="1" smtClean="0"/>
              <a:t>کارخانگی</a:t>
            </a:r>
            <a:endParaRPr lang="en-US" sz="2200" dirty="0"/>
          </a:p>
        </p:txBody>
      </p:sp>
      <p:pic>
        <p:nvPicPr>
          <p:cNvPr id="10" name="Plassholder for innhold 9" descr="Et bilde som inneholder klær, maling, person, tegnefilm&#10;&#10;Automatisk generert beskrivelse">
            <a:extLst>
              <a:ext uri="{FF2B5EF4-FFF2-40B4-BE49-F238E27FC236}">
                <a16:creationId xmlns:a16="http://schemas.microsoft.com/office/drawing/2014/main" xmlns="" id="{84D136AB-B4B7-295A-0353-102D107C8A2A}"/>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3795" r="-3" b="-3"/>
          <a:stretch/>
        </p:blipFill>
        <p:spPr>
          <a:xfrm>
            <a:off x="7675658" y="2093976"/>
            <a:ext cx="3941064" cy="4096512"/>
          </a:xfrm>
          <a:prstGeom prst="rect">
            <a:avLst/>
          </a:prstGeom>
        </p:spPr>
      </p:pic>
    </p:spTree>
    <p:extLst>
      <p:ext uri="{BB962C8B-B14F-4D97-AF65-F5344CB8AC3E}">
        <p14:creationId xmlns:p14="http://schemas.microsoft.com/office/powerpoint/2010/main" val="3123909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A5C19F9-4E53-F75F-4868-F78AEB981D34}"/>
              </a:ext>
            </a:extLst>
          </p:cNvPr>
          <p:cNvSpPr>
            <a:spLocks noGrp="1"/>
          </p:cNvSpPr>
          <p:nvPr>
            <p:ph type="title"/>
          </p:nvPr>
        </p:nvSpPr>
        <p:spPr>
          <a:xfrm>
            <a:off x="640080" y="325369"/>
            <a:ext cx="4368602" cy="1956841"/>
          </a:xfrm>
        </p:spPr>
        <p:txBody>
          <a:bodyPr vert="horz" lIns="91440" tIns="45720" rIns="91440" bIns="45720" rtlCol="0" anchor="b">
            <a:normAutofit/>
          </a:bodyPr>
          <a:lstStyle/>
          <a:p>
            <a:pPr marL="342900" indent="-342900"/>
            <a:r>
              <a:rPr lang="fa-IR" sz="5400" dirty="0"/>
              <a:t>همه </a:t>
            </a:r>
            <a:r>
              <a:rPr lang="fa-IR" sz="5400" dirty="0" smtClean="0"/>
              <a:t>اطفال </a:t>
            </a:r>
            <a:r>
              <a:rPr lang="fa-IR" sz="5400" dirty="0"/>
              <a:t>به چه چیزی نیاز دارند؟</a:t>
            </a:r>
            <a:endParaRPr lang="en-US" sz="5400" dirty="0"/>
          </a:p>
        </p:txBody>
      </p:sp>
      <p:sp>
        <p:nvSpPr>
          <p:cNvPr id="20"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34135EE3-DDEE-AB21-4ED8-74C7036EF4C5}"/>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smtClean="0"/>
              <a:t>محبت، </a:t>
            </a:r>
            <a:r>
              <a:rPr lang="fa-IR" sz="2200" dirty="0"/>
              <a:t>امنیت، مراقبت</a:t>
            </a:r>
          </a:p>
          <a:p>
            <a:pPr algn="r" rtl="1"/>
            <a:r>
              <a:rPr lang="fa-IR" sz="2200" dirty="0"/>
              <a:t>نیاز </a:t>
            </a:r>
            <a:r>
              <a:rPr lang="fa-IR" sz="2200" dirty="0" smtClean="0"/>
              <a:t>دارد که دیده  </a:t>
            </a:r>
            <a:r>
              <a:rPr lang="fa-IR" sz="2200" dirty="0"/>
              <a:t>و </a:t>
            </a:r>
            <a:r>
              <a:rPr lang="fa-IR" sz="2200" dirty="0" smtClean="0"/>
              <a:t>شنیده شود</a:t>
            </a:r>
            <a:endParaRPr lang="fa-IR" sz="2200" dirty="0"/>
          </a:p>
          <a:p>
            <a:pPr algn="r" rtl="1"/>
            <a:r>
              <a:rPr lang="fa-IR" sz="2200" dirty="0"/>
              <a:t>به کسی نیاز </a:t>
            </a:r>
            <a:r>
              <a:rPr lang="fa-IR" sz="2200" dirty="0" smtClean="0"/>
              <a:t>دارد </a:t>
            </a:r>
            <a:r>
              <a:rPr lang="fa-IR" sz="2200" dirty="0"/>
              <a:t>که به او نگاه کند</a:t>
            </a:r>
          </a:p>
          <a:p>
            <a:pPr algn="r" rtl="1"/>
            <a:r>
              <a:rPr lang="fa-IR" sz="2200" dirty="0"/>
              <a:t>نیاز به تعلق </a:t>
            </a:r>
            <a:r>
              <a:rPr lang="fa-IR" sz="2200" dirty="0" smtClean="0"/>
              <a:t>داشتن دارد</a:t>
            </a:r>
            <a:endParaRPr lang="fa-IR" sz="2200" dirty="0"/>
          </a:p>
          <a:p>
            <a:pPr algn="r" rtl="1"/>
            <a:r>
              <a:rPr lang="fa-IR" sz="2200" dirty="0"/>
              <a:t>نیاز </a:t>
            </a:r>
            <a:r>
              <a:rPr lang="fa-IR" sz="2200" dirty="0" smtClean="0"/>
              <a:t>به </a:t>
            </a:r>
            <a:r>
              <a:rPr lang="fa-IR" sz="2200" dirty="0" err="1" smtClean="0"/>
              <a:t>تعین</a:t>
            </a:r>
            <a:r>
              <a:rPr lang="fa-IR" sz="2200" dirty="0" smtClean="0"/>
              <a:t> حدود دارد</a:t>
            </a:r>
            <a:endParaRPr lang="en-US" sz="2200" dirty="0"/>
          </a:p>
        </p:txBody>
      </p:sp>
      <p:pic>
        <p:nvPicPr>
          <p:cNvPr id="6" name="Plassholder for innhold 5" descr="Et bilde som inneholder anime, tegnefilm, Tegnefilm, illustrasjon&#10;&#10;Automatisk generert beskrivelse">
            <a:extLst>
              <a:ext uri="{FF2B5EF4-FFF2-40B4-BE49-F238E27FC236}">
                <a16:creationId xmlns:a16="http://schemas.microsoft.com/office/drawing/2014/main" xmlns="" id="{D83E55DF-8367-B542-BD74-00FF1524C27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6967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1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Media på Internett 6" descr="&quot;Sara&quot;">
            <a:hlinkClick r:id="" action="ppaction://media"/>
            <a:extLst>
              <a:ext uri="{FF2B5EF4-FFF2-40B4-BE49-F238E27FC236}">
                <a16:creationId xmlns:a16="http://schemas.microsoft.com/office/drawing/2014/main" xmlns="" id="{F630328A-3386-42C3-E165-4E7AEADB0D34}"/>
              </a:ext>
            </a:extLst>
          </p:cNvPr>
          <p:cNvPicPr>
            <a:picLocks noGrp="1" noRot="1" noChangeAspect="1"/>
          </p:cNvPicPr>
          <p:nvPr>
            <p:ph idx="1"/>
            <a:videoFile r:link="rId1"/>
          </p:nvPr>
        </p:nvPicPr>
        <p:blipFill>
          <a:blip r:embed="rId4"/>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8841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xmlns="" id="{2E0D2B1E-CCC1-B3C6-7D4D-E3E5FA876A9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fa-IR" sz="5400" dirty="0" smtClean="0"/>
              <a:t>طفل </a:t>
            </a:r>
            <a:r>
              <a:rPr lang="fa-IR" sz="5400" dirty="0"/>
              <a:t>بودن در فرهنگ های متعدد</a:t>
            </a:r>
            <a:endParaRPr lang="nb-NO" sz="5400" dirty="0"/>
          </a:p>
        </p:txBody>
      </p:sp>
      <p:sp>
        <p:nvSpPr>
          <p:cNvPr id="18"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xmlns="" id="{E96F647B-B6AC-33B5-E892-06B652B6576A}"/>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a:t>منابع</a:t>
            </a:r>
          </a:p>
          <a:p>
            <a:pPr algn="r" rtl="1"/>
            <a:r>
              <a:rPr lang="fa-IR" sz="2200" smtClean="0"/>
              <a:t>دوراهی </a:t>
            </a:r>
            <a:r>
              <a:rPr lang="fa-IR" sz="2200" dirty="0"/>
              <a:t>ها</a:t>
            </a:r>
          </a:p>
          <a:p>
            <a:pPr algn="r" rtl="1"/>
            <a:r>
              <a:rPr lang="fa-IR" sz="2200" dirty="0"/>
              <a:t>به بزرگسالانی نیاز دارید که درک کنند و از این نیاز حمایت کنند که بتوانند هویت خود را در هر دو فرهنگ زنده کنند</a:t>
            </a:r>
            <a:endParaRPr lang="nb-NO" sz="2200" dirty="0"/>
          </a:p>
        </p:txBody>
      </p:sp>
      <p:pic>
        <p:nvPicPr>
          <p:cNvPr id="14" name="Plassholder for innhold 13" descr="Et bilde som inneholder tegning, Menneskeansikt, maling, gutt&#10;&#10;Automatisk generert beskrivelse">
            <a:extLst>
              <a:ext uri="{FF2B5EF4-FFF2-40B4-BE49-F238E27FC236}">
                <a16:creationId xmlns:a16="http://schemas.microsoft.com/office/drawing/2014/main" xmlns="" id="{B8F8459C-A1BE-EE1B-F8FD-53E3B86872E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54467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xmlns="" id="{C2DB51A3-6E6C-A57D-C5C2-E8824B37779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fa-IR" sz="4600" dirty="0"/>
              <a:t>استرس، مهاجرت و تروما</a:t>
            </a:r>
            <a:endParaRPr lang="en-US" sz="4600" dirty="0"/>
          </a:p>
        </p:txBody>
      </p:sp>
      <p:sp>
        <p:nvSpPr>
          <p:cNvPr id="34"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xmlns="" id="{A4ED079E-DA5F-015E-8E8D-4266690179D7}"/>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a:t>بسیاری از کودکان و بزرگسالانی که می آیند موقعیت های استرس زا، ترسناک و دردناک را تجربه کرده </a:t>
            </a:r>
            <a:r>
              <a:rPr lang="fa-IR" sz="2200" dirty="0" err="1"/>
              <a:t>اند</a:t>
            </a:r>
            <a:endParaRPr lang="fa-IR" sz="2200" dirty="0"/>
          </a:p>
          <a:p>
            <a:pPr algn="r" rtl="1"/>
            <a:r>
              <a:rPr lang="fa-IR" sz="2200" dirty="0"/>
              <a:t>استرس تمام </a:t>
            </a:r>
            <a:r>
              <a:rPr lang="fa-IR" sz="2200" dirty="0" err="1"/>
              <a:t>نمی</a:t>
            </a:r>
            <a:r>
              <a:rPr lang="fa-IR" sz="2200" dirty="0"/>
              <a:t> شود حتی اگر </a:t>
            </a:r>
            <a:r>
              <a:rPr lang="fa-IR" sz="2200" dirty="0" smtClean="0"/>
              <a:t>«در امن</a:t>
            </a:r>
            <a:r>
              <a:rPr lang="fa-IR" sz="2200" dirty="0"/>
              <a:t>" باشید</a:t>
            </a:r>
            <a:endParaRPr lang="en-US" sz="2200" dirty="0"/>
          </a:p>
        </p:txBody>
      </p:sp>
      <p:pic>
        <p:nvPicPr>
          <p:cNvPr id="7" name="Plassholder for innhold 6" descr="Et bilde som inneholder klær, person, mann, sko&#10;&#10;Automatisk generert beskrivelse">
            <a:extLst>
              <a:ext uri="{FF2B5EF4-FFF2-40B4-BE49-F238E27FC236}">
                <a16:creationId xmlns:a16="http://schemas.microsoft.com/office/drawing/2014/main" xmlns="" id="{852F876E-CCB9-510B-7B82-267C1C1CAD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337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5" name="Rectangle 87">
            <a:extLst>
              <a:ext uri="{FF2B5EF4-FFF2-40B4-BE49-F238E27FC236}">
                <a16:creationId xmlns:a16="http://schemas.microsoft.com/office/drawing/2014/main" xmlns="" id="{5CB593EA-2F98-479F-B4C4-F366571FA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Bilde 11" descr="Et bilde som inneholder klær, Menneskeansikt, person, ball&#10;&#10;Automatisk generert beskrivelse">
            <a:extLst>
              <a:ext uri="{FF2B5EF4-FFF2-40B4-BE49-F238E27FC236}">
                <a16:creationId xmlns:a16="http://schemas.microsoft.com/office/drawing/2014/main" xmlns="" id="{1D5F73D3-35BC-87DC-D299-70B3422EEC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26" r="4974" b="-2"/>
          <a:stretch/>
        </p:blipFill>
        <p:spPr>
          <a:xfrm>
            <a:off x="20" y="10"/>
            <a:ext cx="2970445" cy="3383269"/>
          </a:xfrm>
          <a:prstGeom prst="rect">
            <a:avLst/>
          </a:prstGeom>
        </p:spPr>
      </p:pic>
      <p:pic>
        <p:nvPicPr>
          <p:cNvPr id="8" name="Plassholder for innhold 7" descr="Et bilde som inneholder Menneskeansikt, klær, person, tegnefilm&#10;&#10;Automatisk generert beskrivelse">
            <a:extLst>
              <a:ext uri="{FF2B5EF4-FFF2-40B4-BE49-F238E27FC236}">
                <a16:creationId xmlns:a16="http://schemas.microsoft.com/office/drawing/2014/main" xmlns="" id="{C0AA378D-275B-AE67-8BF0-CFEB7B188902}"/>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9601" r="2599" b="-2"/>
          <a:stretch/>
        </p:blipFill>
        <p:spPr>
          <a:xfrm>
            <a:off x="3072956" y="10"/>
            <a:ext cx="2970465" cy="3383268"/>
          </a:xfrm>
          <a:prstGeom prst="rect">
            <a:avLst/>
          </a:prstGeom>
        </p:spPr>
      </p:pic>
      <p:pic>
        <p:nvPicPr>
          <p:cNvPr id="23" name="Bilde 22" descr="Et bilde som inneholder anime, tegnefilm, manga, Tegnefilm&#10;&#10;Automatisk generert beskrivelse">
            <a:extLst>
              <a:ext uri="{FF2B5EF4-FFF2-40B4-BE49-F238E27FC236}">
                <a16:creationId xmlns:a16="http://schemas.microsoft.com/office/drawing/2014/main" xmlns="" id="{10F05930-7194-2382-3BA9-97B6EB620F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66" r="3094" b="-2"/>
          <a:stretch/>
        </p:blipFill>
        <p:spPr>
          <a:xfrm>
            <a:off x="6145909" y="10"/>
            <a:ext cx="2971800" cy="3383268"/>
          </a:xfrm>
          <a:prstGeom prst="rect">
            <a:avLst/>
          </a:prstGeom>
        </p:spPr>
      </p:pic>
      <p:pic>
        <p:nvPicPr>
          <p:cNvPr id="10" name="Bilde 9" descr="Et bilde som inneholder klær, sko, person, tegnefilm&#10;&#10;Automatisk generert beskrivelse">
            <a:extLst>
              <a:ext uri="{FF2B5EF4-FFF2-40B4-BE49-F238E27FC236}">
                <a16:creationId xmlns:a16="http://schemas.microsoft.com/office/drawing/2014/main" xmlns="" id="{D513ED6A-F5B2-B1AC-D627-73774C4057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19" r="9441" b="-2"/>
          <a:stretch/>
        </p:blipFill>
        <p:spPr>
          <a:xfrm>
            <a:off x="9220200" y="10"/>
            <a:ext cx="2971800" cy="3383268"/>
          </a:xfrm>
          <a:prstGeom prst="rect">
            <a:avLst/>
          </a:prstGeom>
        </p:spPr>
      </p:pic>
      <p:pic>
        <p:nvPicPr>
          <p:cNvPr id="21" name="Bilde 20" descr="Et bilde som inneholder anime, tegnefilm, fiksjon, Tegnefilm&#10;&#10;Automatisk generert beskrivelse">
            <a:extLst>
              <a:ext uri="{FF2B5EF4-FFF2-40B4-BE49-F238E27FC236}">
                <a16:creationId xmlns:a16="http://schemas.microsoft.com/office/drawing/2014/main" xmlns="" id="{F628A831-BBCE-3E48-38C1-F2471A83E20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422" r="-1" b="20604"/>
          <a:stretch/>
        </p:blipFill>
        <p:spPr>
          <a:xfrm>
            <a:off x="-1018" y="3474720"/>
            <a:ext cx="6044438" cy="3383280"/>
          </a:xfrm>
          <a:prstGeom prst="rect">
            <a:avLst/>
          </a:prstGeom>
        </p:spPr>
      </p:pic>
      <p:sp>
        <p:nvSpPr>
          <p:cNvPr id="86" name="Rectangle 89">
            <a:extLst>
              <a:ext uri="{FF2B5EF4-FFF2-40B4-BE49-F238E27FC236}">
                <a16:creationId xmlns:a16="http://schemas.microsoft.com/office/drawing/2014/main" xmlns="" id="{39BEB6D0-9E4E-4221-93D1-74ABECEE9E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45910" y="3474720"/>
            <a:ext cx="6046090" cy="3383281"/>
          </a:xfrm>
          <a:prstGeom prst="rect">
            <a:avLst/>
          </a:prstGeom>
          <a:solidFill>
            <a:srgbClr val="54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xmlns="" id="{8184A1E0-CD5A-A90F-F3CB-63A4E324AAC3}"/>
              </a:ext>
            </a:extLst>
          </p:cNvPr>
          <p:cNvSpPr>
            <a:spLocks noGrp="1"/>
          </p:cNvSpPr>
          <p:nvPr>
            <p:ph type="title"/>
          </p:nvPr>
        </p:nvSpPr>
        <p:spPr>
          <a:xfrm>
            <a:off x="6491653" y="3799272"/>
            <a:ext cx="5193748" cy="637124"/>
          </a:xfrm>
        </p:spPr>
        <p:txBody>
          <a:bodyPr vert="horz" lIns="91440" tIns="45720" rIns="91440" bIns="45720" rtlCol="0" anchor="ctr">
            <a:normAutofit/>
          </a:bodyPr>
          <a:lstStyle/>
          <a:p>
            <a:pPr algn="r" rtl="1"/>
            <a:r>
              <a:rPr lang="fa-IR" sz="3200" kern="1200" dirty="0" smtClean="0">
                <a:solidFill>
                  <a:srgbClr val="FFFFFF"/>
                </a:solidFill>
                <a:latin typeface="+mj-lt"/>
                <a:ea typeface="+mj-ea"/>
                <a:cs typeface="+mj-cs"/>
              </a:rPr>
              <a:t>زبان کودکان</a:t>
            </a:r>
            <a:endParaRPr lang="en-US" sz="3200" kern="1200" dirty="0">
              <a:solidFill>
                <a:srgbClr val="FFFFFF"/>
              </a:solidFill>
              <a:latin typeface="+mj-lt"/>
              <a:ea typeface="+mj-ea"/>
              <a:cs typeface="+mj-cs"/>
            </a:endParaRPr>
          </a:p>
        </p:txBody>
      </p:sp>
      <p:sp>
        <p:nvSpPr>
          <p:cNvPr id="3" name="Plassholder for innhold 2">
            <a:extLst>
              <a:ext uri="{FF2B5EF4-FFF2-40B4-BE49-F238E27FC236}">
                <a16:creationId xmlns:a16="http://schemas.microsoft.com/office/drawing/2014/main" xmlns="" id="{2A7F605B-433E-A82D-C664-538E82588012}"/>
              </a:ext>
            </a:extLst>
          </p:cNvPr>
          <p:cNvSpPr>
            <a:spLocks noGrp="1"/>
          </p:cNvSpPr>
          <p:nvPr>
            <p:ph sz="half" idx="1"/>
          </p:nvPr>
        </p:nvSpPr>
        <p:spPr>
          <a:xfrm>
            <a:off x="6479648" y="4510585"/>
            <a:ext cx="5366610" cy="1758732"/>
          </a:xfrm>
        </p:spPr>
        <p:txBody>
          <a:bodyPr vert="horz" lIns="91440" tIns="45720" rIns="91440" bIns="45720" rtlCol="0">
            <a:normAutofit/>
          </a:bodyPr>
          <a:lstStyle/>
          <a:p>
            <a:pPr algn="r" rtl="1"/>
            <a:r>
              <a:rPr lang="fa-IR" sz="1800" dirty="0" smtClean="0">
                <a:solidFill>
                  <a:srgbClr val="FFFFFF"/>
                </a:solidFill>
              </a:rPr>
              <a:t>اغلباً </a:t>
            </a:r>
            <a:r>
              <a:rPr lang="fa-IR" sz="1800" dirty="0">
                <a:solidFill>
                  <a:srgbClr val="FFFFFF"/>
                </a:solidFill>
              </a:rPr>
              <a:t>در مورد آنچه </a:t>
            </a:r>
            <a:r>
              <a:rPr lang="fa-IR" sz="1800" dirty="0" smtClean="0">
                <a:solidFill>
                  <a:srgbClr val="FFFFFF"/>
                </a:solidFill>
              </a:rPr>
              <a:t>تجربه </a:t>
            </a:r>
            <a:r>
              <a:rPr lang="fa-IR" sz="1800" dirty="0">
                <a:solidFill>
                  <a:srgbClr val="FFFFFF"/>
                </a:solidFill>
              </a:rPr>
              <a:t>می </a:t>
            </a:r>
            <a:r>
              <a:rPr lang="fa-IR" sz="1800" dirty="0" smtClean="0">
                <a:solidFill>
                  <a:srgbClr val="FFFFFF"/>
                </a:solidFill>
              </a:rPr>
              <a:t>کنند</a:t>
            </a:r>
            <a:r>
              <a:rPr lang="fa-IR" sz="1800" dirty="0">
                <a:solidFill>
                  <a:srgbClr val="FFFFFF"/>
                </a:solidFill>
              </a:rPr>
              <a:t> بدون زبان</a:t>
            </a:r>
            <a:r>
              <a:rPr lang="fa-IR" sz="1800" dirty="0" smtClean="0">
                <a:solidFill>
                  <a:srgbClr val="FFFFFF"/>
                </a:solidFill>
              </a:rPr>
              <a:t> میگویند</a:t>
            </a:r>
            <a:endParaRPr lang="fa-IR" sz="1800" dirty="0">
              <a:solidFill>
                <a:srgbClr val="FFFFFF"/>
              </a:solidFill>
            </a:endParaRPr>
          </a:p>
          <a:p>
            <a:pPr algn="r" rtl="1"/>
            <a:r>
              <a:rPr lang="fa-IR" sz="1800" dirty="0">
                <a:solidFill>
                  <a:srgbClr val="FFFFFF"/>
                </a:solidFill>
              </a:rPr>
              <a:t>واکنش های طبیعی به رویدادهای غیر طبیعی</a:t>
            </a:r>
            <a:endParaRPr lang="en-US" sz="1800" dirty="0">
              <a:solidFill>
                <a:srgbClr val="FFFFFF"/>
              </a:solidFill>
            </a:endParaRPr>
          </a:p>
          <a:p>
            <a:pPr marL="0"/>
            <a:endParaRPr lang="en-US" sz="1800" dirty="0">
              <a:solidFill>
                <a:srgbClr val="FFFFFF"/>
              </a:solidFill>
            </a:endParaRPr>
          </a:p>
        </p:txBody>
      </p:sp>
    </p:spTree>
    <p:extLst>
      <p:ext uri="{BB962C8B-B14F-4D97-AF65-F5344CB8AC3E}">
        <p14:creationId xmlns:p14="http://schemas.microsoft.com/office/powerpoint/2010/main" val="152724801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medier 1" title="Profilfilm RVTS Sør">
            <a:hlinkClick r:id="" action="ppaction://media"/>
            <a:extLst>
              <a:ext uri="{FF2B5EF4-FFF2-40B4-BE49-F238E27FC236}">
                <a16:creationId xmlns:a16="http://schemas.microsoft.com/office/drawing/2014/main" xmlns="" id="{0B7DD3F1-5C79-E77A-7996-21E772C1F10E}"/>
              </a:ext>
            </a:extLst>
          </p:cNvPr>
          <p:cNvPicPr>
            <a:picLocks noRot="1" noChangeAspect="1"/>
          </p:cNvPicPr>
          <p:nvPr>
            <a:videoFile r:link="rId1"/>
          </p:nvPr>
        </p:nvPicPr>
        <p:blipFill>
          <a:blip r:embed="rId4"/>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22982429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Maia Helene Aaby Tømmeraas</DisplayName>
        <AccountId>14</AccountId>
        <AccountType/>
      </UserInfo>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Props1.xml><?xml version="1.0" encoding="utf-8"?>
<ds:datastoreItem xmlns:ds="http://schemas.openxmlformats.org/officeDocument/2006/customXml" ds:itemID="{3D9DA183-893E-44E6-97A3-5E09687FB669}">
  <ds:schemaRefs>
    <ds:schemaRef ds:uri="5662dfda-f9ca-4ffc-aa76-bfc5e0372425"/>
    <ds:schemaRef ds:uri="69737e73-f3ad-43f2-9fa4-d48f1107f5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A2C82FD-D411-4E8A-9404-FAF516EF4FF7}">
  <ds:schemaRefs>
    <ds:schemaRef ds:uri="http://schemas.microsoft.com/sharepoint/v3/contenttype/forms"/>
  </ds:schemaRefs>
</ds:datastoreItem>
</file>

<file path=customXml/itemProps3.xml><?xml version="1.0" encoding="utf-8"?>
<ds:datastoreItem xmlns:ds="http://schemas.openxmlformats.org/officeDocument/2006/customXml" ds:itemID="{DFDBBB43-477F-4CE6-9485-438D9D9F69E4}">
  <ds:schemaRefs>
    <ds:schemaRef ds:uri="http://schemas.microsoft.com/office/2006/documentManagement/types"/>
    <ds:schemaRef ds:uri="http://schemas.microsoft.com/office/infopath/2007/PartnerControls"/>
    <ds:schemaRef ds:uri="5662dfda-f9ca-4ffc-aa76-bfc5e0372425"/>
    <ds:schemaRef ds:uri="http://purl.org/dc/elements/1.1/"/>
    <ds:schemaRef ds:uri="http://schemas.microsoft.com/office/2006/metadata/properties"/>
    <ds:schemaRef ds:uri="http://purl.org/dc/terms/"/>
    <ds:schemaRef ds:uri="http://schemas.openxmlformats.org/package/2006/metadata/core-properties"/>
    <ds:schemaRef ds:uri="69737e73-f3ad-43f2-9fa4-d48f1107f52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147</TotalTime>
  <Words>1941</Words>
  <Application>Microsoft Office PowerPoint</Application>
  <PresentationFormat>Widescreen</PresentationFormat>
  <Paragraphs>222</Paragraphs>
  <Slides>18</Slides>
  <Notes>17</Notes>
  <HiddenSlides>0</HiddenSlides>
  <MMClips>2</MMClips>
  <ScaleCrop>false</ScaleCrop>
  <HeadingPairs>
    <vt:vector size="6" baseType="variant">
      <vt:variant>
        <vt:lpstr>Brukte skrifter</vt:lpstr>
      </vt:variant>
      <vt:variant>
        <vt:i4>8</vt:i4>
      </vt:variant>
      <vt:variant>
        <vt:lpstr>Tema</vt:lpstr>
      </vt:variant>
      <vt:variant>
        <vt:i4>2</vt:i4>
      </vt:variant>
      <vt:variant>
        <vt:lpstr>Lysbildetitler</vt:lpstr>
      </vt:variant>
      <vt:variant>
        <vt:i4>18</vt:i4>
      </vt:variant>
    </vt:vector>
  </HeadingPairs>
  <TitlesOfParts>
    <vt:vector size="28" baseType="lpstr">
      <vt:lpstr>Aptos</vt:lpstr>
      <vt:lpstr>Aptos Display</vt:lpstr>
      <vt:lpstr>Arial</vt:lpstr>
      <vt:lpstr>Calibri</vt:lpstr>
      <vt:lpstr>Courier New,monospace</vt:lpstr>
      <vt:lpstr>Helvetica</vt:lpstr>
      <vt:lpstr>Open Sans</vt:lpstr>
      <vt:lpstr>Times New Roman</vt:lpstr>
      <vt:lpstr>Office-tema</vt:lpstr>
      <vt:lpstr>1_Office-tema</vt:lpstr>
      <vt:lpstr>جلسه 3</vt:lpstr>
      <vt:lpstr>وظیفه خانگی</vt:lpstr>
      <vt:lpstr>دستور کار امروز</vt:lpstr>
      <vt:lpstr>همه اطفال به چه چیزی نیاز دارند؟</vt:lpstr>
      <vt:lpstr>PowerPoint-presentasjon</vt:lpstr>
      <vt:lpstr>طفل بودن در فرهنگ های متعدد</vt:lpstr>
      <vt:lpstr>استرس، مهاجرت و تروما</vt:lpstr>
      <vt:lpstr>زبان کودکان</vt:lpstr>
      <vt:lpstr>PowerPoint-presentasjon</vt:lpstr>
      <vt:lpstr>رو برو شدن با کودکی که درد دارند که در زمانی که خود شما حالت سخت را می گذرانید، </vt:lpstr>
      <vt:lpstr>وظیفه بازتاب دهنده در جلسه عمومی</vt:lpstr>
      <vt:lpstr>ملاقات با کودکانی که درد دارند</vt:lpstr>
      <vt:lpstr>کودک به چه چیزی نیاز دارد؟</vt:lpstr>
      <vt:lpstr>کودک به چه چیزی نیاز دارد؟</vt:lpstr>
      <vt:lpstr>کودک به چه چیزی نیاز دارد؟ خلاصه</vt:lpstr>
      <vt:lpstr>کارخانگی جلسه 3</vt:lpstr>
      <vt:lpstr>لینک ها و آدرس های مفید</vt:lpstr>
      <vt:lpstr>منابع جلسه 3</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Nasseri Tolketjenester</dc:creator>
  <cp:lastModifiedBy>Nasseri Tolketjenester</cp:lastModifiedBy>
  <cp:revision>9</cp:revision>
  <dcterms:created xsi:type="dcterms:W3CDTF">2024-03-19T09:13:48Z</dcterms:created>
  <dcterms:modified xsi:type="dcterms:W3CDTF">2024-06-02T23:07:22Z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