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612259-FC61-5843-8468-86054BCE7DE1}" v="1332" dt="2024-05-21T05:12:59.950"/>
    <p1510:client id="{75872EF5-0809-4806-927B-4ED090B818D4}" v="92" dt="2024-05-21T05:42:18.139"/>
    <p1510:client id="{8E95C017-6A9D-AD39-F873-96F7D26ECAD5}" v="252" dt="2024-05-21T05:33:50.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frid Krossbakken" userId="S::elfrid.krossbakken@bufetat.no::9e012093-0ee3-4f7b-8ab2-1d5e62e751de" providerId="AD" clId="Web-{5735A8CE-EB82-0830-542B-AD9C75C1F57E}"/>
    <pc:docChg chg="addSld modSld">
      <pc:chgData name="Elfrid Krossbakken" userId="S::elfrid.krossbakken@bufetat.no::9e012093-0ee3-4f7b-8ab2-1d5e62e751de" providerId="AD" clId="Web-{5735A8CE-EB82-0830-542B-AD9C75C1F57E}" dt="2024-04-26T08:31:56.959" v="4"/>
      <pc:docMkLst>
        <pc:docMk/>
      </pc:docMkLst>
      <pc:sldChg chg="new">
        <pc:chgData name="Elfrid Krossbakken" userId="S::elfrid.krossbakken@bufetat.no::9e012093-0ee3-4f7b-8ab2-1d5e62e751de" providerId="AD" clId="Web-{5735A8CE-EB82-0830-542B-AD9C75C1F57E}" dt="2024-04-26T08:31:23.490" v="0"/>
        <pc:sldMkLst>
          <pc:docMk/>
          <pc:sldMk cId="1735410506" sldId="284"/>
        </pc:sldMkLst>
      </pc:sldChg>
      <pc:sldChg chg="new">
        <pc:chgData name="Elfrid Krossbakken" userId="S::elfrid.krossbakken@bufetat.no::9e012093-0ee3-4f7b-8ab2-1d5e62e751de" providerId="AD" clId="Web-{5735A8CE-EB82-0830-542B-AD9C75C1F57E}" dt="2024-04-26T08:31:28.693" v="1"/>
        <pc:sldMkLst>
          <pc:docMk/>
          <pc:sldMk cId="599616923" sldId="285"/>
        </pc:sldMkLst>
      </pc:sldChg>
      <pc:sldChg chg="addSp modSp new">
        <pc:chgData name="Elfrid Krossbakken" userId="S::elfrid.krossbakken@bufetat.no::9e012093-0ee3-4f7b-8ab2-1d5e62e751de" providerId="AD" clId="Web-{5735A8CE-EB82-0830-542B-AD9C75C1F57E}" dt="2024-04-26T08:31:56.959" v="4"/>
        <pc:sldMkLst>
          <pc:docMk/>
          <pc:sldMk cId="2298242931" sldId="286"/>
        </pc:sldMkLst>
        <pc:picChg chg="add mod">
          <ac:chgData name="Elfrid Krossbakken" userId="S::elfrid.krossbakken@bufetat.no::9e012093-0ee3-4f7b-8ab2-1d5e62e751de" providerId="AD" clId="Web-{5735A8CE-EB82-0830-542B-AD9C75C1F57E}" dt="2024-04-26T08:31:56.959" v="4"/>
          <ac:picMkLst>
            <pc:docMk/>
            <pc:sldMk cId="2298242931" sldId="286"/>
            <ac:picMk id="2" creationId="{0B7DD3F1-5C79-E77A-7996-21E772C1F10E}"/>
          </ac:picMkLst>
        </pc:picChg>
      </pc:sldChg>
    </pc:docChg>
  </pc:docChgLst>
  <pc:docChgLst>
    <pc:chgData name="Stian Tandberg" userId="S::stian.tandberg@bufetat.no::04e3da4d-8e9d-479a-b565-4021ad334c0a" providerId="AD" clId="Web-{8015FD3B-8418-2787-CFBF-E0523E2C64FD}"/>
    <pc:docChg chg="mod modSld">
      <pc:chgData name="Stian Tandberg" userId="S::stian.tandberg@bufetat.no::04e3da4d-8e9d-479a-b565-4021ad334c0a" providerId="AD" clId="Web-{8015FD3B-8418-2787-CFBF-E0523E2C64FD}" dt="2024-05-13T13:09:58.721" v="58"/>
      <pc:docMkLst>
        <pc:docMk/>
      </pc:docMkLst>
      <pc:sldChg chg="addSp delSp modSp">
        <pc:chgData name="Stian Tandberg" userId="S::stian.tandberg@bufetat.no::04e3da4d-8e9d-479a-b565-4021ad334c0a" providerId="AD" clId="Web-{8015FD3B-8418-2787-CFBF-E0523E2C64FD}" dt="2024-05-13T12:35:45.916" v="13"/>
        <pc:sldMkLst>
          <pc:docMk/>
          <pc:sldMk cId="1446967390" sldId="259"/>
        </pc:sldMkLst>
        <pc:spChg chg="mod">
          <ac:chgData name="Stian Tandberg" userId="S::stian.tandberg@bufetat.no::04e3da4d-8e9d-479a-b565-4021ad334c0a" providerId="AD" clId="Web-{8015FD3B-8418-2787-CFBF-E0523E2C64FD}" dt="2024-05-13T12:35:45.916" v="13"/>
          <ac:spMkLst>
            <pc:docMk/>
            <pc:sldMk cId="1446967390" sldId="259"/>
            <ac:spMk id="2" creationId="{FA5C19F9-4E53-F75F-4868-F78AEB981D34}"/>
          </ac:spMkLst>
        </pc:spChg>
        <pc:spChg chg="mod">
          <ac:chgData name="Stian Tandberg" userId="S::stian.tandberg@bufetat.no::04e3da4d-8e9d-479a-b565-4021ad334c0a" providerId="AD" clId="Web-{8015FD3B-8418-2787-CFBF-E0523E2C64FD}" dt="2024-05-13T12:35:45.916" v="13"/>
          <ac:spMkLst>
            <pc:docMk/>
            <pc:sldMk cId="1446967390" sldId="259"/>
            <ac:spMk id="3" creationId="{34135EE3-DDEE-AB21-4ED8-74C7036EF4C5}"/>
          </ac:spMkLst>
        </pc:spChg>
        <pc:spChg chg="del">
          <ac:chgData name="Stian Tandberg" userId="S::stian.tandberg@bufetat.no::04e3da4d-8e9d-479a-b565-4021ad334c0a" providerId="AD" clId="Web-{8015FD3B-8418-2787-CFBF-E0523E2C64FD}" dt="2024-05-13T12:35:45.916" v="13"/>
          <ac:spMkLst>
            <pc:docMk/>
            <pc:sldMk cId="1446967390" sldId="259"/>
            <ac:spMk id="11" creationId="{743AA782-23D1-4521-8CAD-47662984AA08}"/>
          </ac:spMkLst>
        </pc:spChg>
        <pc:spChg chg="del">
          <ac:chgData name="Stian Tandberg" userId="S::stian.tandberg@bufetat.no::04e3da4d-8e9d-479a-b565-4021ad334c0a" providerId="AD" clId="Web-{8015FD3B-8418-2787-CFBF-E0523E2C64FD}" dt="2024-05-13T12:35:45.916" v="13"/>
          <ac:spMkLst>
            <pc:docMk/>
            <pc:sldMk cId="1446967390" sldId="259"/>
            <ac:spMk id="13" creationId="{71877DBC-BB60-40F0-AC93-2ACDBAAE60CE}"/>
          </ac:spMkLst>
        </pc:spChg>
        <pc:spChg chg="add">
          <ac:chgData name="Stian Tandberg" userId="S::stian.tandberg@bufetat.no::04e3da4d-8e9d-479a-b565-4021ad334c0a" providerId="AD" clId="Web-{8015FD3B-8418-2787-CFBF-E0523E2C64FD}" dt="2024-05-13T12:35:45.916" v="13"/>
          <ac:spMkLst>
            <pc:docMk/>
            <pc:sldMk cId="1446967390" sldId="259"/>
            <ac:spMk id="18" creationId="{F13C74B1-5B17-4795-BED0-7140497B445A}"/>
          </ac:spMkLst>
        </pc:spChg>
        <pc:spChg chg="add">
          <ac:chgData name="Stian Tandberg" userId="S::stian.tandberg@bufetat.no::04e3da4d-8e9d-479a-b565-4021ad334c0a" providerId="AD" clId="Web-{8015FD3B-8418-2787-CFBF-E0523E2C64FD}" dt="2024-05-13T12:35:45.916" v="13"/>
          <ac:spMkLst>
            <pc:docMk/>
            <pc:sldMk cId="1446967390" sldId="259"/>
            <ac:spMk id="20" creationId="{D4974D33-8DC5-464E-8C6D-BE58F0669C17}"/>
          </ac:spMkLst>
        </pc:spChg>
        <pc:picChg chg="mod">
          <ac:chgData name="Stian Tandberg" userId="S::stian.tandberg@bufetat.no::04e3da4d-8e9d-479a-b565-4021ad334c0a" providerId="AD" clId="Web-{8015FD3B-8418-2787-CFBF-E0523E2C64FD}" dt="2024-05-13T12:35:45.916" v="13"/>
          <ac:picMkLst>
            <pc:docMk/>
            <pc:sldMk cId="1446967390" sldId="259"/>
            <ac:picMk id="6" creationId="{D83E55DF-8367-B542-BD74-00FF1524C272}"/>
          </ac:picMkLst>
        </pc:picChg>
      </pc:sldChg>
      <pc:sldChg chg="addSp delSp modSp addCm modCm">
        <pc:chgData name="Stian Tandberg" userId="S::stian.tandberg@bufetat.no::04e3da4d-8e9d-479a-b565-4021ad334c0a" providerId="AD" clId="Web-{8015FD3B-8418-2787-CFBF-E0523E2C64FD}" dt="2024-05-13T13:09:58.721" v="58"/>
        <pc:sldMkLst>
          <pc:docMk/>
          <pc:sldMk cId="3370027955" sldId="272"/>
        </pc:sldMkLst>
        <pc:spChg chg="add del mod">
          <ac:chgData name="Stian Tandberg" userId="S::stian.tandberg@bufetat.no::04e3da4d-8e9d-479a-b565-4021ad334c0a" providerId="AD" clId="Web-{8015FD3B-8418-2787-CFBF-E0523E2C64FD}" dt="2024-05-13T13:08:45.329" v="53"/>
          <ac:spMkLst>
            <pc:docMk/>
            <pc:sldMk cId="3370027955" sldId="272"/>
            <ac:spMk id="7" creationId="{0C497AC0-3C0D-F40D-F10D-857B76F5F0F4}"/>
          </ac:spMkLst>
        </pc:spChg>
        <pc:spChg chg="del">
          <ac:chgData name="Stian Tandberg" userId="S::stian.tandberg@bufetat.no::04e3da4d-8e9d-479a-b565-4021ad334c0a" providerId="AD" clId="Web-{8015FD3B-8418-2787-CFBF-E0523E2C64FD}" dt="2024-05-13T13:09:02.798" v="56"/>
          <ac:spMkLst>
            <pc:docMk/>
            <pc:sldMk cId="3370027955" sldId="272"/>
            <ac:spMk id="21" creationId="{F13C74B1-5B17-4795-BED0-7140497B445A}"/>
          </ac:spMkLst>
        </pc:spChg>
        <pc:spChg chg="del">
          <ac:chgData name="Stian Tandberg" userId="S::stian.tandberg@bufetat.no::04e3da4d-8e9d-479a-b565-4021ad334c0a" providerId="AD" clId="Web-{8015FD3B-8418-2787-CFBF-E0523E2C64FD}" dt="2024-05-13T13:09:02.798" v="56"/>
          <ac:spMkLst>
            <pc:docMk/>
            <pc:sldMk cId="3370027955" sldId="272"/>
            <ac:spMk id="23" creationId="{D4974D33-8DC5-464E-8C6D-BE58F0669C17}"/>
          </ac:spMkLst>
        </pc:spChg>
        <pc:spChg chg="add">
          <ac:chgData name="Stian Tandberg" userId="S::stian.tandberg@bufetat.no::04e3da4d-8e9d-479a-b565-4021ad334c0a" providerId="AD" clId="Web-{8015FD3B-8418-2787-CFBF-E0523E2C64FD}" dt="2024-05-13T13:09:02.798" v="56"/>
          <ac:spMkLst>
            <pc:docMk/>
            <pc:sldMk cId="3370027955" sldId="272"/>
            <ac:spMk id="28" creationId="{F13C74B1-5B17-4795-BED0-7140497B445A}"/>
          </ac:spMkLst>
        </pc:spChg>
        <pc:spChg chg="add">
          <ac:chgData name="Stian Tandberg" userId="S::stian.tandberg@bufetat.no::04e3da4d-8e9d-479a-b565-4021ad334c0a" providerId="AD" clId="Web-{8015FD3B-8418-2787-CFBF-E0523E2C64FD}" dt="2024-05-13T13:09:02.798" v="56"/>
          <ac:spMkLst>
            <pc:docMk/>
            <pc:sldMk cId="3370027955" sldId="272"/>
            <ac:spMk id="30" creationId="{D4974D33-8DC5-464E-8C6D-BE58F0669C17}"/>
          </ac:spMkLst>
        </pc:spChg>
        <pc:picChg chg="add del mod">
          <ac:chgData name="Stian Tandberg" userId="S::stian.tandberg@bufetat.no::04e3da4d-8e9d-479a-b565-4021ad334c0a" providerId="AD" clId="Web-{8015FD3B-8418-2787-CFBF-E0523E2C64FD}" dt="2024-05-13T13:06:25.841" v="50"/>
          <ac:picMkLst>
            <pc:docMk/>
            <pc:sldMk cId="3370027955" sldId="272"/>
            <ac:picMk id="3" creationId="{3370A065-AB3B-2256-4291-2BB9CC17EC72}"/>
          </ac:picMkLst>
        </pc:picChg>
        <pc:picChg chg="add del mod">
          <ac:chgData name="Stian Tandberg" userId="S::stian.tandberg@bufetat.no::04e3da4d-8e9d-479a-b565-4021ad334c0a" providerId="AD" clId="Web-{8015FD3B-8418-2787-CFBF-E0523E2C64FD}" dt="2024-05-13T10:03:51.901" v="12"/>
          <ac:picMkLst>
            <pc:docMk/>
            <pc:sldMk cId="3370027955" sldId="272"/>
            <ac:picMk id="3" creationId="{BBD8BA85-9425-853E-622A-2C6460FAEC8C}"/>
          </ac:picMkLst>
        </pc:picChg>
        <pc:picChg chg="add del mod">
          <ac:chgData name="Stian Tandberg" userId="S::stian.tandberg@bufetat.no::04e3da4d-8e9d-479a-b565-4021ad334c0a" providerId="AD" clId="Web-{8015FD3B-8418-2787-CFBF-E0523E2C64FD}" dt="2024-05-13T13:06:28.154" v="51"/>
          <ac:picMkLst>
            <pc:docMk/>
            <pc:sldMk cId="3370027955" sldId="272"/>
            <ac:picMk id="5" creationId="{0FD2AEF5-2E2E-9199-9869-58AEEF52BA2D}"/>
          </ac:picMkLst>
        </pc:picChg>
        <pc:picChg chg="add mod ord">
          <ac:chgData name="Stian Tandberg" userId="S::stian.tandberg@bufetat.no::04e3da4d-8e9d-479a-b565-4021ad334c0a" providerId="AD" clId="Web-{8015FD3B-8418-2787-CFBF-E0523E2C64FD}" dt="2024-05-13T13:09:02.798" v="56"/>
          <ac:picMkLst>
            <pc:docMk/>
            <pc:sldMk cId="3370027955" sldId="272"/>
            <ac:picMk id="8" creationId="{811E6EB8-1066-FA9F-D90E-AA9A8684016A}"/>
          </ac:picMkLst>
        </pc:picChg>
        <pc:picChg chg="del">
          <ac:chgData name="Stian Tandberg" userId="S::stian.tandberg@bufetat.no::04e3da4d-8e9d-479a-b565-4021ad334c0a" providerId="AD" clId="Web-{8015FD3B-8418-2787-CFBF-E0523E2C64FD}" dt="2024-05-13T13:08:39.501" v="52"/>
          <ac:picMkLst>
            <pc:docMk/>
            <pc:sldMk cId="3370027955" sldId="272"/>
            <ac:picMk id="10" creationId="{AAA3E183-4901-F34E-B778-14E1DD3177DC}"/>
          </ac:picMkLst>
        </pc:picChg>
        <pc:extLst>
          <p:ext xmlns:p="http://schemas.openxmlformats.org/presentationml/2006/main" uri="{D6D511B9-2390-475A-947B-AFAB55BFBCF1}">
            <pc226:cmChg xmlns:pc226="http://schemas.microsoft.com/office/powerpoint/2022/06/main/command" chg="add">
              <pc226:chgData name="Stian Tandberg" userId="S::stian.tandberg@bufetat.no::04e3da4d-8e9d-479a-b565-4021ad334c0a" providerId="AD" clId="Web-{8015FD3B-8418-2787-CFBF-E0523E2C64FD}" dt="2024-05-13T13:09:58.721" v="58"/>
              <pc2:cmMkLst xmlns:pc2="http://schemas.microsoft.com/office/powerpoint/2019/9/main/command">
                <pc:docMk/>
                <pc:sldMk cId="3370027955" sldId="272"/>
                <pc2:cmMk id="{742B693D-DE94-460D-8CD6-45BEC4659E4B}"/>
              </pc2:cmMkLst>
              <pc226:cmRplyChg chg="add">
                <pc226:chgData name="Stian Tandberg" userId="S::stian.tandberg@bufetat.no::04e3da4d-8e9d-479a-b565-4021ad334c0a" providerId="AD" clId="Web-{8015FD3B-8418-2787-CFBF-E0523E2C64FD}" dt="2024-05-13T13:09:38.939" v="57"/>
                <pc2:cmRplyMkLst xmlns:pc2="http://schemas.microsoft.com/office/powerpoint/2019/9/main/command">
                  <pc:docMk/>
                  <pc:sldMk cId="3370027955" sldId="272"/>
                  <pc2:cmMk id="{742B693D-DE94-460D-8CD6-45BEC4659E4B}"/>
                  <pc2:cmRplyMk id="{28027095-C117-4DCB-90C9-ECA7B2519834}"/>
                </pc2:cmRplyMkLst>
              </pc226:cmRplyChg>
              <pc226:cmRplyChg chg="add">
                <pc226:chgData name="Stian Tandberg" userId="S::stian.tandberg@bufetat.no::04e3da4d-8e9d-479a-b565-4021ad334c0a" providerId="AD" clId="Web-{8015FD3B-8418-2787-CFBF-E0523E2C64FD}" dt="2024-05-13T13:09:58.721" v="58"/>
                <pc2:cmRplyMkLst xmlns:pc2="http://schemas.microsoft.com/office/powerpoint/2019/9/main/command">
                  <pc:docMk/>
                  <pc:sldMk cId="3370027955" sldId="272"/>
                  <pc2:cmMk id="{742B693D-DE94-460D-8CD6-45BEC4659E4B}"/>
                  <pc2:cmRplyMk id="{00736ADB-B68C-478B-8904-619960394D34}"/>
                </pc2:cmRplyMkLst>
              </pc226:cmRplyChg>
            </pc226:cmChg>
          </p:ext>
        </pc:extLst>
      </pc:sldChg>
      <pc:sldChg chg="addSp delSp modSp">
        <pc:chgData name="Stian Tandberg" userId="S::stian.tandberg@bufetat.no::04e3da4d-8e9d-479a-b565-4021ad334c0a" providerId="AD" clId="Web-{8015FD3B-8418-2787-CFBF-E0523E2C64FD}" dt="2024-05-13T12:36:21.324" v="14"/>
        <pc:sldMkLst>
          <pc:docMk/>
          <pc:sldMk cId="3123909395" sldId="288"/>
        </pc:sldMkLst>
        <pc:spChg chg="mod">
          <ac:chgData name="Stian Tandberg" userId="S::stian.tandberg@bufetat.no::04e3da4d-8e9d-479a-b565-4021ad334c0a" providerId="AD" clId="Web-{8015FD3B-8418-2787-CFBF-E0523E2C64FD}" dt="2024-05-13T12:36:21.324" v="14"/>
          <ac:spMkLst>
            <pc:docMk/>
            <pc:sldMk cId="3123909395" sldId="288"/>
            <ac:spMk id="2" creationId="{C9277AD4-661B-C776-5BF2-BD76689C1C46}"/>
          </ac:spMkLst>
        </pc:spChg>
        <pc:spChg chg="mod">
          <ac:chgData name="Stian Tandberg" userId="S::stian.tandberg@bufetat.no::04e3da4d-8e9d-479a-b565-4021ad334c0a" providerId="AD" clId="Web-{8015FD3B-8418-2787-CFBF-E0523E2C64FD}" dt="2024-05-13T12:36:21.324" v="14"/>
          <ac:spMkLst>
            <pc:docMk/>
            <pc:sldMk cId="3123909395" sldId="288"/>
            <ac:spMk id="4" creationId="{932D0490-9767-6C9A-E6E9-F3A93420F301}"/>
          </ac:spMkLst>
        </pc:spChg>
        <pc:spChg chg="del">
          <ac:chgData name="Stian Tandberg" userId="S::stian.tandberg@bufetat.no::04e3da4d-8e9d-479a-b565-4021ad334c0a" providerId="AD" clId="Web-{8015FD3B-8418-2787-CFBF-E0523E2C64FD}" dt="2024-05-13T12:36:21.324" v="14"/>
          <ac:spMkLst>
            <pc:docMk/>
            <pc:sldMk cId="3123909395" sldId="288"/>
            <ac:spMk id="25" creationId="{F13C74B1-5B17-4795-BED0-7140497B445A}"/>
          </ac:spMkLst>
        </pc:spChg>
        <pc:spChg chg="del">
          <ac:chgData name="Stian Tandberg" userId="S::stian.tandberg@bufetat.no::04e3da4d-8e9d-479a-b565-4021ad334c0a" providerId="AD" clId="Web-{8015FD3B-8418-2787-CFBF-E0523E2C64FD}" dt="2024-05-13T12:36:21.324" v="14"/>
          <ac:spMkLst>
            <pc:docMk/>
            <pc:sldMk cId="3123909395" sldId="288"/>
            <ac:spMk id="26" creationId="{D4974D33-8DC5-464E-8C6D-BE58F0669C17}"/>
          </ac:spMkLst>
        </pc:spChg>
        <pc:spChg chg="add">
          <ac:chgData name="Stian Tandberg" userId="S::stian.tandberg@bufetat.no::04e3da4d-8e9d-479a-b565-4021ad334c0a" providerId="AD" clId="Web-{8015FD3B-8418-2787-CFBF-E0523E2C64FD}" dt="2024-05-13T12:36:21.324" v="14"/>
          <ac:spMkLst>
            <pc:docMk/>
            <pc:sldMk cId="3123909395" sldId="288"/>
            <ac:spMk id="31" creationId="{45D37F4E-DDB4-456B-97E0-9937730A039F}"/>
          </ac:spMkLst>
        </pc:spChg>
        <pc:spChg chg="add">
          <ac:chgData name="Stian Tandberg" userId="S::stian.tandberg@bufetat.no::04e3da4d-8e9d-479a-b565-4021ad334c0a" providerId="AD" clId="Web-{8015FD3B-8418-2787-CFBF-E0523E2C64FD}" dt="2024-05-13T12:36:21.324" v="14"/>
          <ac:spMkLst>
            <pc:docMk/>
            <pc:sldMk cId="3123909395" sldId="288"/>
            <ac:spMk id="33" creationId="{B2DD41CD-8F47-4F56-AD12-4E2FF7696987}"/>
          </ac:spMkLst>
        </pc:spChg>
        <pc:picChg chg="mod">
          <ac:chgData name="Stian Tandberg" userId="S::stian.tandberg@bufetat.no::04e3da4d-8e9d-479a-b565-4021ad334c0a" providerId="AD" clId="Web-{8015FD3B-8418-2787-CFBF-E0523E2C64FD}" dt="2024-05-13T12:36:21.324" v="14"/>
          <ac:picMkLst>
            <pc:docMk/>
            <pc:sldMk cId="3123909395" sldId="288"/>
            <ac:picMk id="10" creationId="{84D136AB-B4B7-295A-0353-102D107C8A2A}"/>
          </ac:picMkLst>
        </pc:picChg>
      </pc:sldChg>
      <pc:sldChg chg="addSp delSp modSp">
        <pc:chgData name="Stian Tandberg" userId="S::stian.tandberg@bufetat.no::04e3da4d-8e9d-479a-b565-4021ad334c0a" providerId="AD" clId="Web-{8015FD3B-8418-2787-CFBF-E0523E2C64FD}" dt="2024-05-13T12:37:49.013" v="15"/>
        <pc:sldMkLst>
          <pc:docMk/>
          <pc:sldMk cId="1182221381" sldId="293"/>
        </pc:sldMkLst>
        <pc:spChg chg="mod">
          <ac:chgData name="Stian Tandberg" userId="S::stian.tandberg@bufetat.no::04e3da4d-8e9d-479a-b565-4021ad334c0a" providerId="AD" clId="Web-{8015FD3B-8418-2787-CFBF-E0523E2C64FD}" dt="2024-05-13T12:37:49.013" v="15"/>
          <ac:spMkLst>
            <pc:docMk/>
            <pc:sldMk cId="1182221381" sldId="293"/>
            <ac:spMk id="2" creationId="{67233D82-F897-7948-4ED3-B71B3E79B498}"/>
          </ac:spMkLst>
        </pc:spChg>
        <pc:spChg chg="mod">
          <ac:chgData name="Stian Tandberg" userId="S::stian.tandberg@bufetat.no::04e3da4d-8e9d-479a-b565-4021ad334c0a" providerId="AD" clId="Web-{8015FD3B-8418-2787-CFBF-E0523E2C64FD}" dt="2024-05-13T12:37:49.013" v="15"/>
          <ac:spMkLst>
            <pc:docMk/>
            <pc:sldMk cId="1182221381" sldId="293"/>
            <ac:spMk id="3" creationId="{AA91A9B3-FD34-5539-609C-64679D431EBA}"/>
          </ac:spMkLst>
        </pc:spChg>
        <pc:spChg chg="del">
          <ac:chgData name="Stian Tandberg" userId="S::stian.tandberg@bufetat.no::04e3da4d-8e9d-479a-b565-4021ad334c0a" providerId="AD" clId="Web-{8015FD3B-8418-2787-CFBF-E0523E2C64FD}" dt="2024-05-13T12:37:49.013" v="15"/>
          <ac:spMkLst>
            <pc:docMk/>
            <pc:sldMk cId="1182221381" sldId="293"/>
            <ac:spMk id="15" creationId="{2B97F24A-32CE-4C1C-A50D-3016B394DCFB}"/>
          </ac:spMkLst>
        </pc:spChg>
        <pc:spChg chg="del">
          <ac:chgData name="Stian Tandberg" userId="S::stian.tandberg@bufetat.no::04e3da4d-8e9d-479a-b565-4021ad334c0a" providerId="AD" clId="Web-{8015FD3B-8418-2787-CFBF-E0523E2C64FD}" dt="2024-05-13T12:37:49.013" v="15"/>
          <ac:spMkLst>
            <pc:docMk/>
            <pc:sldMk cId="1182221381" sldId="293"/>
            <ac:spMk id="16" creationId="{CD8B4F24-440B-49E9-B85D-733523DC064B}"/>
          </ac:spMkLst>
        </pc:spChg>
        <pc:spChg chg="add">
          <ac:chgData name="Stian Tandberg" userId="S::stian.tandberg@bufetat.no::04e3da4d-8e9d-479a-b565-4021ad334c0a" providerId="AD" clId="Web-{8015FD3B-8418-2787-CFBF-E0523E2C64FD}" dt="2024-05-13T12:37:49.013" v="15"/>
          <ac:spMkLst>
            <pc:docMk/>
            <pc:sldMk cId="1182221381" sldId="293"/>
            <ac:spMk id="21" creationId="{F13C74B1-5B17-4795-BED0-7140497B445A}"/>
          </ac:spMkLst>
        </pc:spChg>
        <pc:spChg chg="add">
          <ac:chgData name="Stian Tandberg" userId="S::stian.tandberg@bufetat.no::04e3da4d-8e9d-479a-b565-4021ad334c0a" providerId="AD" clId="Web-{8015FD3B-8418-2787-CFBF-E0523E2C64FD}" dt="2024-05-13T12:37:49.013" v="15"/>
          <ac:spMkLst>
            <pc:docMk/>
            <pc:sldMk cId="1182221381" sldId="293"/>
            <ac:spMk id="23" creationId="{D4974D33-8DC5-464E-8C6D-BE58F0669C17}"/>
          </ac:spMkLst>
        </pc:spChg>
        <pc:picChg chg="mod">
          <ac:chgData name="Stian Tandberg" userId="S::stian.tandberg@bufetat.no::04e3da4d-8e9d-479a-b565-4021ad334c0a" providerId="AD" clId="Web-{8015FD3B-8418-2787-CFBF-E0523E2C64FD}" dt="2024-05-13T12:37:49.013" v="15"/>
          <ac:picMkLst>
            <pc:docMk/>
            <pc:sldMk cId="1182221381" sldId="293"/>
            <ac:picMk id="6" creationId="{F6C98A65-5869-50B6-DBD8-9E89BEEC1EEF}"/>
          </ac:picMkLst>
        </pc:picChg>
      </pc:sldChg>
    </pc:docChg>
  </pc:docChgLst>
  <pc:docChgLst>
    <pc:chgData name="Elfrid Krossbakken" userId="9e012093-0ee3-4f7b-8ab2-1d5e62e751de" providerId="ADAL" clId="{75872EF5-0809-4806-927B-4ED090B818D4}"/>
    <pc:docChg chg="undo custSel addSld delSld modSld sldOrd">
      <pc:chgData name="Elfrid Krossbakken" userId="9e012093-0ee3-4f7b-8ab2-1d5e62e751de" providerId="ADAL" clId="{75872EF5-0809-4806-927B-4ED090B818D4}" dt="2024-05-21T05:42:18.139" v="11350" actId="20577"/>
      <pc:docMkLst>
        <pc:docMk/>
      </pc:docMkLst>
      <pc:sldChg chg="addSp modSp mod setBg">
        <pc:chgData name="Elfrid Krossbakken" userId="9e012093-0ee3-4f7b-8ab2-1d5e62e751de" providerId="ADAL" clId="{75872EF5-0809-4806-927B-4ED090B818D4}" dt="2024-05-16T11:44:30.848" v="10140" actId="26606"/>
        <pc:sldMkLst>
          <pc:docMk/>
          <pc:sldMk cId="4253124984" sldId="256"/>
        </pc:sldMkLst>
        <pc:spChg chg="mod">
          <ac:chgData name="Elfrid Krossbakken" userId="9e012093-0ee3-4f7b-8ab2-1d5e62e751de" providerId="ADAL" clId="{75872EF5-0809-4806-927B-4ED090B818D4}" dt="2024-05-16T11:44:30.848" v="10140" actId="26606"/>
          <ac:spMkLst>
            <pc:docMk/>
            <pc:sldMk cId="4253124984" sldId="256"/>
            <ac:spMk id="2" creationId="{00000000-0000-0000-0000-000000000000}"/>
          </ac:spMkLst>
        </pc:spChg>
        <pc:spChg chg="mod">
          <ac:chgData name="Elfrid Krossbakken" userId="9e012093-0ee3-4f7b-8ab2-1d5e62e751de" providerId="ADAL" clId="{75872EF5-0809-4806-927B-4ED090B818D4}" dt="2024-05-16T11:44:30.848" v="10140" actId="26606"/>
          <ac:spMkLst>
            <pc:docMk/>
            <pc:sldMk cId="4253124984" sldId="256"/>
            <ac:spMk id="3" creationId="{00000000-0000-0000-0000-000000000000}"/>
          </ac:spMkLst>
        </pc:spChg>
        <pc:spChg chg="add">
          <ac:chgData name="Elfrid Krossbakken" userId="9e012093-0ee3-4f7b-8ab2-1d5e62e751de" providerId="ADAL" clId="{75872EF5-0809-4806-927B-4ED090B818D4}" dt="2024-05-16T11:44:30.848" v="10140" actId="26606"/>
          <ac:spMkLst>
            <pc:docMk/>
            <pc:sldMk cId="4253124984" sldId="256"/>
            <ac:spMk id="8" creationId="{18873D23-2DCF-4B31-A009-95721C06E8E1}"/>
          </ac:spMkLst>
        </pc:spChg>
        <pc:spChg chg="add">
          <ac:chgData name="Elfrid Krossbakken" userId="9e012093-0ee3-4f7b-8ab2-1d5e62e751de" providerId="ADAL" clId="{75872EF5-0809-4806-927B-4ED090B818D4}" dt="2024-05-16T11:44:30.848" v="10140" actId="26606"/>
          <ac:spMkLst>
            <pc:docMk/>
            <pc:sldMk cId="4253124984" sldId="256"/>
            <ac:spMk id="10" creationId="{C13EF075-D4EF-4929-ADBC-91B27DA19955}"/>
          </ac:spMkLst>
        </pc:spChg>
        <pc:grpChg chg="add">
          <ac:chgData name="Elfrid Krossbakken" userId="9e012093-0ee3-4f7b-8ab2-1d5e62e751de" providerId="ADAL" clId="{75872EF5-0809-4806-927B-4ED090B818D4}" dt="2024-05-16T11:44:30.848" v="10140" actId="26606"/>
          <ac:grpSpMkLst>
            <pc:docMk/>
            <pc:sldMk cId="4253124984" sldId="256"/>
            <ac:grpSpMk id="12" creationId="{DAA26DFA-AAB2-4973-9C17-16D587C7B198}"/>
          </ac:grpSpMkLst>
        </pc:grpChg>
      </pc:sldChg>
      <pc:sldChg chg="addSp modSp del mod ord modClrScheme chgLayout">
        <pc:chgData name="Elfrid Krossbakken" userId="9e012093-0ee3-4f7b-8ab2-1d5e62e751de" providerId="ADAL" clId="{75872EF5-0809-4806-927B-4ED090B818D4}" dt="2024-05-03T08:52:07.969" v="301" actId="2696"/>
        <pc:sldMkLst>
          <pc:docMk/>
          <pc:sldMk cId="1224950190" sldId="257"/>
        </pc:sldMkLst>
        <pc:spChg chg="mod ord">
          <ac:chgData name="Elfrid Krossbakken" userId="9e012093-0ee3-4f7b-8ab2-1d5e62e751de" providerId="ADAL" clId="{75872EF5-0809-4806-927B-4ED090B818D4}" dt="2024-05-03T08:49:51.909" v="75" actId="20577"/>
          <ac:spMkLst>
            <pc:docMk/>
            <pc:sldMk cId="1224950190" sldId="257"/>
            <ac:spMk id="2" creationId="{36495121-2CCA-5549-9631-87DB904B3E07}"/>
          </ac:spMkLst>
        </pc:spChg>
        <pc:spChg chg="mod ord">
          <ac:chgData name="Elfrid Krossbakken" userId="9e012093-0ee3-4f7b-8ab2-1d5e62e751de" providerId="ADAL" clId="{75872EF5-0809-4806-927B-4ED090B818D4}" dt="2024-05-03T08:49:38.723" v="71" actId="700"/>
          <ac:spMkLst>
            <pc:docMk/>
            <pc:sldMk cId="1224950190" sldId="257"/>
            <ac:spMk id="3" creationId="{C2456966-E890-E981-BD29-73AD3ADB1EA6}"/>
          </ac:spMkLst>
        </pc:spChg>
        <pc:spChg chg="add mod ord">
          <ac:chgData name="Elfrid Krossbakken" userId="9e012093-0ee3-4f7b-8ab2-1d5e62e751de" providerId="ADAL" clId="{75872EF5-0809-4806-927B-4ED090B818D4}" dt="2024-05-03T08:49:38.723" v="71" actId="700"/>
          <ac:spMkLst>
            <pc:docMk/>
            <pc:sldMk cId="1224950190" sldId="257"/>
            <ac:spMk id="4" creationId="{4F03DF9C-CEB4-7333-12D6-D1F26935ABDE}"/>
          </ac:spMkLst>
        </pc:spChg>
      </pc:sldChg>
      <pc:sldChg chg="add del ord">
        <pc:chgData name="Elfrid Krossbakken" userId="9e012093-0ee3-4f7b-8ab2-1d5e62e751de" providerId="ADAL" clId="{75872EF5-0809-4806-927B-4ED090B818D4}" dt="2024-05-03T12:53:21.427" v="1103" actId="2696"/>
        <pc:sldMkLst>
          <pc:docMk/>
          <pc:sldMk cId="3132443504" sldId="258"/>
        </pc:sldMkLst>
      </pc:sldChg>
      <pc:sldChg chg="addSp delSp modSp mod ord setBg modClrScheme chgLayout modNotesTx">
        <pc:chgData name="Elfrid Krossbakken" userId="9e012093-0ee3-4f7b-8ab2-1d5e62e751de" providerId="ADAL" clId="{75872EF5-0809-4806-927B-4ED090B818D4}" dt="2024-05-09T19:43:59.268" v="8942" actId="20577"/>
        <pc:sldMkLst>
          <pc:docMk/>
          <pc:sldMk cId="1446967390" sldId="259"/>
        </pc:sldMkLst>
        <pc:spChg chg="mod ord">
          <ac:chgData name="Elfrid Krossbakken" userId="9e012093-0ee3-4f7b-8ab2-1d5e62e751de" providerId="ADAL" clId="{75872EF5-0809-4806-927B-4ED090B818D4}" dt="2024-05-07T08:21:09.025" v="2465" actId="26606"/>
          <ac:spMkLst>
            <pc:docMk/>
            <pc:sldMk cId="1446967390" sldId="259"/>
            <ac:spMk id="2" creationId="{FA5C19F9-4E53-F75F-4868-F78AEB981D34}"/>
          </ac:spMkLst>
        </pc:spChg>
        <pc:spChg chg="mod ord">
          <ac:chgData name="Elfrid Krossbakken" userId="9e012093-0ee3-4f7b-8ab2-1d5e62e751de" providerId="ADAL" clId="{75872EF5-0809-4806-927B-4ED090B818D4}" dt="2024-05-07T08:21:09.025" v="2465" actId="26606"/>
          <ac:spMkLst>
            <pc:docMk/>
            <pc:sldMk cId="1446967390" sldId="259"/>
            <ac:spMk id="3" creationId="{34135EE3-DDEE-AB21-4ED8-74C7036EF4C5}"/>
          </ac:spMkLst>
        </pc:spChg>
        <pc:spChg chg="add del mod ord">
          <ac:chgData name="Elfrid Krossbakken" userId="9e012093-0ee3-4f7b-8ab2-1d5e62e751de" providerId="ADAL" clId="{75872EF5-0809-4806-927B-4ED090B818D4}" dt="2024-05-07T08:21:05.505" v="2462" actId="931"/>
          <ac:spMkLst>
            <pc:docMk/>
            <pc:sldMk cId="1446967390" sldId="259"/>
            <ac:spMk id="4" creationId="{3A4DE732-C2FF-F015-405E-D22A12294FB1}"/>
          </ac:spMkLst>
        </pc:spChg>
        <pc:spChg chg="add">
          <ac:chgData name="Elfrid Krossbakken" userId="9e012093-0ee3-4f7b-8ab2-1d5e62e751de" providerId="ADAL" clId="{75872EF5-0809-4806-927B-4ED090B818D4}" dt="2024-05-07T08:21:09.025" v="2465" actId="26606"/>
          <ac:spMkLst>
            <pc:docMk/>
            <pc:sldMk cId="1446967390" sldId="259"/>
            <ac:spMk id="11" creationId="{743AA782-23D1-4521-8CAD-47662984AA08}"/>
          </ac:spMkLst>
        </pc:spChg>
        <pc:spChg chg="add">
          <ac:chgData name="Elfrid Krossbakken" userId="9e012093-0ee3-4f7b-8ab2-1d5e62e751de" providerId="ADAL" clId="{75872EF5-0809-4806-927B-4ED090B818D4}" dt="2024-05-07T08:21:09.025" v="2465" actId="26606"/>
          <ac:spMkLst>
            <pc:docMk/>
            <pc:sldMk cId="1446967390" sldId="259"/>
            <ac:spMk id="13" creationId="{71877DBC-BB60-40F0-AC93-2ACDBAAE60CE}"/>
          </ac:spMkLst>
        </pc:spChg>
        <pc:picChg chg="add mod">
          <ac:chgData name="Elfrid Krossbakken" userId="9e012093-0ee3-4f7b-8ab2-1d5e62e751de" providerId="ADAL" clId="{75872EF5-0809-4806-927B-4ED090B818D4}" dt="2024-05-07T08:21:09.025" v="2465" actId="26606"/>
          <ac:picMkLst>
            <pc:docMk/>
            <pc:sldMk cId="1446967390" sldId="259"/>
            <ac:picMk id="6" creationId="{D83E55DF-8367-B542-BD74-00FF1524C272}"/>
          </ac:picMkLst>
        </pc:picChg>
      </pc:sldChg>
      <pc:sldChg chg="modSp mod modNotesTx">
        <pc:chgData name="Elfrid Krossbakken" userId="9e012093-0ee3-4f7b-8ab2-1d5e62e751de" providerId="ADAL" clId="{75872EF5-0809-4806-927B-4ED090B818D4}" dt="2024-05-21T05:35:40.559" v="11301" actId="20577"/>
        <pc:sldMkLst>
          <pc:docMk/>
          <pc:sldMk cId="4200373297" sldId="265"/>
        </pc:sldMkLst>
        <pc:spChg chg="mod">
          <ac:chgData name="Elfrid Krossbakken" userId="9e012093-0ee3-4f7b-8ab2-1d5e62e751de" providerId="ADAL" clId="{75872EF5-0809-4806-927B-4ED090B818D4}" dt="2024-05-21T05:35:25.770" v="11262" actId="255"/>
          <ac:spMkLst>
            <pc:docMk/>
            <pc:sldMk cId="4200373297" sldId="265"/>
            <ac:spMk id="4" creationId="{E7F829CD-03D8-7F79-AA23-8EC328650AE7}"/>
          </ac:spMkLst>
        </pc:spChg>
      </pc:sldChg>
      <pc:sldChg chg="addSp delSp modSp mod ord setBg modClrScheme chgLayout modNotesTx">
        <pc:chgData name="Elfrid Krossbakken" userId="9e012093-0ee3-4f7b-8ab2-1d5e62e751de" providerId="ADAL" clId="{75872EF5-0809-4806-927B-4ED090B818D4}" dt="2024-05-21T05:36:02.363" v="11337" actId="20577"/>
        <pc:sldMkLst>
          <pc:docMk/>
          <pc:sldMk cId="3370027955" sldId="272"/>
        </pc:sldMkLst>
        <pc:spChg chg="mod ord">
          <ac:chgData name="Elfrid Krossbakken" userId="9e012093-0ee3-4f7b-8ab2-1d5e62e751de" providerId="ADAL" clId="{75872EF5-0809-4806-927B-4ED090B818D4}" dt="2024-05-08T13:04:44.536" v="4435" actId="26606"/>
          <ac:spMkLst>
            <pc:docMk/>
            <pc:sldMk cId="3370027955" sldId="272"/>
            <ac:spMk id="2" creationId="{AFAEC48E-5DEA-E492-5712-EEE3019CA929}"/>
          </ac:spMkLst>
        </pc:spChg>
        <pc:spChg chg="del mod ord">
          <ac:chgData name="Elfrid Krossbakken" userId="9e012093-0ee3-4f7b-8ab2-1d5e62e751de" providerId="ADAL" clId="{75872EF5-0809-4806-927B-4ED090B818D4}" dt="2024-05-07T12:11:35.089" v="3758" actId="700"/>
          <ac:spMkLst>
            <pc:docMk/>
            <pc:sldMk cId="3370027955" sldId="272"/>
            <ac:spMk id="3" creationId="{F4E6E456-CBBC-E447-8185-379F4C07890A}"/>
          </ac:spMkLst>
        </pc:spChg>
        <pc:spChg chg="add mod ord">
          <ac:chgData name="Elfrid Krossbakken" userId="9e012093-0ee3-4f7b-8ab2-1d5e62e751de" providerId="ADAL" clId="{75872EF5-0809-4806-927B-4ED090B818D4}" dt="2024-05-16T14:07:42.718" v="11259" actId="20577"/>
          <ac:spMkLst>
            <pc:docMk/>
            <pc:sldMk cId="3370027955" sldId="272"/>
            <ac:spMk id="4" creationId="{E2BCA704-5F8A-70F9-5198-675A4EA5D60D}"/>
          </ac:spMkLst>
        </pc:spChg>
        <pc:spChg chg="add del mod ord">
          <ac:chgData name="Elfrid Krossbakken" userId="9e012093-0ee3-4f7b-8ab2-1d5e62e751de" providerId="ADAL" clId="{75872EF5-0809-4806-927B-4ED090B818D4}" dt="2024-05-08T13:03:47.720" v="4425" actId="931"/>
          <ac:spMkLst>
            <pc:docMk/>
            <pc:sldMk cId="3370027955" sldId="272"/>
            <ac:spMk id="5" creationId="{0389E172-A2D4-BB9D-7F52-5780DC0A62B5}"/>
          </ac:spMkLst>
        </pc:spChg>
        <pc:spChg chg="add del mod">
          <ac:chgData name="Elfrid Krossbakken" userId="9e012093-0ee3-4f7b-8ab2-1d5e62e751de" providerId="ADAL" clId="{75872EF5-0809-4806-927B-4ED090B818D4}" dt="2024-05-08T13:04:38.234" v="4432" actId="931"/>
          <ac:spMkLst>
            <pc:docMk/>
            <pc:sldMk cId="3370027955" sldId="272"/>
            <ac:spMk id="8" creationId="{491846A4-ADF2-A13E-95C3-029B1307D7FD}"/>
          </ac:spMkLst>
        </pc:spChg>
        <pc:spChg chg="add del">
          <ac:chgData name="Elfrid Krossbakken" userId="9e012093-0ee3-4f7b-8ab2-1d5e62e751de" providerId="ADAL" clId="{75872EF5-0809-4806-927B-4ED090B818D4}" dt="2024-05-08T13:04:19.377" v="4429" actId="26606"/>
          <ac:spMkLst>
            <pc:docMk/>
            <pc:sldMk cId="3370027955" sldId="272"/>
            <ac:spMk id="11" creationId="{F13C74B1-5B17-4795-BED0-7140497B445A}"/>
          </ac:spMkLst>
        </pc:spChg>
        <pc:spChg chg="add del">
          <ac:chgData name="Elfrid Krossbakken" userId="9e012093-0ee3-4f7b-8ab2-1d5e62e751de" providerId="ADAL" clId="{75872EF5-0809-4806-927B-4ED090B818D4}" dt="2024-05-08T13:04:19.377" v="4429" actId="26606"/>
          <ac:spMkLst>
            <pc:docMk/>
            <pc:sldMk cId="3370027955" sldId="272"/>
            <ac:spMk id="13" creationId="{D4974D33-8DC5-464E-8C6D-BE58F0669C17}"/>
          </ac:spMkLst>
        </pc:spChg>
        <pc:spChg chg="add del">
          <ac:chgData name="Elfrid Krossbakken" userId="9e012093-0ee3-4f7b-8ab2-1d5e62e751de" providerId="ADAL" clId="{75872EF5-0809-4806-927B-4ED090B818D4}" dt="2024-05-08T13:04:44.536" v="4435" actId="26606"/>
          <ac:spMkLst>
            <pc:docMk/>
            <pc:sldMk cId="3370027955" sldId="272"/>
            <ac:spMk id="15" creationId="{04812C46-200A-4DEB-A05E-3ED6C68C2387}"/>
          </ac:spMkLst>
        </pc:spChg>
        <pc:spChg chg="add del">
          <ac:chgData name="Elfrid Krossbakken" userId="9e012093-0ee3-4f7b-8ab2-1d5e62e751de" providerId="ADAL" clId="{75872EF5-0809-4806-927B-4ED090B818D4}" dt="2024-05-08T13:04:44.536" v="4435" actId="26606"/>
          <ac:spMkLst>
            <pc:docMk/>
            <pc:sldMk cId="3370027955" sldId="272"/>
            <ac:spMk id="16" creationId="{D1EA859B-E555-4109-94F3-6700E046E008}"/>
          </ac:spMkLst>
        </pc:spChg>
        <pc:spChg chg="add">
          <ac:chgData name="Elfrid Krossbakken" userId="9e012093-0ee3-4f7b-8ab2-1d5e62e751de" providerId="ADAL" clId="{75872EF5-0809-4806-927B-4ED090B818D4}" dt="2024-05-08T13:04:44.536" v="4435" actId="26606"/>
          <ac:spMkLst>
            <pc:docMk/>
            <pc:sldMk cId="3370027955" sldId="272"/>
            <ac:spMk id="21" creationId="{F13C74B1-5B17-4795-BED0-7140497B445A}"/>
          </ac:spMkLst>
        </pc:spChg>
        <pc:spChg chg="add">
          <ac:chgData name="Elfrid Krossbakken" userId="9e012093-0ee3-4f7b-8ab2-1d5e62e751de" providerId="ADAL" clId="{75872EF5-0809-4806-927B-4ED090B818D4}" dt="2024-05-08T13:04:44.536" v="4435" actId="26606"/>
          <ac:spMkLst>
            <pc:docMk/>
            <pc:sldMk cId="3370027955" sldId="272"/>
            <ac:spMk id="23" creationId="{D4974D33-8DC5-464E-8C6D-BE58F0669C17}"/>
          </ac:spMkLst>
        </pc:spChg>
        <pc:picChg chg="add del mod ord">
          <ac:chgData name="Elfrid Krossbakken" userId="9e012093-0ee3-4f7b-8ab2-1d5e62e751de" providerId="ADAL" clId="{75872EF5-0809-4806-927B-4ED090B818D4}" dt="2024-05-08T13:04:25.284" v="4431" actId="21"/>
          <ac:picMkLst>
            <pc:docMk/>
            <pc:sldMk cId="3370027955" sldId="272"/>
            <ac:picMk id="6" creationId="{A2EE7208-7F81-AD81-ADBF-07E3347FBACE}"/>
          </ac:picMkLst>
        </pc:picChg>
        <pc:picChg chg="add mod">
          <ac:chgData name="Elfrid Krossbakken" userId="9e012093-0ee3-4f7b-8ab2-1d5e62e751de" providerId="ADAL" clId="{75872EF5-0809-4806-927B-4ED090B818D4}" dt="2024-05-08T13:04:44.536" v="4435" actId="26606"/>
          <ac:picMkLst>
            <pc:docMk/>
            <pc:sldMk cId="3370027955" sldId="272"/>
            <ac:picMk id="10" creationId="{AAA3E183-4901-F34E-B778-14E1DD3177DC}"/>
          </ac:picMkLst>
        </pc:picChg>
      </pc:sldChg>
      <pc:sldChg chg="del ord">
        <pc:chgData name="Elfrid Krossbakken" userId="9e012093-0ee3-4f7b-8ab2-1d5e62e751de" providerId="ADAL" clId="{75872EF5-0809-4806-927B-4ED090B818D4}" dt="2024-05-03T08:58:49.058" v="428" actId="2696"/>
        <pc:sldMkLst>
          <pc:docMk/>
          <pc:sldMk cId="1574165677" sldId="279"/>
        </pc:sldMkLst>
      </pc:sldChg>
      <pc:sldChg chg="del ord">
        <pc:chgData name="Elfrid Krossbakken" userId="9e012093-0ee3-4f7b-8ab2-1d5e62e751de" providerId="ADAL" clId="{75872EF5-0809-4806-927B-4ED090B818D4}" dt="2024-05-03T12:54:00.943" v="1107" actId="2696"/>
        <pc:sldMkLst>
          <pc:docMk/>
          <pc:sldMk cId="498401985" sldId="280"/>
        </pc:sldMkLst>
      </pc:sldChg>
      <pc:sldChg chg="del ord">
        <pc:chgData name="Elfrid Krossbakken" userId="9e012093-0ee3-4f7b-8ab2-1d5e62e751de" providerId="ADAL" clId="{75872EF5-0809-4806-927B-4ED090B818D4}" dt="2024-05-03T12:53:31.348" v="1104" actId="2696"/>
        <pc:sldMkLst>
          <pc:docMk/>
          <pc:sldMk cId="1800011210" sldId="281"/>
        </pc:sldMkLst>
      </pc:sldChg>
      <pc:sldChg chg="addSp delSp modSp mod ord setBg modClrScheme chgLayout">
        <pc:chgData name="Elfrid Krossbakken" userId="9e012093-0ee3-4f7b-8ab2-1d5e62e751de" providerId="ADAL" clId="{75872EF5-0809-4806-927B-4ED090B818D4}" dt="2024-05-08T13:02:50.347" v="4424" actId="26606"/>
        <pc:sldMkLst>
          <pc:docMk/>
          <pc:sldMk cId="3441639333" sldId="282"/>
        </pc:sldMkLst>
        <pc:spChg chg="mod ord">
          <ac:chgData name="Elfrid Krossbakken" userId="9e012093-0ee3-4f7b-8ab2-1d5e62e751de" providerId="ADAL" clId="{75872EF5-0809-4806-927B-4ED090B818D4}" dt="2024-05-08T13:02:50.347" v="4424" actId="26606"/>
          <ac:spMkLst>
            <pc:docMk/>
            <pc:sldMk cId="3441639333" sldId="282"/>
            <ac:spMk id="2" creationId="{67233D82-F897-7948-4ED3-B71B3E79B498}"/>
          </ac:spMkLst>
        </pc:spChg>
        <pc:spChg chg="mod ord">
          <ac:chgData name="Elfrid Krossbakken" userId="9e012093-0ee3-4f7b-8ab2-1d5e62e751de" providerId="ADAL" clId="{75872EF5-0809-4806-927B-4ED090B818D4}" dt="2024-05-08T13:02:50.347" v="4424" actId="26606"/>
          <ac:spMkLst>
            <pc:docMk/>
            <pc:sldMk cId="3441639333" sldId="282"/>
            <ac:spMk id="3" creationId="{AA91A9B3-FD34-5539-609C-64679D431EBA}"/>
          </ac:spMkLst>
        </pc:spChg>
        <pc:spChg chg="add del mod ord">
          <ac:chgData name="Elfrid Krossbakken" userId="9e012093-0ee3-4f7b-8ab2-1d5e62e751de" providerId="ADAL" clId="{75872EF5-0809-4806-927B-4ED090B818D4}" dt="2024-05-08T13:02:47.248" v="4421" actId="931"/>
          <ac:spMkLst>
            <pc:docMk/>
            <pc:sldMk cId="3441639333" sldId="282"/>
            <ac:spMk id="4" creationId="{FD6095BB-92CC-444F-8D92-719A9EE7641F}"/>
          </ac:spMkLst>
        </pc:spChg>
        <pc:spChg chg="add">
          <ac:chgData name="Elfrid Krossbakken" userId="9e012093-0ee3-4f7b-8ab2-1d5e62e751de" providerId="ADAL" clId="{75872EF5-0809-4806-927B-4ED090B818D4}" dt="2024-05-08T13:02:50.347" v="4424" actId="26606"/>
          <ac:spMkLst>
            <pc:docMk/>
            <pc:sldMk cId="3441639333" sldId="282"/>
            <ac:spMk id="11" creationId="{F13C74B1-5B17-4795-BED0-7140497B445A}"/>
          </ac:spMkLst>
        </pc:spChg>
        <pc:spChg chg="add">
          <ac:chgData name="Elfrid Krossbakken" userId="9e012093-0ee3-4f7b-8ab2-1d5e62e751de" providerId="ADAL" clId="{75872EF5-0809-4806-927B-4ED090B818D4}" dt="2024-05-08T13:02:50.347" v="4424" actId="26606"/>
          <ac:spMkLst>
            <pc:docMk/>
            <pc:sldMk cId="3441639333" sldId="282"/>
            <ac:spMk id="13" creationId="{D4974D33-8DC5-464E-8C6D-BE58F0669C17}"/>
          </ac:spMkLst>
        </pc:spChg>
        <pc:picChg chg="add mod">
          <ac:chgData name="Elfrid Krossbakken" userId="9e012093-0ee3-4f7b-8ab2-1d5e62e751de" providerId="ADAL" clId="{75872EF5-0809-4806-927B-4ED090B818D4}" dt="2024-05-08T13:02:50.347" v="4424" actId="26606"/>
          <ac:picMkLst>
            <pc:docMk/>
            <pc:sldMk cId="3441639333" sldId="282"/>
            <ac:picMk id="6" creationId="{45CA674B-3035-BA8B-B087-F19A411FDB5E}"/>
          </ac:picMkLst>
        </pc:picChg>
      </pc:sldChg>
      <pc:sldChg chg="modNotesTx">
        <pc:chgData name="Elfrid Krossbakken" userId="9e012093-0ee3-4f7b-8ab2-1d5e62e751de" providerId="ADAL" clId="{75872EF5-0809-4806-927B-4ED090B818D4}" dt="2024-05-06T12:13:42.875" v="1563" actId="20577"/>
        <pc:sldMkLst>
          <pc:docMk/>
          <pc:sldMk cId="1735410506" sldId="284"/>
        </pc:sldMkLst>
      </pc:sldChg>
      <pc:sldChg chg="del">
        <pc:chgData name="Elfrid Krossbakken" userId="9e012093-0ee3-4f7b-8ab2-1d5e62e751de" providerId="ADAL" clId="{75872EF5-0809-4806-927B-4ED090B818D4}" dt="2024-05-21T05:35:03.827" v="11260" actId="2696"/>
        <pc:sldMkLst>
          <pc:docMk/>
          <pc:sldMk cId="599616923" sldId="285"/>
        </pc:sldMkLst>
      </pc:sldChg>
      <pc:sldChg chg="addSp modSp mod ord setBg modNotesTx">
        <pc:chgData name="Elfrid Krossbakken" userId="9e012093-0ee3-4f7b-8ab2-1d5e62e751de" providerId="ADAL" clId="{75872EF5-0809-4806-927B-4ED090B818D4}" dt="2024-05-06T12:07:57.747" v="1512" actId="20577"/>
        <pc:sldMkLst>
          <pc:docMk/>
          <pc:sldMk cId="2298242931" sldId="286"/>
        </pc:sldMkLst>
        <pc:spChg chg="add">
          <ac:chgData name="Elfrid Krossbakken" userId="9e012093-0ee3-4f7b-8ab2-1d5e62e751de" providerId="ADAL" clId="{75872EF5-0809-4806-927B-4ED090B818D4}" dt="2024-05-03T07:53:35.446" v="56" actId="26606"/>
          <ac:spMkLst>
            <pc:docMk/>
            <pc:sldMk cId="2298242931" sldId="286"/>
            <ac:spMk id="7" creationId="{32BC26D8-82FB-445E-AA49-62A77D7C1EE0}"/>
          </ac:spMkLst>
        </pc:spChg>
        <pc:spChg chg="add">
          <ac:chgData name="Elfrid Krossbakken" userId="9e012093-0ee3-4f7b-8ab2-1d5e62e751de" providerId="ADAL" clId="{75872EF5-0809-4806-927B-4ED090B818D4}" dt="2024-05-03T07:53:35.446" v="56" actId="26606"/>
          <ac:spMkLst>
            <pc:docMk/>
            <pc:sldMk cId="2298242931" sldId="286"/>
            <ac:spMk id="9" creationId="{CB44330D-EA18-4254-AA95-EB49948539B8}"/>
          </ac:spMkLst>
        </pc:spChg>
        <pc:picChg chg="mod">
          <ac:chgData name="Elfrid Krossbakken" userId="9e012093-0ee3-4f7b-8ab2-1d5e62e751de" providerId="ADAL" clId="{75872EF5-0809-4806-927B-4ED090B818D4}" dt="2024-05-03T07:53:35.446" v="56" actId="26606"/>
          <ac:picMkLst>
            <pc:docMk/>
            <pc:sldMk cId="2298242931" sldId="286"/>
            <ac:picMk id="2" creationId="{0B7DD3F1-5C79-E77A-7996-21E772C1F10E}"/>
          </ac:picMkLst>
        </pc:picChg>
      </pc:sldChg>
      <pc:sldChg chg="addSp delSp modSp del mod modClrScheme chgLayout">
        <pc:chgData name="Elfrid Krossbakken" userId="9e012093-0ee3-4f7b-8ab2-1d5e62e751de" providerId="ADAL" clId="{75872EF5-0809-4806-927B-4ED090B818D4}" dt="2024-05-09T12:37:23.668" v="4438" actId="2696"/>
        <pc:sldMkLst>
          <pc:docMk/>
          <pc:sldMk cId="1893204155" sldId="287"/>
        </pc:sldMkLst>
        <pc:spChg chg="mod ord">
          <ac:chgData name="Elfrid Krossbakken" userId="9e012093-0ee3-4f7b-8ab2-1d5e62e751de" providerId="ADAL" clId="{75872EF5-0809-4806-927B-4ED090B818D4}" dt="2024-05-07T08:47:50.556" v="3304" actId="700"/>
          <ac:spMkLst>
            <pc:docMk/>
            <pc:sldMk cId="1893204155" sldId="287"/>
            <ac:spMk id="2" creationId="{7C586147-D100-9030-A37E-01B486C77A38}"/>
          </ac:spMkLst>
        </pc:spChg>
        <pc:spChg chg="del mod ord">
          <ac:chgData name="Elfrid Krossbakken" userId="9e012093-0ee3-4f7b-8ab2-1d5e62e751de" providerId="ADAL" clId="{75872EF5-0809-4806-927B-4ED090B818D4}" dt="2024-05-07T08:47:50.556" v="3304" actId="700"/>
          <ac:spMkLst>
            <pc:docMk/>
            <pc:sldMk cId="1893204155" sldId="287"/>
            <ac:spMk id="3" creationId="{5C55E310-0082-6C86-E01A-2D9F8911221C}"/>
          </ac:spMkLst>
        </pc:spChg>
        <pc:spChg chg="add mod ord">
          <ac:chgData name="Elfrid Krossbakken" userId="9e012093-0ee3-4f7b-8ab2-1d5e62e751de" providerId="ADAL" clId="{75872EF5-0809-4806-927B-4ED090B818D4}" dt="2024-05-07T08:47:50.556" v="3304" actId="700"/>
          <ac:spMkLst>
            <pc:docMk/>
            <pc:sldMk cId="1893204155" sldId="287"/>
            <ac:spMk id="4" creationId="{F3184A6E-D61E-F581-0C82-8A21C37B7AA1}"/>
          </ac:spMkLst>
        </pc:spChg>
        <pc:spChg chg="add mod ord">
          <ac:chgData name="Elfrid Krossbakken" userId="9e012093-0ee3-4f7b-8ab2-1d5e62e751de" providerId="ADAL" clId="{75872EF5-0809-4806-927B-4ED090B818D4}" dt="2024-05-07T08:47:50.556" v="3304" actId="700"/>
          <ac:spMkLst>
            <pc:docMk/>
            <pc:sldMk cId="1893204155" sldId="287"/>
            <ac:spMk id="5" creationId="{8AF637E9-BB81-81BF-B2C6-3E3B5E22A57A}"/>
          </ac:spMkLst>
        </pc:spChg>
      </pc:sldChg>
      <pc:sldChg chg="addSp delSp modSp new mod setBg modClrScheme chgLayout modNotesTx">
        <pc:chgData name="Elfrid Krossbakken" userId="9e012093-0ee3-4f7b-8ab2-1d5e62e751de" providerId="ADAL" clId="{75872EF5-0809-4806-927B-4ED090B818D4}" dt="2024-05-09T12:45:19.920" v="5400" actId="20577"/>
        <pc:sldMkLst>
          <pc:docMk/>
          <pc:sldMk cId="3123909395" sldId="288"/>
        </pc:sldMkLst>
        <pc:spChg chg="mod ord">
          <ac:chgData name="Elfrid Krossbakken" userId="9e012093-0ee3-4f7b-8ab2-1d5e62e751de" providerId="ADAL" clId="{75872EF5-0809-4806-927B-4ED090B818D4}" dt="2024-05-09T12:42:39.393" v="4783" actId="26606"/>
          <ac:spMkLst>
            <pc:docMk/>
            <pc:sldMk cId="3123909395" sldId="288"/>
            <ac:spMk id="2" creationId="{C9277AD4-661B-C776-5BF2-BD76689C1C46}"/>
          </ac:spMkLst>
        </pc:spChg>
        <pc:spChg chg="del mod ord">
          <ac:chgData name="Elfrid Krossbakken" userId="9e012093-0ee3-4f7b-8ab2-1d5e62e751de" providerId="ADAL" clId="{75872EF5-0809-4806-927B-4ED090B818D4}" dt="2024-05-03T07:53:20.641" v="55" actId="700"/>
          <ac:spMkLst>
            <pc:docMk/>
            <pc:sldMk cId="3123909395" sldId="288"/>
            <ac:spMk id="3" creationId="{509D2172-8067-A419-563F-417580F8D23E}"/>
          </ac:spMkLst>
        </pc:spChg>
        <pc:spChg chg="add mod ord">
          <ac:chgData name="Elfrid Krossbakken" userId="9e012093-0ee3-4f7b-8ab2-1d5e62e751de" providerId="ADAL" clId="{75872EF5-0809-4806-927B-4ED090B818D4}" dt="2024-05-09T12:42:39.393" v="4783" actId="26606"/>
          <ac:spMkLst>
            <pc:docMk/>
            <pc:sldMk cId="3123909395" sldId="288"/>
            <ac:spMk id="4" creationId="{932D0490-9767-6C9A-E6E9-F3A93420F301}"/>
          </ac:spMkLst>
        </pc:spChg>
        <pc:spChg chg="add del mod ord">
          <ac:chgData name="Elfrid Krossbakken" userId="9e012093-0ee3-4f7b-8ab2-1d5e62e751de" providerId="ADAL" clId="{75872EF5-0809-4806-927B-4ED090B818D4}" dt="2024-05-09T12:41:02.938" v="4771" actId="931"/>
          <ac:spMkLst>
            <pc:docMk/>
            <pc:sldMk cId="3123909395" sldId="288"/>
            <ac:spMk id="5" creationId="{45B5F128-CCEE-6061-F545-6DF4F392DA0D}"/>
          </ac:spMkLst>
        </pc:spChg>
        <pc:spChg chg="add del mod">
          <ac:chgData name="Elfrid Krossbakken" userId="9e012093-0ee3-4f7b-8ab2-1d5e62e751de" providerId="ADAL" clId="{75872EF5-0809-4806-927B-4ED090B818D4}" dt="2024-05-09T12:42:22.034" v="4778" actId="931"/>
          <ac:spMkLst>
            <pc:docMk/>
            <pc:sldMk cId="3123909395" sldId="288"/>
            <ac:spMk id="8" creationId="{42DE2D62-C999-720C-EB18-92B2A35DC5B5}"/>
          </ac:spMkLst>
        </pc:spChg>
        <pc:spChg chg="add del">
          <ac:chgData name="Elfrid Krossbakken" userId="9e012093-0ee3-4f7b-8ab2-1d5e62e751de" providerId="ADAL" clId="{75872EF5-0809-4806-927B-4ED090B818D4}" dt="2024-05-09T12:41:15.788" v="4775" actId="26606"/>
          <ac:spMkLst>
            <pc:docMk/>
            <pc:sldMk cId="3123909395" sldId="288"/>
            <ac:spMk id="11" creationId="{2B97F24A-32CE-4C1C-A50D-3016B394DCFB}"/>
          </ac:spMkLst>
        </pc:spChg>
        <pc:spChg chg="add del">
          <ac:chgData name="Elfrid Krossbakken" userId="9e012093-0ee3-4f7b-8ab2-1d5e62e751de" providerId="ADAL" clId="{75872EF5-0809-4806-927B-4ED090B818D4}" dt="2024-05-09T12:41:15.788" v="4775" actId="26606"/>
          <ac:spMkLst>
            <pc:docMk/>
            <pc:sldMk cId="3123909395" sldId="288"/>
            <ac:spMk id="13" creationId="{CD8B4F24-440B-49E9-B85D-733523DC064B}"/>
          </ac:spMkLst>
        </pc:spChg>
        <pc:spChg chg="add del">
          <ac:chgData name="Elfrid Krossbakken" userId="9e012093-0ee3-4f7b-8ab2-1d5e62e751de" providerId="ADAL" clId="{75872EF5-0809-4806-927B-4ED090B818D4}" dt="2024-05-09T12:42:39.393" v="4783" actId="26606"/>
          <ac:spMkLst>
            <pc:docMk/>
            <pc:sldMk cId="3123909395" sldId="288"/>
            <ac:spMk id="15" creationId="{04812C46-200A-4DEB-A05E-3ED6C68C2387}"/>
          </ac:spMkLst>
        </pc:spChg>
        <pc:spChg chg="add del">
          <ac:chgData name="Elfrid Krossbakken" userId="9e012093-0ee3-4f7b-8ab2-1d5e62e751de" providerId="ADAL" clId="{75872EF5-0809-4806-927B-4ED090B818D4}" dt="2024-05-09T12:42:39.393" v="4783" actId="26606"/>
          <ac:spMkLst>
            <pc:docMk/>
            <pc:sldMk cId="3123909395" sldId="288"/>
            <ac:spMk id="16" creationId="{D1EA859B-E555-4109-94F3-6700E046E008}"/>
          </ac:spMkLst>
        </pc:spChg>
        <pc:spChg chg="add del">
          <ac:chgData name="Elfrid Krossbakken" userId="9e012093-0ee3-4f7b-8ab2-1d5e62e751de" providerId="ADAL" clId="{75872EF5-0809-4806-927B-4ED090B818D4}" dt="2024-05-09T12:42:39.386" v="4782" actId="26606"/>
          <ac:spMkLst>
            <pc:docMk/>
            <pc:sldMk cId="3123909395" sldId="288"/>
            <ac:spMk id="21" creationId="{04812C46-200A-4DEB-A05E-3ED6C68C2387}"/>
          </ac:spMkLst>
        </pc:spChg>
        <pc:spChg chg="add del">
          <ac:chgData name="Elfrid Krossbakken" userId="9e012093-0ee3-4f7b-8ab2-1d5e62e751de" providerId="ADAL" clId="{75872EF5-0809-4806-927B-4ED090B818D4}" dt="2024-05-09T12:42:39.386" v="4782" actId="26606"/>
          <ac:spMkLst>
            <pc:docMk/>
            <pc:sldMk cId="3123909395" sldId="288"/>
            <ac:spMk id="23" creationId="{D1EA859B-E555-4109-94F3-6700E046E008}"/>
          </ac:spMkLst>
        </pc:spChg>
        <pc:spChg chg="add">
          <ac:chgData name="Elfrid Krossbakken" userId="9e012093-0ee3-4f7b-8ab2-1d5e62e751de" providerId="ADAL" clId="{75872EF5-0809-4806-927B-4ED090B818D4}" dt="2024-05-09T12:42:39.393" v="4783" actId="26606"/>
          <ac:spMkLst>
            <pc:docMk/>
            <pc:sldMk cId="3123909395" sldId="288"/>
            <ac:spMk id="25" creationId="{F13C74B1-5B17-4795-BED0-7140497B445A}"/>
          </ac:spMkLst>
        </pc:spChg>
        <pc:spChg chg="add">
          <ac:chgData name="Elfrid Krossbakken" userId="9e012093-0ee3-4f7b-8ab2-1d5e62e751de" providerId="ADAL" clId="{75872EF5-0809-4806-927B-4ED090B818D4}" dt="2024-05-09T12:42:39.393" v="4783" actId="26606"/>
          <ac:spMkLst>
            <pc:docMk/>
            <pc:sldMk cId="3123909395" sldId="288"/>
            <ac:spMk id="26" creationId="{D4974D33-8DC5-464E-8C6D-BE58F0669C17}"/>
          </ac:spMkLst>
        </pc:spChg>
        <pc:picChg chg="add del mod ord">
          <ac:chgData name="Elfrid Krossbakken" userId="9e012093-0ee3-4f7b-8ab2-1d5e62e751de" providerId="ADAL" clId="{75872EF5-0809-4806-927B-4ED090B818D4}" dt="2024-05-09T12:41:52.424" v="4777" actId="21"/>
          <ac:picMkLst>
            <pc:docMk/>
            <pc:sldMk cId="3123909395" sldId="288"/>
            <ac:picMk id="6" creationId="{75F4718A-4C1E-0160-20E1-24C02782E1A4}"/>
          </ac:picMkLst>
        </pc:picChg>
        <pc:picChg chg="add mod ord">
          <ac:chgData name="Elfrid Krossbakken" userId="9e012093-0ee3-4f7b-8ab2-1d5e62e751de" providerId="ADAL" clId="{75872EF5-0809-4806-927B-4ED090B818D4}" dt="2024-05-09T12:42:39.393" v="4783" actId="26606"/>
          <ac:picMkLst>
            <pc:docMk/>
            <pc:sldMk cId="3123909395" sldId="288"/>
            <ac:picMk id="10" creationId="{84D136AB-B4B7-295A-0353-102D107C8A2A}"/>
          </ac:picMkLst>
        </pc:picChg>
      </pc:sldChg>
      <pc:sldChg chg="addSp delSp modSp new mod setBg modAnim modNotesTx">
        <pc:chgData name="Elfrid Krossbakken" userId="9e012093-0ee3-4f7b-8ab2-1d5e62e751de" providerId="ADAL" clId="{75872EF5-0809-4806-927B-4ED090B818D4}" dt="2024-05-10T07:26:24.280" v="10095" actId="20577"/>
        <pc:sldMkLst>
          <pc:docMk/>
          <pc:sldMk cId="3583377508" sldId="289"/>
        </pc:sldMkLst>
        <pc:spChg chg="mod">
          <ac:chgData name="Elfrid Krossbakken" userId="9e012093-0ee3-4f7b-8ab2-1d5e62e751de" providerId="ADAL" clId="{75872EF5-0809-4806-927B-4ED090B818D4}" dt="2024-05-07T08:45:47.774" v="3284" actId="26606"/>
          <ac:spMkLst>
            <pc:docMk/>
            <pc:sldMk cId="3583377508" sldId="289"/>
            <ac:spMk id="2" creationId="{C2DB51A3-6E6C-A57D-C5C2-E8824B377790}"/>
          </ac:spMkLst>
        </pc:spChg>
        <pc:spChg chg="mod">
          <ac:chgData name="Elfrid Krossbakken" userId="9e012093-0ee3-4f7b-8ab2-1d5e62e751de" providerId="ADAL" clId="{75872EF5-0809-4806-927B-4ED090B818D4}" dt="2024-05-07T08:45:47.774" v="3284" actId="26606"/>
          <ac:spMkLst>
            <pc:docMk/>
            <pc:sldMk cId="3583377508" sldId="289"/>
            <ac:spMk id="3" creationId="{A4ED079E-DA5F-015E-8E8D-4266690179D7}"/>
          </ac:spMkLst>
        </pc:spChg>
        <pc:spChg chg="del">
          <ac:chgData name="Elfrid Krossbakken" userId="9e012093-0ee3-4f7b-8ab2-1d5e62e751de" providerId="ADAL" clId="{75872EF5-0809-4806-927B-4ED090B818D4}" dt="2024-05-03T16:11:13.560" v="1182" actId="931"/>
          <ac:spMkLst>
            <pc:docMk/>
            <pc:sldMk cId="3583377508" sldId="289"/>
            <ac:spMk id="4" creationId="{3D9C119A-0169-D2A9-8117-B4BFA4407D6F}"/>
          </ac:spMkLst>
        </pc:spChg>
        <pc:spChg chg="add del mod">
          <ac:chgData name="Elfrid Krossbakken" userId="9e012093-0ee3-4f7b-8ab2-1d5e62e751de" providerId="ADAL" clId="{75872EF5-0809-4806-927B-4ED090B818D4}" dt="2024-05-07T08:45:44.856" v="3281" actId="931"/>
          <ac:spMkLst>
            <pc:docMk/>
            <pc:sldMk cId="3583377508" sldId="289"/>
            <ac:spMk id="5" creationId="{3C1EBFC6-6905-189F-E24E-177CF1EF6BB2}"/>
          </ac:spMkLst>
        </pc:spChg>
        <pc:spChg chg="add del mod">
          <ac:chgData name="Elfrid Krossbakken" userId="9e012093-0ee3-4f7b-8ab2-1d5e62e751de" providerId="ADAL" clId="{75872EF5-0809-4806-927B-4ED090B818D4}" dt="2024-05-03T16:12:52.820" v="1191" actId="931"/>
          <ac:spMkLst>
            <pc:docMk/>
            <pc:sldMk cId="3583377508" sldId="289"/>
            <ac:spMk id="8" creationId="{5B198577-2625-C600-6A58-5A5665E137CB}"/>
          </ac:spMkLst>
        </pc:spChg>
        <pc:spChg chg="add del">
          <ac:chgData name="Elfrid Krossbakken" userId="9e012093-0ee3-4f7b-8ab2-1d5e62e751de" providerId="ADAL" clId="{75872EF5-0809-4806-927B-4ED090B818D4}" dt="2024-05-03T16:11:48.948" v="1186" actId="26606"/>
          <ac:spMkLst>
            <pc:docMk/>
            <pc:sldMk cId="3583377508" sldId="289"/>
            <ac:spMk id="11" creationId="{2B97F24A-32CE-4C1C-A50D-3016B394DCFB}"/>
          </ac:spMkLst>
        </pc:spChg>
        <pc:spChg chg="add del">
          <ac:chgData name="Elfrid Krossbakken" userId="9e012093-0ee3-4f7b-8ab2-1d5e62e751de" providerId="ADAL" clId="{75872EF5-0809-4806-927B-4ED090B818D4}" dt="2024-05-03T16:11:48.948" v="1186" actId="26606"/>
          <ac:spMkLst>
            <pc:docMk/>
            <pc:sldMk cId="3583377508" sldId="289"/>
            <ac:spMk id="13" creationId="{CD8B4F24-440B-49E9-B85D-733523DC064B}"/>
          </ac:spMkLst>
        </pc:spChg>
        <pc:spChg chg="add del">
          <ac:chgData name="Elfrid Krossbakken" userId="9e012093-0ee3-4f7b-8ab2-1d5e62e751de" providerId="ADAL" clId="{75872EF5-0809-4806-927B-4ED090B818D4}" dt="2024-05-03T16:11:54.393" v="1188" actId="26606"/>
          <ac:spMkLst>
            <pc:docMk/>
            <pc:sldMk cId="3583377508" sldId="289"/>
            <ac:spMk id="15" creationId="{3D752CF2-2291-40B5-B462-C17B174C10BC}"/>
          </ac:spMkLst>
        </pc:spChg>
        <pc:spChg chg="add del">
          <ac:chgData name="Elfrid Krossbakken" userId="9e012093-0ee3-4f7b-8ab2-1d5e62e751de" providerId="ADAL" clId="{75872EF5-0809-4806-927B-4ED090B818D4}" dt="2024-05-03T16:11:54.393" v="1188" actId="26606"/>
          <ac:spMkLst>
            <pc:docMk/>
            <pc:sldMk cId="3583377508" sldId="289"/>
            <ac:spMk id="16" creationId="{F94AA2BD-2E3F-4B1D-8127-5744B8115311}"/>
          </ac:spMkLst>
        </pc:spChg>
        <pc:spChg chg="add del">
          <ac:chgData name="Elfrid Krossbakken" userId="9e012093-0ee3-4f7b-8ab2-1d5e62e751de" providerId="ADAL" clId="{75872EF5-0809-4806-927B-4ED090B818D4}" dt="2024-05-03T16:11:54.393" v="1188" actId="26606"/>
          <ac:spMkLst>
            <pc:docMk/>
            <pc:sldMk cId="3583377508" sldId="289"/>
            <ac:spMk id="17" creationId="{4BD02261-2DC8-4AA8-9E16-7751AE892445}"/>
          </ac:spMkLst>
        </pc:spChg>
        <pc:spChg chg="add del">
          <ac:chgData name="Elfrid Krossbakken" userId="9e012093-0ee3-4f7b-8ab2-1d5e62e751de" providerId="ADAL" clId="{75872EF5-0809-4806-927B-4ED090B818D4}" dt="2024-05-03T16:13:05.193" v="1194" actId="26606"/>
          <ac:spMkLst>
            <pc:docMk/>
            <pc:sldMk cId="3583377508" sldId="289"/>
            <ac:spMk id="19" creationId="{2B97F24A-32CE-4C1C-A50D-3016B394DCFB}"/>
          </ac:spMkLst>
        </pc:spChg>
        <pc:spChg chg="add del">
          <ac:chgData name="Elfrid Krossbakken" userId="9e012093-0ee3-4f7b-8ab2-1d5e62e751de" providerId="ADAL" clId="{75872EF5-0809-4806-927B-4ED090B818D4}" dt="2024-05-03T16:13:05.193" v="1194" actId="26606"/>
          <ac:spMkLst>
            <pc:docMk/>
            <pc:sldMk cId="3583377508" sldId="289"/>
            <ac:spMk id="20" creationId="{CD8B4F24-440B-49E9-B85D-733523DC064B}"/>
          </ac:spMkLst>
        </pc:spChg>
        <pc:spChg chg="add del">
          <ac:chgData name="Elfrid Krossbakken" userId="9e012093-0ee3-4f7b-8ab2-1d5e62e751de" providerId="ADAL" clId="{75872EF5-0809-4806-927B-4ED090B818D4}" dt="2024-05-07T08:45:47.774" v="3284" actId="26606"/>
          <ac:spMkLst>
            <pc:docMk/>
            <pc:sldMk cId="3583377508" sldId="289"/>
            <ac:spMk id="25" creationId="{2B97F24A-32CE-4C1C-A50D-3016B394DCFB}"/>
          </ac:spMkLst>
        </pc:spChg>
        <pc:spChg chg="add del">
          <ac:chgData name="Elfrid Krossbakken" userId="9e012093-0ee3-4f7b-8ab2-1d5e62e751de" providerId="ADAL" clId="{75872EF5-0809-4806-927B-4ED090B818D4}" dt="2024-05-07T08:45:47.774" v="3284" actId="26606"/>
          <ac:spMkLst>
            <pc:docMk/>
            <pc:sldMk cId="3583377508" sldId="289"/>
            <ac:spMk id="27" creationId="{CD8B4F24-440B-49E9-B85D-733523DC064B}"/>
          </ac:spMkLst>
        </pc:spChg>
        <pc:spChg chg="add">
          <ac:chgData name="Elfrid Krossbakken" userId="9e012093-0ee3-4f7b-8ab2-1d5e62e751de" providerId="ADAL" clId="{75872EF5-0809-4806-927B-4ED090B818D4}" dt="2024-05-07T08:45:47.774" v="3284" actId="26606"/>
          <ac:spMkLst>
            <pc:docMk/>
            <pc:sldMk cId="3583377508" sldId="289"/>
            <ac:spMk id="32" creationId="{F13C74B1-5B17-4795-BED0-7140497B445A}"/>
          </ac:spMkLst>
        </pc:spChg>
        <pc:spChg chg="add">
          <ac:chgData name="Elfrid Krossbakken" userId="9e012093-0ee3-4f7b-8ab2-1d5e62e751de" providerId="ADAL" clId="{75872EF5-0809-4806-927B-4ED090B818D4}" dt="2024-05-07T08:45:47.774" v="3284" actId="26606"/>
          <ac:spMkLst>
            <pc:docMk/>
            <pc:sldMk cId="3583377508" sldId="289"/>
            <ac:spMk id="34" creationId="{D4974D33-8DC5-464E-8C6D-BE58F0669C17}"/>
          </ac:spMkLst>
        </pc:spChg>
        <pc:picChg chg="add del mod">
          <ac:chgData name="Elfrid Krossbakken" userId="9e012093-0ee3-4f7b-8ab2-1d5e62e751de" providerId="ADAL" clId="{75872EF5-0809-4806-927B-4ED090B818D4}" dt="2024-05-03T16:12:15.644" v="1190" actId="21"/>
          <ac:picMkLst>
            <pc:docMk/>
            <pc:sldMk cId="3583377508" sldId="289"/>
            <ac:picMk id="6" creationId="{C3ABA6D9-40E7-B686-3690-4F93432A7346}"/>
          </ac:picMkLst>
        </pc:picChg>
        <pc:picChg chg="add mod">
          <ac:chgData name="Elfrid Krossbakken" userId="9e012093-0ee3-4f7b-8ab2-1d5e62e751de" providerId="ADAL" clId="{75872EF5-0809-4806-927B-4ED090B818D4}" dt="2024-05-07T08:45:47.774" v="3284" actId="26606"/>
          <ac:picMkLst>
            <pc:docMk/>
            <pc:sldMk cId="3583377508" sldId="289"/>
            <ac:picMk id="7" creationId="{852F876E-CCB9-510B-7B82-267C1C1CADD8}"/>
          </ac:picMkLst>
        </pc:picChg>
        <pc:picChg chg="add del mod">
          <ac:chgData name="Elfrid Krossbakken" userId="9e012093-0ee3-4f7b-8ab2-1d5e62e751de" providerId="ADAL" clId="{75872EF5-0809-4806-927B-4ED090B818D4}" dt="2024-05-06T12:04:12.619" v="1235" actId="21"/>
          <ac:picMkLst>
            <pc:docMk/>
            <pc:sldMk cId="3583377508" sldId="289"/>
            <ac:picMk id="10" creationId="{C732CE29-0A97-328F-F91A-895906D3F7E4}"/>
          </ac:picMkLst>
        </pc:picChg>
      </pc:sldChg>
      <pc:sldChg chg="addSp delSp modSp new mod setBg setClrOvrMap addCm modNotesTx">
        <pc:chgData name="Elfrid Krossbakken" userId="9e012093-0ee3-4f7b-8ab2-1d5e62e751de" providerId="ADAL" clId="{75872EF5-0809-4806-927B-4ED090B818D4}" dt="2024-05-07T08:46:19.917" v="3285" actId="26606"/>
        <pc:sldMkLst>
          <pc:docMk/>
          <pc:sldMk cId="1527248013" sldId="290"/>
        </pc:sldMkLst>
        <pc:spChg chg="mod ord">
          <ac:chgData name="Elfrid Krossbakken" userId="9e012093-0ee3-4f7b-8ab2-1d5e62e751de" providerId="ADAL" clId="{75872EF5-0809-4806-927B-4ED090B818D4}" dt="2024-05-07T08:46:19.917" v="3285" actId="26606"/>
          <ac:spMkLst>
            <pc:docMk/>
            <pc:sldMk cId="1527248013" sldId="290"/>
            <ac:spMk id="2" creationId="{8184A1E0-CD5A-A90F-F3CB-63A4E324AAC3}"/>
          </ac:spMkLst>
        </pc:spChg>
        <pc:spChg chg="mod ord">
          <ac:chgData name="Elfrid Krossbakken" userId="9e012093-0ee3-4f7b-8ab2-1d5e62e751de" providerId="ADAL" clId="{75872EF5-0809-4806-927B-4ED090B818D4}" dt="2024-05-07T08:46:19.917" v="3285" actId="26606"/>
          <ac:spMkLst>
            <pc:docMk/>
            <pc:sldMk cId="1527248013" sldId="290"/>
            <ac:spMk id="3" creationId="{2A7F605B-433E-A82D-C664-538E82588012}"/>
          </ac:spMkLst>
        </pc:spChg>
        <pc:spChg chg="del mod">
          <ac:chgData name="Elfrid Krossbakken" userId="9e012093-0ee3-4f7b-8ab2-1d5e62e751de" providerId="ADAL" clId="{75872EF5-0809-4806-927B-4ED090B818D4}" dt="2024-05-03T15:31:48.438" v="1125" actId="931"/>
          <ac:spMkLst>
            <pc:docMk/>
            <pc:sldMk cId="1527248013" sldId="290"/>
            <ac:spMk id="4" creationId="{ED47CBAB-E459-1143-856E-00732C68917E}"/>
          </ac:spMkLst>
        </pc:spChg>
        <pc:spChg chg="add mod">
          <ac:chgData name="Elfrid Krossbakken" userId="9e012093-0ee3-4f7b-8ab2-1d5e62e751de" providerId="ADAL" clId="{75872EF5-0809-4806-927B-4ED090B818D4}" dt="2024-05-03T15:13:33.346" v="1117"/>
          <ac:spMkLst>
            <pc:docMk/>
            <pc:sldMk cId="1527248013" sldId="290"/>
            <ac:spMk id="5" creationId="{D2344B30-23CB-7A54-D5ED-5865950FCDE6}"/>
          </ac:spMkLst>
        </pc:spChg>
        <pc:spChg chg="add mod">
          <ac:chgData name="Elfrid Krossbakken" userId="9e012093-0ee3-4f7b-8ab2-1d5e62e751de" providerId="ADAL" clId="{75872EF5-0809-4806-927B-4ED090B818D4}" dt="2024-05-03T15:13:38.407" v="1119"/>
          <ac:spMkLst>
            <pc:docMk/>
            <pc:sldMk cId="1527248013" sldId="290"/>
            <ac:spMk id="6" creationId="{B71B1ED4-FA3C-0398-A8E7-78308D9AEB74}"/>
          </ac:spMkLst>
        </pc:spChg>
        <pc:spChg chg="add del">
          <ac:chgData name="Elfrid Krossbakken" userId="9e012093-0ee3-4f7b-8ab2-1d5e62e751de" providerId="ADAL" clId="{75872EF5-0809-4806-927B-4ED090B818D4}" dt="2024-05-03T15:33:36.245" v="1135" actId="26606"/>
          <ac:spMkLst>
            <pc:docMk/>
            <pc:sldMk cId="1527248013" sldId="290"/>
            <ac:spMk id="15" creationId="{D2B783EE-0239-4717-BBEA-8C9EAC61C824}"/>
          </ac:spMkLst>
        </pc:spChg>
        <pc:spChg chg="add del">
          <ac:chgData name="Elfrid Krossbakken" userId="9e012093-0ee3-4f7b-8ab2-1d5e62e751de" providerId="ADAL" clId="{75872EF5-0809-4806-927B-4ED090B818D4}" dt="2024-05-03T15:33:36.245" v="1135" actId="26606"/>
          <ac:spMkLst>
            <pc:docMk/>
            <pc:sldMk cId="1527248013" sldId="290"/>
            <ac:spMk id="17" creationId="{A7B99495-F43F-4D80-A44F-2CB4764EB90B}"/>
          </ac:spMkLst>
        </pc:spChg>
        <pc:spChg chg="add del">
          <ac:chgData name="Elfrid Krossbakken" userId="9e012093-0ee3-4f7b-8ab2-1d5e62e751de" providerId="ADAL" clId="{75872EF5-0809-4806-927B-4ED090B818D4}" dt="2024-05-03T15:33:36.245" v="1135" actId="26606"/>
          <ac:spMkLst>
            <pc:docMk/>
            <pc:sldMk cId="1527248013" sldId="290"/>
            <ac:spMk id="19" creationId="{70BEB1E7-2F88-40BC-B73D-42E5B6F80BFC}"/>
          </ac:spMkLst>
        </pc:spChg>
        <pc:spChg chg="add del">
          <ac:chgData name="Elfrid Krossbakken" userId="9e012093-0ee3-4f7b-8ab2-1d5e62e751de" providerId="ADAL" clId="{75872EF5-0809-4806-927B-4ED090B818D4}" dt="2024-05-03T15:34:49.058" v="1141" actId="26606"/>
          <ac:spMkLst>
            <pc:docMk/>
            <pc:sldMk cId="1527248013" sldId="290"/>
            <ac:spMk id="24" creationId="{B3684CCF-CEBB-4D8E-A366-95E43D4C790B}"/>
          </ac:spMkLst>
        </pc:spChg>
        <pc:spChg chg="add del">
          <ac:chgData name="Elfrid Krossbakken" userId="9e012093-0ee3-4f7b-8ab2-1d5e62e751de" providerId="ADAL" clId="{75872EF5-0809-4806-927B-4ED090B818D4}" dt="2024-05-03T15:34:49.058" v="1141" actId="26606"/>
          <ac:spMkLst>
            <pc:docMk/>
            <pc:sldMk cId="1527248013" sldId="290"/>
            <ac:spMk id="26" creationId="{70BEB1E7-2F88-40BC-B73D-42E5B6F80BFC}"/>
          </ac:spMkLst>
        </pc:spChg>
        <pc:spChg chg="add del">
          <ac:chgData name="Elfrid Krossbakken" userId="9e012093-0ee3-4f7b-8ab2-1d5e62e751de" providerId="ADAL" clId="{75872EF5-0809-4806-927B-4ED090B818D4}" dt="2024-05-03T15:34:49.042" v="1140" actId="26606"/>
          <ac:spMkLst>
            <pc:docMk/>
            <pc:sldMk cId="1527248013" sldId="290"/>
            <ac:spMk id="31" creationId="{5F255613-AAE8-4321-9EBA-89253DD45042}"/>
          </ac:spMkLst>
        </pc:spChg>
        <pc:spChg chg="add del">
          <ac:chgData name="Elfrid Krossbakken" userId="9e012093-0ee3-4f7b-8ab2-1d5e62e751de" providerId="ADAL" clId="{75872EF5-0809-4806-927B-4ED090B818D4}" dt="2024-05-03T15:34:49.042" v="1140" actId="26606"/>
          <ac:spMkLst>
            <pc:docMk/>
            <pc:sldMk cId="1527248013" sldId="290"/>
            <ac:spMk id="33" creationId="{5A3987B4-5CBA-4CB7-862B-56A9917A2D35}"/>
          </ac:spMkLst>
        </pc:spChg>
        <pc:spChg chg="add del">
          <ac:chgData name="Elfrid Krossbakken" userId="9e012093-0ee3-4f7b-8ab2-1d5e62e751de" providerId="ADAL" clId="{75872EF5-0809-4806-927B-4ED090B818D4}" dt="2024-05-03T15:34:49.042" v="1140" actId="26606"/>
          <ac:spMkLst>
            <pc:docMk/>
            <pc:sldMk cId="1527248013" sldId="290"/>
            <ac:spMk id="35" creationId="{CB147A70-DC29-4DDF-A34C-2B82C6E2295E}"/>
          </ac:spMkLst>
        </pc:spChg>
        <pc:spChg chg="add del">
          <ac:chgData name="Elfrid Krossbakken" userId="9e012093-0ee3-4f7b-8ab2-1d5e62e751de" providerId="ADAL" clId="{75872EF5-0809-4806-927B-4ED090B818D4}" dt="2024-05-03T15:34:49.042" v="1140" actId="26606"/>
          <ac:spMkLst>
            <pc:docMk/>
            <pc:sldMk cId="1527248013" sldId="290"/>
            <ac:spMk id="37" creationId="{D1B80E9C-CF8A-440B-B8F5-54BF121BF458}"/>
          </ac:spMkLst>
        </pc:spChg>
        <pc:spChg chg="add del">
          <ac:chgData name="Elfrid Krossbakken" userId="9e012093-0ee3-4f7b-8ab2-1d5e62e751de" providerId="ADAL" clId="{75872EF5-0809-4806-927B-4ED090B818D4}" dt="2024-05-03T15:34:49.042" v="1140" actId="26606"/>
          <ac:spMkLst>
            <pc:docMk/>
            <pc:sldMk cId="1527248013" sldId="290"/>
            <ac:spMk id="39" creationId="{F1FF25AD-D64E-45A0-B2D0-F4A6AB092614}"/>
          </ac:spMkLst>
        </pc:spChg>
        <pc:spChg chg="add del">
          <ac:chgData name="Elfrid Krossbakken" userId="9e012093-0ee3-4f7b-8ab2-1d5e62e751de" providerId="ADAL" clId="{75872EF5-0809-4806-927B-4ED090B818D4}" dt="2024-05-03T15:57:53.001" v="1150" actId="26606"/>
          <ac:spMkLst>
            <pc:docMk/>
            <pc:sldMk cId="1527248013" sldId="290"/>
            <ac:spMk id="41" creationId="{333EDA0D-F54B-48BB-9910-7DB6A5FBA604}"/>
          </ac:spMkLst>
        </pc:spChg>
        <pc:spChg chg="add del">
          <ac:chgData name="Elfrid Krossbakken" userId="9e012093-0ee3-4f7b-8ab2-1d5e62e751de" providerId="ADAL" clId="{75872EF5-0809-4806-927B-4ED090B818D4}" dt="2024-05-03T15:57:53.001" v="1150" actId="26606"/>
          <ac:spMkLst>
            <pc:docMk/>
            <pc:sldMk cId="1527248013" sldId="290"/>
            <ac:spMk id="42" creationId="{E3A73256-0EB9-4289-A040-E77C05B42FA6}"/>
          </ac:spMkLst>
        </pc:spChg>
        <pc:spChg chg="add del">
          <ac:chgData name="Elfrid Krossbakken" userId="9e012093-0ee3-4f7b-8ab2-1d5e62e751de" providerId="ADAL" clId="{75872EF5-0809-4806-927B-4ED090B818D4}" dt="2024-05-03T15:57:53.001" v="1150" actId="26606"/>
          <ac:spMkLst>
            <pc:docMk/>
            <pc:sldMk cId="1527248013" sldId="290"/>
            <ac:spMk id="43" creationId="{A84FE2E0-0356-4DC9-A129-5C677E5BBF2A}"/>
          </ac:spMkLst>
        </pc:spChg>
        <pc:spChg chg="add del">
          <ac:chgData name="Elfrid Krossbakken" userId="9e012093-0ee3-4f7b-8ab2-1d5e62e751de" providerId="ADAL" clId="{75872EF5-0809-4806-927B-4ED090B818D4}" dt="2024-05-03T15:57:53.001" v="1150" actId="26606"/>
          <ac:spMkLst>
            <pc:docMk/>
            <pc:sldMk cId="1527248013" sldId="290"/>
            <ac:spMk id="44" creationId="{FAF9516E-11D6-4EBA-B6FD-722514EE9501}"/>
          </ac:spMkLst>
        </pc:spChg>
        <pc:spChg chg="add del">
          <ac:chgData name="Elfrid Krossbakken" userId="9e012093-0ee3-4f7b-8ab2-1d5e62e751de" providerId="ADAL" clId="{75872EF5-0809-4806-927B-4ED090B818D4}" dt="2024-05-03T15:57:53.001" v="1150" actId="26606"/>
          <ac:spMkLst>
            <pc:docMk/>
            <pc:sldMk cId="1527248013" sldId="290"/>
            <ac:spMk id="45" creationId="{1E68CD86-EBCA-4577-B9FD-960CCEE8C960}"/>
          </ac:spMkLst>
        </pc:spChg>
        <pc:spChg chg="add del">
          <ac:chgData name="Elfrid Krossbakken" userId="9e012093-0ee3-4f7b-8ab2-1d5e62e751de" providerId="ADAL" clId="{75872EF5-0809-4806-927B-4ED090B818D4}" dt="2024-05-03T15:57:49.356" v="1147" actId="26606"/>
          <ac:spMkLst>
            <pc:docMk/>
            <pc:sldMk cId="1527248013" sldId="290"/>
            <ac:spMk id="50" creationId="{9716D72B-0D25-43A5-8554-C535E5118D3B}"/>
          </ac:spMkLst>
        </pc:spChg>
        <pc:spChg chg="add del">
          <ac:chgData name="Elfrid Krossbakken" userId="9e012093-0ee3-4f7b-8ab2-1d5e62e751de" providerId="ADAL" clId="{75872EF5-0809-4806-927B-4ED090B818D4}" dt="2024-05-03T15:57:49.356" v="1147" actId="26606"/>
          <ac:spMkLst>
            <pc:docMk/>
            <pc:sldMk cId="1527248013" sldId="290"/>
            <ac:spMk id="52" creationId="{3FCFB1DE-0B7E-48CC-BA90-B2AB0889F9D6}"/>
          </ac:spMkLst>
        </pc:spChg>
        <pc:spChg chg="add del">
          <ac:chgData name="Elfrid Krossbakken" userId="9e012093-0ee3-4f7b-8ab2-1d5e62e751de" providerId="ADAL" clId="{75872EF5-0809-4806-927B-4ED090B818D4}" dt="2024-05-03T15:57:53.001" v="1149" actId="26606"/>
          <ac:spMkLst>
            <pc:docMk/>
            <pc:sldMk cId="1527248013" sldId="290"/>
            <ac:spMk id="54" creationId="{8B4CCFEE-78C3-492E-93EB-649F7548F38A}"/>
          </ac:spMkLst>
        </pc:spChg>
        <pc:spChg chg="add del">
          <ac:chgData name="Elfrid Krossbakken" userId="9e012093-0ee3-4f7b-8ab2-1d5e62e751de" providerId="ADAL" clId="{75872EF5-0809-4806-927B-4ED090B818D4}" dt="2024-05-03T15:59:02.246" v="1156" actId="26606"/>
          <ac:spMkLst>
            <pc:docMk/>
            <pc:sldMk cId="1527248013" sldId="290"/>
            <ac:spMk id="56" creationId="{9AB13476-CE21-4746-B044-FD491AC8416F}"/>
          </ac:spMkLst>
        </pc:spChg>
        <pc:spChg chg="add del">
          <ac:chgData name="Elfrid Krossbakken" userId="9e012093-0ee3-4f7b-8ab2-1d5e62e751de" providerId="ADAL" clId="{75872EF5-0809-4806-927B-4ED090B818D4}" dt="2024-05-03T15:59:02.246" v="1156" actId="26606"/>
          <ac:spMkLst>
            <pc:docMk/>
            <pc:sldMk cId="1527248013" sldId="290"/>
            <ac:spMk id="57" creationId="{3FCFB1DE-0B7E-48CC-BA90-B2AB0889F9D6}"/>
          </ac:spMkLst>
        </pc:spChg>
        <pc:spChg chg="add del">
          <ac:chgData name="Elfrid Krossbakken" userId="9e012093-0ee3-4f7b-8ab2-1d5e62e751de" providerId="ADAL" clId="{75872EF5-0809-4806-927B-4ED090B818D4}" dt="2024-05-03T15:59:02.230" v="1155" actId="26606"/>
          <ac:spMkLst>
            <pc:docMk/>
            <pc:sldMk cId="1527248013" sldId="290"/>
            <ac:spMk id="62" creationId="{AB902CB9-C7DC-4673-B7D5-F22DCF0EC54E}"/>
          </ac:spMkLst>
        </pc:spChg>
        <pc:spChg chg="add del">
          <ac:chgData name="Elfrid Krossbakken" userId="9e012093-0ee3-4f7b-8ab2-1d5e62e751de" providerId="ADAL" clId="{75872EF5-0809-4806-927B-4ED090B818D4}" dt="2024-05-03T16:08:27.093" v="1161" actId="26606"/>
          <ac:spMkLst>
            <pc:docMk/>
            <pc:sldMk cId="1527248013" sldId="290"/>
            <ac:spMk id="64" creationId="{B905CDE4-B751-4B3E-B625-6E59F8903414}"/>
          </ac:spMkLst>
        </pc:spChg>
        <pc:spChg chg="add del">
          <ac:chgData name="Elfrid Krossbakken" userId="9e012093-0ee3-4f7b-8ab2-1d5e62e751de" providerId="ADAL" clId="{75872EF5-0809-4806-927B-4ED090B818D4}" dt="2024-05-03T16:08:27.093" v="1161" actId="26606"/>
          <ac:spMkLst>
            <pc:docMk/>
            <pc:sldMk cId="1527248013" sldId="290"/>
            <ac:spMk id="65" creationId="{07977D39-626F-40D7-B00F-16E02602DD5A}"/>
          </ac:spMkLst>
        </pc:spChg>
        <pc:spChg chg="add del">
          <ac:chgData name="Elfrid Krossbakken" userId="9e012093-0ee3-4f7b-8ab2-1d5e62e751de" providerId="ADAL" clId="{75872EF5-0809-4806-927B-4ED090B818D4}" dt="2024-05-03T16:08:27.093" v="1161" actId="26606"/>
          <ac:spMkLst>
            <pc:docMk/>
            <pc:sldMk cId="1527248013" sldId="290"/>
            <ac:spMk id="66" creationId="{08108C16-F4C0-44AA-999D-17BD39219B24}"/>
          </ac:spMkLst>
        </pc:spChg>
        <pc:spChg chg="add del">
          <ac:chgData name="Elfrid Krossbakken" userId="9e012093-0ee3-4f7b-8ab2-1d5e62e751de" providerId="ADAL" clId="{75872EF5-0809-4806-927B-4ED090B818D4}" dt="2024-05-03T16:08:27.093" v="1161" actId="26606"/>
          <ac:spMkLst>
            <pc:docMk/>
            <pc:sldMk cId="1527248013" sldId="290"/>
            <ac:spMk id="68" creationId="{CDC29AC1-2821-4FCC-B597-88DAF39C36FE}"/>
          </ac:spMkLst>
        </pc:spChg>
        <pc:spChg chg="add del">
          <ac:chgData name="Elfrid Krossbakken" userId="9e012093-0ee3-4f7b-8ab2-1d5e62e751de" providerId="ADAL" clId="{75872EF5-0809-4806-927B-4ED090B818D4}" dt="2024-05-03T16:08:27.093" v="1161" actId="26606"/>
          <ac:spMkLst>
            <pc:docMk/>
            <pc:sldMk cId="1527248013" sldId="290"/>
            <ac:spMk id="70" creationId="{C8F10CB3-3B5E-4C7A-98CF-B87454DDFA39}"/>
          </ac:spMkLst>
        </pc:spChg>
        <pc:spChg chg="add del">
          <ac:chgData name="Elfrid Krossbakken" userId="9e012093-0ee3-4f7b-8ab2-1d5e62e751de" providerId="ADAL" clId="{75872EF5-0809-4806-927B-4ED090B818D4}" dt="2024-05-07T08:46:19.917" v="3285" actId="26606"/>
          <ac:spMkLst>
            <pc:docMk/>
            <pc:sldMk cId="1527248013" sldId="290"/>
            <ac:spMk id="75" creationId="{07977D39-626F-40D7-B00F-16E02602DD5A}"/>
          </ac:spMkLst>
        </pc:spChg>
        <pc:spChg chg="add del">
          <ac:chgData name="Elfrid Krossbakken" userId="9e012093-0ee3-4f7b-8ab2-1d5e62e751de" providerId="ADAL" clId="{75872EF5-0809-4806-927B-4ED090B818D4}" dt="2024-05-07T08:46:19.917" v="3285" actId="26606"/>
          <ac:spMkLst>
            <pc:docMk/>
            <pc:sldMk cId="1527248013" sldId="290"/>
            <ac:spMk id="77" creationId="{B905CDE4-B751-4B3E-B625-6E59F8903414}"/>
          </ac:spMkLst>
        </pc:spChg>
        <pc:spChg chg="add del">
          <ac:chgData name="Elfrid Krossbakken" userId="9e012093-0ee3-4f7b-8ab2-1d5e62e751de" providerId="ADAL" clId="{75872EF5-0809-4806-927B-4ED090B818D4}" dt="2024-05-07T08:46:19.917" v="3285" actId="26606"/>
          <ac:spMkLst>
            <pc:docMk/>
            <pc:sldMk cId="1527248013" sldId="290"/>
            <ac:spMk id="79" creationId="{08108C16-F4C0-44AA-999D-17BD39219B24}"/>
          </ac:spMkLst>
        </pc:spChg>
        <pc:spChg chg="add del">
          <ac:chgData name="Elfrid Krossbakken" userId="9e012093-0ee3-4f7b-8ab2-1d5e62e751de" providerId="ADAL" clId="{75872EF5-0809-4806-927B-4ED090B818D4}" dt="2024-05-07T08:46:19.917" v="3285" actId="26606"/>
          <ac:spMkLst>
            <pc:docMk/>
            <pc:sldMk cId="1527248013" sldId="290"/>
            <ac:spMk id="81" creationId="{CDC29AC1-2821-4FCC-B597-88DAF39C36FE}"/>
          </ac:spMkLst>
        </pc:spChg>
        <pc:spChg chg="add del">
          <ac:chgData name="Elfrid Krossbakken" userId="9e012093-0ee3-4f7b-8ab2-1d5e62e751de" providerId="ADAL" clId="{75872EF5-0809-4806-927B-4ED090B818D4}" dt="2024-05-07T08:46:19.917" v="3285" actId="26606"/>
          <ac:spMkLst>
            <pc:docMk/>
            <pc:sldMk cId="1527248013" sldId="290"/>
            <ac:spMk id="83" creationId="{C8F10CB3-3B5E-4C7A-98CF-B87454DDFA39}"/>
          </ac:spMkLst>
        </pc:spChg>
        <pc:spChg chg="add">
          <ac:chgData name="Elfrid Krossbakken" userId="9e012093-0ee3-4f7b-8ab2-1d5e62e751de" providerId="ADAL" clId="{75872EF5-0809-4806-927B-4ED090B818D4}" dt="2024-05-07T08:46:19.917" v="3285" actId="26606"/>
          <ac:spMkLst>
            <pc:docMk/>
            <pc:sldMk cId="1527248013" sldId="290"/>
            <ac:spMk id="85" creationId="{5CB593EA-2F98-479F-B4C4-F366571FA64D}"/>
          </ac:spMkLst>
        </pc:spChg>
        <pc:spChg chg="add">
          <ac:chgData name="Elfrid Krossbakken" userId="9e012093-0ee3-4f7b-8ab2-1d5e62e751de" providerId="ADAL" clId="{75872EF5-0809-4806-927B-4ED090B818D4}" dt="2024-05-07T08:46:19.917" v="3285" actId="26606"/>
          <ac:spMkLst>
            <pc:docMk/>
            <pc:sldMk cId="1527248013" sldId="290"/>
            <ac:spMk id="86" creationId="{39BEB6D0-9E4E-4221-93D1-74ABECEE9EFC}"/>
          </ac:spMkLst>
        </pc:spChg>
        <pc:spChg chg="add del">
          <ac:chgData name="Elfrid Krossbakken" userId="9e012093-0ee3-4f7b-8ab2-1d5e62e751de" providerId="ADAL" clId="{75872EF5-0809-4806-927B-4ED090B818D4}" dt="2024-05-03T16:09:01.928" v="1168" actId="26606"/>
          <ac:spMkLst>
            <pc:docMk/>
            <pc:sldMk cId="1527248013" sldId="290"/>
            <ac:spMk id="88" creationId="{07977D39-626F-40D7-B00F-16E02602DD5A}"/>
          </ac:spMkLst>
        </pc:spChg>
        <pc:spChg chg="add del">
          <ac:chgData name="Elfrid Krossbakken" userId="9e012093-0ee3-4f7b-8ab2-1d5e62e751de" providerId="ADAL" clId="{75872EF5-0809-4806-927B-4ED090B818D4}" dt="2024-05-03T16:09:01.928" v="1168" actId="26606"/>
          <ac:spMkLst>
            <pc:docMk/>
            <pc:sldMk cId="1527248013" sldId="290"/>
            <ac:spMk id="90" creationId="{B905CDE4-B751-4B3E-B625-6E59F8903414}"/>
          </ac:spMkLst>
        </pc:spChg>
        <pc:spChg chg="add del">
          <ac:chgData name="Elfrid Krossbakken" userId="9e012093-0ee3-4f7b-8ab2-1d5e62e751de" providerId="ADAL" clId="{75872EF5-0809-4806-927B-4ED090B818D4}" dt="2024-05-03T16:09:01.928" v="1168" actId="26606"/>
          <ac:spMkLst>
            <pc:docMk/>
            <pc:sldMk cId="1527248013" sldId="290"/>
            <ac:spMk id="92" creationId="{08108C16-F4C0-44AA-999D-17BD39219B24}"/>
          </ac:spMkLst>
        </pc:spChg>
        <pc:spChg chg="add del">
          <ac:chgData name="Elfrid Krossbakken" userId="9e012093-0ee3-4f7b-8ab2-1d5e62e751de" providerId="ADAL" clId="{75872EF5-0809-4806-927B-4ED090B818D4}" dt="2024-05-03T16:09:01.928" v="1168" actId="26606"/>
          <ac:spMkLst>
            <pc:docMk/>
            <pc:sldMk cId="1527248013" sldId="290"/>
            <ac:spMk id="94" creationId="{CDC29AC1-2821-4FCC-B597-88DAF39C36FE}"/>
          </ac:spMkLst>
        </pc:spChg>
        <pc:spChg chg="add del">
          <ac:chgData name="Elfrid Krossbakken" userId="9e012093-0ee3-4f7b-8ab2-1d5e62e751de" providerId="ADAL" clId="{75872EF5-0809-4806-927B-4ED090B818D4}" dt="2024-05-03T16:09:01.928" v="1168" actId="26606"/>
          <ac:spMkLst>
            <pc:docMk/>
            <pc:sldMk cId="1527248013" sldId="290"/>
            <ac:spMk id="96" creationId="{C8F10CB3-3B5E-4C7A-98CF-B87454DDFA39}"/>
          </ac:spMkLst>
        </pc:spChg>
        <pc:spChg chg="add del">
          <ac:chgData name="Elfrid Krossbakken" userId="9e012093-0ee3-4f7b-8ab2-1d5e62e751de" providerId="ADAL" clId="{75872EF5-0809-4806-927B-4ED090B818D4}" dt="2024-05-03T16:09:09.149" v="1170" actId="26606"/>
          <ac:spMkLst>
            <pc:docMk/>
            <pc:sldMk cId="1527248013" sldId="290"/>
            <ac:spMk id="98" creationId="{AB902CB9-C7DC-4673-B7D5-F22DCF0EC54E}"/>
          </ac:spMkLst>
        </pc:spChg>
        <pc:spChg chg="add del">
          <ac:chgData name="Elfrid Krossbakken" userId="9e012093-0ee3-4f7b-8ab2-1d5e62e751de" providerId="ADAL" clId="{75872EF5-0809-4806-927B-4ED090B818D4}" dt="2024-05-03T16:09:13.688" v="1172" actId="26606"/>
          <ac:spMkLst>
            <pc:docMk/>
            <pc:sldMk cId="1527248013" sldId="290"/>
            <ac:spMk id="100" creationId="{07977D39-626F-40D7-B00F-16E02602DD5A}"/>
          </ac:spMkLst>
        </pc:spChg>
        <pc:spChg chg="add del">
          <ac:chgData name="Elfrid Krossbakken" userId="9e012093-0ee3-4f7b-8ab2-1d5e62e751de" providerId="ADAL" clId="{75872EF5-0809-4806-927B-4ED090B818D4}" dt="2024-05-03T16:09:13.688" v="1172" actId="26606"/>
          <ac:spMkLst>
            <pc:docMk/>
            <pc:sldMk cId="1527248013" sldId="290"/>
            <ac:spMk id="101" creationId="{B905CDE4-B751-4B3E-B625-6E59F8903414}"/>
          </ac:spMkLst>
        </pc:spChg>
        <pc:spChg chg="add del">
          <ac:chgData name="Elfrid Krossbakken" userId="9e012093-0ee3-4f7b-8ab2-1d5e62e751de" providerId="ADAL" clId="{75872EF5-0809-4806-927B-4ED090B818D4}" dt="2024-05-03T16:09:13.688" v="1172" actId="26606"/>
          <ac:spMkLst>
            <pc:docMk/>
            <pc:sldMk cId="1527248013" sldId="290"/>
            <ac:spMk id="102" creationId="{08108C16-F4C0-44AA-999D-17BD39219B24}"/>
          </ac:spMkLst>
        </pc:spChg>
        <pc:spChg chg="add del">
          <ac:chgData name="Elfrid Krossbakken" userId="9e012093-0ee3-4f7b-8ab2-1d5e62e751de" providerId="ADAL" clId="{75872EF5-0809-4806-927B-4ED090B818D4}" dt="2024-05-03T16:09:13.688" v="1172" actId="26606"/>
          <ac:spMkLst>
            <pc:docMk/>
            <pc:sldMk cId="1527248013" sldId="290"/>
            <ac:spMk id="103" creationId="{CDC29AC1-2821-4FCC-B597-88DAF39C36FE}"/>
          </ac:spMkLst>
        </pc:spChg>
        <pc:spChg chg="add del">
          <ac:chgData name="Elfrid Krossbakken" userId="9e012093-0ee3-4f7b-8ab2-1d5e62e751de" providerId="ADAL" clId="{75872EF5-0809-4806-927B-4ED090B818D4}" dt="2024-05-03T16:09:13.688" v="1172" actId="26606"/>
          <ac:spMkLst>
            <pc:docMk/>
            <pc:sldMk cId="1527248013" sldId="290"/>
            <ac:spMk id="104" creationId="{C8F10CB3-3B5E-4C7A-98CF-B87454DDFA39}"/>
          </ac:spMkLst>
        </pc:spChg>
        <pc:spChg chg="add del">
          <ac:chgData name="Elfrid Krossbakken" userId="9e012093-0ee3-4f7b-8ab2-1d5e62e751de" providerId="ADAL" clId="{75872EF5-0809-4806-927B-4ED090B818D4}" dt="2024-05-03T16:09:20.888" v="1176" actId="26606"/>
          <ac:spMkLst>
            <pc:docMk/>
            <pc:sldMk cId="1527248013" sldId="290"/>
            <ac:spMk id="106" creationId="{07977D39-626F-40D7-B00F-16E02602DD5A}"/>
          </ac:spMkLst>
        </pc:spChg>
        <pc:spChg chg="add del">
          <ac:chgData name="Elfrid Krossbakken" userId="9e012093-0ee3-4f7b-8ab2-1d5e62e751de" providerId="ADAL" clId="{75872EF5-0809-4806-927B-4ED090B818D4}" dt="2024-05-03T16:09:20.888" v="1176" actId="26606"/>
          <ac:spMkLst>
            <pc:docMk/>
            <pc:sldMk cId="1527248013" sldId="290"/>
            <ac:spMk id="107" creationId="{B905CDE4-B751-4B3E-B625-6E59F8903414}"/>
          </ac:spMkLst>
        </pc:spChg>
        <pc:spChg chg="add del">
          <ac:chgData name="Elfrid Krossbakken" userId="9e012093-0ee3-4f7b-8ab2-1d5e62e751de" providerId="ADAL" clId="{75872EF5-0809-4806-927B-4ED090B818D4}" dt="2024-05-03T16:09:20.888" v="1176" actId="26606"/>
          <ac:spMkLst>
            <pc:docMk/>
            <pc:sldMk cId="1527248013" sldId="290"/>
            <ac:spMk id="108" creationId="{08108C16-F4C0-44AA-999D-17BD39219B24}"/>
          </ac:spMkLst>
        </pc:spChg>
        <pc:spChg chg="add del">
          <ac:chgData name="Elfrid Krossbakken" userId="9e012093-0ee3-4f7b-8ab2-1d5e62e751de" providerId="ADAL" clId="{75872EF5-0809-4806-927B-4ED090B818D4}" dt="2024-05-03T16:09:20.888" v="1176" actId="26606"/>
          <ac:spMkLst>
            <pc:docMk/>
            <pc:sldMk cId="1527248013" sldId="290"/>
            <ac:spMk id="109" creationId="{CDC29AC1-2821-4FCC-B597-88DAF39C36FE}"/>
          </ac:spMkLst>
        </pc:spChg>
        <pc:spChg chg="add del">
          <ac:chgData name="Elfrid Krossbakken" userId="9e012093-0ee3-4f7b-8ab2-1d5e62e751de" providerId="ADAL" clId="{75872EF5-0809-4806-927B-4ED090B818D4}" dt="2024-05-03T16:09:20.888" v="1176" actId="26606"/>
          <ac:spMkLst>
            <pc:docMk/>
            <pc:sldMk cId="1527248013" sldId="290"/>
            <ac:spMk id="110" creationId="{C8F10CB3-3B5E-4C7A-98CF-B87454DDFA39}"/>
          </ac:spMkLst>
        </pc:spChg>
        <pc:picChg chg="add mod ord">
          <ac:chgData name="Elfrid Krossbakken" userId="9e012093-0ee3-4f7b-8ab2-1d5e62e751de" providerId="ADAL" clId="{75872EF5-0809-4806-927B-4ED090B818D4}" dt="2024-05-07T08:46:19.917" v="3285" actId="26606"/>
          <ac:picMkLst>
            <pc:docMk/>
            <pc:sldMk cId="1527248013" sldId="290"/>
            <ac:picMk id="8" creationId="{C0AA378D-275B-AE67-8BF0-CFEB7B188902}"/>
          </ac:picMkLst>
        </pc:picChg>
        <pc:picChg chg="add mod ord">
          <ac:chgData name="Elfrid Krossbakken" userId="9e012093-0ee3-4f7b-8ab2-1d5e62e751de" providerId="ADAL" clId="{75872EF5-0809-4806-927B-4ED090B818D4}" dt="2024-05-07T08:46:19.917" v="3285" actId="26606"/>
          <ac:picMkLst>
            <pc:docMk/>
            <pc:sldMk cId="1527248013" sldId="290"/>
            <ac:picMk id="10" creationId="{D513ED6A-F5B2-B1AC-D627-73774C405791}"/>
          </ac:picMkLst>
        </pc:picChg>
        <pc:picChg chg="add mod ord">
          <ac:chgData name="Elfrid Krossbakken" userId="9e012093-0ee3-4f7b-8ab2-1d5e62e751de" providerId="ADAL" clId="{75872EF5-0809-4806-927B-4ED090B818D4}" dt="2024-05-07T08:46:19.917" v="3285" actId="26606"/>
          <ac:picMkLst>
            <pc:docMk/>
            <pc:sldMk cId="1527248013" sldId="290"/>
            <ac:picMk id="12" creationId="{1D5F73D3-35BC-87DC-D299-70B3422EECE6}"/>
          </ac:picMkLst>
        </pc:picChg>
        <pc:picChg chg="add del mod">
          <ac:chgData name="Elfrid Krossbakken" userId="9e012093-0ee3-4f7b-8ab2-1d5e62e751de" providerId="ADAL" clId="{75872EF5-0809-4806-927B-4ED090B818D4}" dt="2024-05-03T15:56:58.688" v="1142" actId="21"/>
          <ac:picMkLst>
            <pc:docMk/>
            <pc:sldMk cId="1527248013" sldId="290"/>
            <ac:picMk id="14" creationId="{A2C30738-EEF4-CC2C-0EF8-EBC35877764E}"/>
          </ac:picMkLst>
        </pc:picChg>
        <pc:picChg chg="add del mod ord">
          <ac:chgData name="Elfrid Krossbakken" userId="9e012093-0ee3-4f7b-8ab2-1d5e62e751de" providerId="ADAL" clId="{75872EF5-0809-4806-927B-4ED090B818D4}" dt="2024-05-03T16:07:55.968" v="1157" actId="21"/>
          <ac:picMkLst>
            <pc:docMk/>
            <pc:sldMk cId="1527248013" sldId="290"/>
            <ac:picMk id="18" creationId="{97E530D2-6E78-71EA-D61D-B9F6623B9AFF}"/>
          </ac:picMkLst>
        </pc:picChg>
        <pc:picChg chg="add mod ord">
          <ac:chgData name="Elfrid Krossbakken" userId="9e012093-0ee3-4f7b-8ab2-1d5e62e751de" providerId="ADAL" clId="{75872EF5-0809-4806-927B-4ED090B818D4}" dt="2024-05-07T08:46:19.917" v="3285" actId="26606"/>
          <ac:picMkLst>
            <pc:docMk/>
            <pc:sldMk cId="1527248013" sldId="290"/>
            <ac:picMk id="21" creationId="{F628A831-BBCE-3E48-38C1-F2471A83E202}"/>
          </ac:picMkLst>
        </pc:picChg>
        <pc:picChg chg="add mod ord">
          <ac:chgData name="Elfrid Krossbakken" userId="9e012093-0ee3-4f7b-8ab2-1d5e62e751de" providerId="ADAL" clId="{75872EF5-0809-4806-927B-4ED090B818D4}" dt="2024-05-07T08:46:19.917" v="3285" actId="26606"/>
          <ac:picMkLst>
            <pc:docMk/>
            <pc:sldMk cId="1527248013" sldId="290"/>
            <ac:picMk id="23" creationId="{10F05930-7194-2382-3BA9-97B6EB620F85}"/>
          </ac:picMkLst>
        </pc:pic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75872EF5-0809-4806-927B-4ED090B818D4}" dt="2024-05-03T08:58:11.044" v="421"/>
              <pc2:cmMkLst xmlns:pc2="http://schemas.microsoft.com/office/powerpoint/2019/9/main/command">
                <pc:docMk/>
                <pc:sldMk cId="1527248013" sldId="290"/>
                <pc2:cmMk id="{1273F8D5-B8BA-43AF-91AA-28E777887383}"/>
              </pc2:cmMkLst>
            </pc226:cmChg>
          </p:ext>
        </pc:extLst>
      </pc:sldChg>
      <pc:sldChg chg="addSp delSp modSp new mod setBg modNotesTx">
        <pc:chgData name="Elfrid Krossbakken" userId="9e012093-0ee3-4f7b-8ab2-1d5e62e751de" providerId="ADAL" clId="{75872EF5-0809-4806-927B-4ED090B818D4}" dt="2024-05-08T12:57:45.353" v="4416" actId="26606"/>
        <pc:sldMkLst>
          <pc:docMk/>
          <pc:sldMk cId="370331619" sldId="291"/>
        </pc:sldMkLst>
        <pc:spChg chg="mod">
          <ac:chgData name="Elfrid Krossbakken" userId="9e012093-0ee3-4f7b-8ab2-1d5e62e751de" providerId="ADAL" clId="{75872EF5-0809-4806-927B-4ED090B818D4}" dt="2024-05-08T12:54:50.333" v="4411" actId="26606"/>
          <ac:spMkLst>
            <pc:docMk/>
            <pc:sldMk cId="370331619" sldId="291"/>
            <ac:spMk id="2" creationId="{C61D6387-9EE1-2DB1-9CC1-1E4042350C94}"/>
          </ac:spMkLst>
        </pc:spChg>
        <pc:spChg chg="mod">
          <ac:chgData name="Elfrid Krossbakken" userId="9e012093-0ee3-4f7b-8ab2-1d5e62e751de" providerId="ADAL" clId="{75872EF5-0809-4806-927B-4ED090B818D4}" dt="2024-05-08T12:54:50.333" v="4411" actId="26606"/>
          <ac:spMkLst>
            <pc:docMk/>
            <pc:sldMk cId="370331619" sldId="291"/>
            <ac:spMk id="3" creationId="{2F10B4B6-A863-E6E4-DDDC-39F065A7E9D3}"/>
          </ac:spMkLst>
        </pc:spChg>
        <pc:spChg chg="del">
          <ac:chgData name="Elfrid Krossbakken" userId="9e012093-0ee3-4f7b-8ab2-1d5e62e751de" providerId="ADAL" clId="{75872EF5-0809-4806-927B-4ED090B818D4}" dt="2024-05-06T10:10:37.785" v="1195" actId="931"/>
          <ac:spMkLst>
            <pc:docMk/>
            <pc:sldMk cId="370331619" sldId="291"/>
            <ac:spMk id="4" creationId="{77F00A1C-6C00-9674-AFA5-1DFA948FB37C}"/>
          </ac:spMkLst>
        </pc:spChg>
        <pc:spChg chg="add del mod">
          <ac:chgData name="Elfrid Krossbakken" userId="9e012093-0ee3-4f7b-8ab2-1d5e62e751de" providerId="ADAL" clId="{75872EF5-0809-4806-927B-4ED090B818D4}" dt="2024-05-08T12:54:25.543" v="4404" actId="931"/>
          <ac:spMkLst>
            <pc:docMk/>
            <pc:sldMk cId="370331619" sldId="291"/>
            <ac:spMk id="5" creationId="{94C48BA9-90E6-7D5A-7944-FF1E3A573541}"/>
          </ac:spMkLst>
        </pc:spChg>
        <pc:spChg chg="add del mod">
          <ac:chgData name="Elfrid Krossbakken" userId="9e012093-0ee3-4f7b-8ab2-1d5e62e751de" providerId="ADAL" clId="{75872EF5-0809-4806-927B-4ED090B818D4}" dt="2024-05-08T12:57:42.638" v="4413" actId="931"/>
          <ac:spMkLst>
            <pc:docMk/>
            <pc:sldMk cId="370331619" sldId="291"/>
            <ac:spMk id="10" creationId="{4C159242-2F5C-A92A-3A3E-778A74BC5574}"/>
          </ac:spMkLst>
        </pc:spChg>
        <pc:spChg chg="add del">
          <ac:chgData name="Elfrid Krossbakken" userId="9e012093-0ee3-4f7b-8ab2-1d5e62e751de" providerId="ADAL" clId="{75872EF5-0809-4806-927B-4ED090B818D4}" dt="2024-05-07T08:14:03.865" v="1893" actId="26606"/>
          <ac:spMkLst>
            <pc:docMk/>
            <pc:sldMk cId="370331619" sldId="291"/>
            <ac:spMk id="11" creationId="{F13C74B1-5B17-4795-BED0-7140497B445A}"/>
          </ac:spMkLst>
        </pc:spChg>
        <pc:spChg chg="add del">
          <ac:chgData name="Elfrid Krossbakken" userId="9e012093-0ee3-4f7b-8ab2-1d5e62e751de" providerId="ADAL" clId="{75872EF5-0809-4806-927B-4ED090B818D4}" dt="2024-05-07T08:14:03.865" v="1893" actId="26606"/>
          <ac:spMkLst>
            <pc:docMk/>
            <pc:sldMk cId="370331619" sldId="291"/>
            <ac:spMk id="13" creationId="{D4974D33-8DC5-464E-8C6D-BE58F0669C17}"/>
          </ac:spMkLst>
        </pc:spChg>
        <pc:spChg chg="add del">
          <ac:chgData name="Elfrid Krossbakken" userId="9e012093-0ee3-4f7b-8ab2-1d5e62e751de" providerId="ADAL" clId="{75872EF5-0809-4806-927B-4ED090B818D4}" dt="2024-05-08T12:54:50.333" v="4411" actId="26606"/>
          <ac:spMkLst>
            <pc:docMk/>
            <pc:sldMk cId="370331619" sldId="291"/>
            <ac:spMk id="18" creationId="{2B97F24A-32CE-4C1C-A50D-3016B394DCFB}"/>
          </ac:spMkLst>
        </pc:spChg>
        <pc:spChg chg="add del">
          <ac:chgData name="Elfrid Krossbakken" userId="9e012093-0ee3-4f7b-8ab2-1d5e62e751de" providerId="ADAL" clId="{75872EF5-0809-4806-927B-4ED090B818D4}" dt="2024-05-08T12:54:50.333" v="4411" actId="26606"/>
          <ac:spMkLst>
            <pc:docMk/>
            <pc:sldMk cId="370331619" sldId="291"/>
            <ac:spMk id="20" creationId="{CD8B4F24-440B-49E9-B85D-733523DC064B}"/>
          </ac:spMkLst>
        </pc:spChg>
        <pc:spChg chg="add del">
          <ac:chgData name="Elfrid Krossbakken" userId="9e012093-0ee3-4f7b-8ab2-1d5e62e751de" providerId="ADAL" clId="{75872EF5-0809-4806-927B-4ED090B818D4}" dt="2024-05-08T12:54:45.787" v="4408" actId="26606"/>
          <ac:spMkLst>
            <pc:docMk/>
            <pc:sldMk cId="370331619" sldId="291"/>
            <ac:spMk id="25" creationId="{F13C74B1-5B17-4795-BED0-7140497B445A}"/>
          </ac:spMkLst>
        </pc:spChg>
        <pc:spChg chg="add del">
          <ac:chgData name="Elfrid Krossbakken" userId="9e012093-0ee3-4f7b-8ab2-1d5e62e751de" providerId="ADAL" clId="{75872EF5-0809-4806-927B-4ED090B818D4}" dt="2024-05-08T12:54:45.787" v="4408" actId="26606"/>
          <ac:spMkLst>
            <pc:docMk/>
            <pc:sldMk cId="370331619" sldId="291"/>
            <ac:spMk id="27" creationId="{D4974D33-8DC5-464E-8C6D-BE58F0669C17}"/>
          </ac:spMkLst>
        </pc:spChg>
        <pc:spChg chg="add del">
          <ac:chgData name="Elfrid Krossbakken" userId="9e012093-0ee3-4f7b-8ab2-1d5e62e751de" providerId="ADAL" clId="{75872EF5-0809-4806-927B-4ED090B818D4}" dt="2024-05-08T12:54:50.318" v="4410" actId="26606"/>
          <ac:spMkLst>
            <pc:docMk/>
            <pc:sldMk cId="370331619" sldId="291"/>
            <ac:spMk id="29" creationId="{D009D6D5-DAC2-4A8B-A17A-E206B9012D09}"/>
          </ac:spMkLst>
        </pc:spChg>
        <pc:spChg chg="add del">
          <ac:chgData name="Elfrid Krossbakken" userId="9e012093-0ee3-4f7b-8ab2-1d5e62e751de" providerId="ADAL" clId="{75872EF5-0809-4806-927B-4ED090B818D4}" dt="2024-05-08T12:57:45.353" v="4416" actId="26606"/>
          <ac:spMkLst>
            <pc:docMk/>
            <pc:sldMk cId="370331619" sldId="291"/>
            <ac:spMk id="31" creationId="{F13C74B1-5B17-4795-BED0-7140497B445A}"/>
          </ac:spMkLst>
        </pc:spChg>
        <pc:spChg chg="add del">
          <ac:chgData name="Elfrid Krossbakken" userId="9e012093-0ee3-4f7b-8ab2-1d5e62e751de" providerId="ADAL" clId="{75872EF5-0809-4806-927B-4ED090B818D4}" dt="2024-05-08T12:57:45.353" v="4416" actId="26606"/>
          <ac:spMkLst>
            <pc:docMk/>
            <pc:sldMk cId="370331619" sldId="291"/>
            <ac:spMk id="32" creationId="{D4974D33-8DC5-464E-8C6D-BE58F0669C17}"/>
          </ac:spMkLst>
        </pc:spChg>
        <pc:spChg chg="add">
          <ac:chgData name="Elfrid Krossbakken" userId="9e012093-0ee3-4f7b-8ab2-1d5e62e751de" providerId="ADAL" clId="{75872EF5-0809-4806-927B-4ED090B818D4}" dt="2024-05-08T12:57:45.353" v="4416" actId="26606"/>
          <ac:spMkLst>
            <pc:docMk/>
            <pc:sldMk cId="370331619" sldId="291"/>
            <ac:spMk id="37" creationId="{F13C74B1-5B17-4795-BED0-7140497B445A}"/>
          </ac:spMkLst>
        </pc:spChg>
        <pc:spChg chg="add">
          <ac:chgData name="Elfrid Krossbakken" userId="9e012093-0ee3-4f7b-8ab2-1d5e62e751de" providerId="ADAL" clId="{75872EF5-0809-4806-927B-4ED090B818D4}" dt="2024-05-08T12:57:45.353" v="4416" actId="26606"/>
          <ac:spMkLst>
            <pc:docMk/>
            <pc:sldMk cId="370331619" sldId="291"/>
            <ac:spMk id="39" creationId="{D4974D33-8DC5-464E-8C6D-BE58F0669C17}"/>
          </ac:spMkLst>
        </pc:spChg>
        <pc:picChg chg="add del mod">
          <ac:chgData name="Elfrid Krossbakken" userId="9e012093-0ee3-4f7b-8ab2-1d5e62e751de" providerId="ADAL" clId="{75872EF5-0809-4806-927B-4ED090B818D4}" dt="2024-05-08T12:54:18.687" v="4403" actId="21"/>
          <ac:picMkLst>
            <pc:docMk/>
            <pc:sldMk cId="370331619" sldId="291"/>
            <ac:picMk id="6" creationId="{9A5C9D28-CD28-AA0B-8744-6D5517CC7CC1}"/>
          </ac:picMkLst>
        </pc:picChg>
        <pc:picChg chg="add del mod">
          <ac:chgData name="Elfrid Krossbakken" userId="9e012093-0ee3-4f7b-8ab2-1d5e62e751de" providerId="ADAL" clId="{75872EF5-0809-4806-927B-4ED090B818D4}" dt="2024-05-08T12:57:23.506" v="4412" actId="21"/>
          <ac:picMkLst>
            <pc:docMk/>
            <pc:sldMk cId="370331619" sldId="291"/>
            <ac:picMk id="8" creationId="{F6A5219C-76A6-7F62-70AE-B553998971DD}"/>
          </ac:picMkLst>
        </pc:picChg>
        <pc:picChg chg="add mod">
          <ac:chgData name="Elfrid Krossbakken" userId="9e012093-0ee3-4f7b-8ab2-1d5e62e751de" providerId="ADAL" clId="{75872EF5-0809-4806-927B-4ED090B818D4}" dt="2024-05-08T12:57:45.353" v="4416" actId="26606"/>
          <ac:picMkLst>
            <pc:docMk/>
            <pc:sldMk cId="370331619" sldId="291"/>
            <ac:picMk id="12" creationId="{E7617641-8873-C8F0-3FC3-0A306F5DD052}"/>
          </ac:picMkLst>
        </pc:picChg>
      </pc:sldChg>
      <pc:sldChg chg="addSp delSp modSp new mod setBg modNotesTx">
        <pc:chgData name="Elfrid Krossbakken" userId="9e012093-0ee3-4f7b-8ab2-1d5e62e751de" providerId="ADAL" clId="{75872EF5-0809-4806-927B-4ED090B818D4}" dt="2024-05-09T20:23:58.298" v="9903" actId="20577"/>
        <pc:sldMkLst>
          <pc:docMk/>
          <pc:sldMk cId="2081542217" sldId="292"/>
        </pc:sldMkLst>
        <pc:spChg chg="mod">
          <ac:chgData name="Elfrid Krossbakken" userId="9e012093-0ee3-4f7b-8ab2-1d5e62e751de" providerId="ADAL" clId="{75872EF5-0809-4806-927B-4ED090B818D4}" dt="2024-05-06T10:11:43.929" v="1202" actId="26606"/>
          <ac:spMkLst>
            <pc:docMk/>
            <pc:sldMk cId="2081542217" sldId="292"/>
            <ac:spMk id="2" creationId="{F9E8FEED-9460-7594-F24B-9AAD0C63EEFD}"/>
          </ac:spMkLst>
        </pc:spChg>
        <pc:spChg chg="mod">
          <ac:chgData name="Elfrid Krossbakken" userId="9e012093-0ee3-4f7b-8ab2-1d5e62e751de" providerId="ADAL" clId="{75872EF5-0809-4806-927B-4ED090B818D4}" dt="2024-05-06T10:11:43.929" v="1202" actId="26606"/>
          <ac:spMkLst>
            <pc:docMk/>
            <pc:sldMk cId="2081542217" sldId="292"/>
            <ac:spMk id="3" creationId="{A4AB6ED1-7E35-3F6F-F9EB-C7078D03C174}"/>
          </ac:spMkLst>
        </pc:spChg>
        <pc:spChg chg="del mod">
          <ac:chgData name="Elfrid Krossbakken" userId="9e012093-0ee3-4f7b-8ab2-1d5e62e751de" providerId="ADAL" clId="{75872EF5-0809-4806-927B-4ED090B818D4}" dt="2024-05-06T10:11:40.912" v="1199" actId="931"/>
          <ac:spMkLst>
            <pc:docMk/>
            <pc:sldMk cId="2081542217" sldId="292"/>
            <ac:spMk id="4" creationId="{64715673-BD2B-BAB9-24C7-924BA5757FDB}"/>
          </ac:spMkLst>
        </pc:spChg>
        <pc:spChg chg="add del mod">
          <ac:chgData name="Elfrid Krossbakken" userId="9e012093-0ee3-4f7b-8ab2-1d5e62e751de" providerId="ADAL" clId="{75872EF5-0809-4806-927B-4ED090B818D4}" dt="2024-05-06T10:12:32.590" v="1204" actId="931"/>
          <ac:spMkLst>
            <pc:docMk/>
            <pc:sldMk cId="2081542217" sldId="292"/>
            <ac:spMk id="8" creationId="{07F6FAAE-F3E7-C550-A040-A818FCEED40E}"/>
          </ac:spMkLst>
        </pc:spChg>
        <pc:spChg chg="add del">
          <ac:chgData name="Elfrid Krossbakken" userId="9e012093-0ee3-4f7b-8ab2-1d5e62e751de" providerId="ADAL" clId="{75872EF5-0809-4806-927B-4ED090B818D4}" dt="2024-05-06T10:12:34.652" v="1207" actId="26606"/>
          <ac:spMkLst>
            <pc:docMk/>
            <pc:sldMk cId="2081542217" sldId="292"/>
            <ac:spMk id="11" creationId="{F13C74B1-5B17-4795-BED0-7140497B445A}"/>
          </ac:spMkLst>
        </pc:spChg>
        <pc:spChg chg="add del">
          <ac:chgData name="Elfrid Krossbakken" userId="9e012093-0ee3-4f7b-8ab2-1d5e62e751de" providerId="ADAL" clId="{75872EF5-0809-4806-927B-4ED090B818D4}" dt="2024-05-06T10:12:34.652" v="1207" actId="26606"/>
          <ac:spMkLst>
            <pc:docMk/>
            <pc:sldMk cId="2081542217" sldId="292"/>
            <ac:spMk id="13" creationId="{D4974D33-8DC5-464E-8C6D-BE58F0669C17}"/>
          </ac:spMkLst>
        </pc:spChg>
        <pc:spChg chg="add">
          <ac:chgData name="Elfrid Krossbakken" userId="9e012093-0ee3-4f7b-8ab2-1d5e62e751de" providerId="ADAL" clId="{75872EF5-0809-4806-927B-4ED090B818D4}" dt="2024-05-06T10:12:34.652" v="1207" actId="26606"/>
          <ac:spMkLst>
            <pc:docMk/>
            <pc:sldMk cId="2081542217" sldId="292"/>
            <ac:spMk id="18" creationId="{F13C74B1-5B17-4795-BED0-7140497B445A}"/>
          </ac:spMkLst>
        </pc:spChg>
        <pc:spChg chg="add">
          <ac:chgData name="Elfrid Krossbakken" userId="9e012093-0ee3-4f7b-8ab2-1d5e62e751de" providerId="ADAL" clId="{75872EF5-0809-4806-927B-4ED090B818D4}" dt="2024-05-06T10:12:34.652" v="1207" actId="26606"/>
          <ac:spMkLst>
            <pc:docMk/>
            <pc:sldMk cId="2081542217" sldId="292"/>
            <ac:spMk id="20" creationId="{D4974D33-8DC5-464E-8C6D-BE58F0669C17}"/>
          </ac:spMkLst>
        </pc:spChg>
        <pc:picChg chg="add del mod">
          <ac:chgData name="Elfrid Krossbakken" userId="9e012093-0ee3-4f7b-8ab2-1d5e62e751de" providerId="ADAL" clId="{75872EF5-0809-4806-927B-4ED090B818D4}" dt="2024-05-06T10:12:01.645" v="1203" actId="21"/>
          <ac:picMkLst>
            <pc:docMk/>
            <pc:sldMk cId="2081542217" sldId="292"/>
            <ac:picMk id="6" creationId="{08DEC6E6-625C-F254-B746-2FF8C7718764}"/>
          </ac:picMkLst>
        </pc:picChg>
        <pc:picChg chg="add mod">
          <ac:chgData name="Elfrid Krossbakken" userId="9e012093-0ee3-4f7b-8ab2-1d5e62e751de" providerId="ADAL" clId="{75872EF5-0809-4806-927B-4ED090B818D4}" dt="2024-05-06T10:12:34.652" v="1207" actId="26606"/>
          <ac:picMkLst>
            <pc:docMk/>
            <pc:sldMk cId="2081542217" sldId="292"/>
            <ac:picMk id="10" creationId="{4273FA39-D57C-AEA6-9260-31030330533B}"/>
          </ac:picMkLst>
        </pc:picChg>
      </pc:sldChg>
      <pc:sldChg chg="addSp delSp modSp add mod setBg">
        <pc:chgData name="Elfrid Krossbakken" userId="9e012093-0ee3-4f7b-8ab2-1d5e62e751de" providerId="ADAL" clId="{75872EF5-0809-4806-927B-4ED090B818D4}" dt="2024-05-07T08:07:15.819" v="1857" actId="26606"/>
        <pc:sldMkLst>
          <pc:docMk/>
          <pc:sldMk cId="1182221381" sldId="293"/>
        </pc:sldMkLst>
        <pc:spChg chg="mod">
          <ac:chgData name="Elfrid Krossbakken" userId="9e012093-0ee3-4f7b-8ab2-1d5e62e751de" providerId="ADAL" clId="{75872EF5-0809-4806-927B-4ED090B818D4}" dt="2024-05-07T08:07:15.819" v="1857" actId="26606"/>
          <ac:spMkLst>
            <pc:docMk/>
            <pc:sldMk cId="1182221381" sldId="293"/>
            <ac:spMk id="2" creationId="{67233D82-F897-7948-4ED3-B71B3E79B498}"/>
          </ac:spMkLst>
        </pc:spChg>
        <pc:spChg chg="mod">
          <ac:chgData name="Elfrid Krossbakken" userId="9e012093-0ee3-4f7b-8ab2-1d5e62e751de" providerId="ADAL" clId="{75872EF5-0809-4806-927B-4ED090B818D4}" dt="2024-05-07T08:07:15.819" v="1857" actId="26606"/>
          <ac:spMkLst>
            <pc:docMk/>
            <pc:sldMk cId="1182221381" sldId="293"/>
            <ac:spMk id="3" creationId="{AA91A9B3-FD34-5539-609C-64679D431EBA}"/>
          </ac:spMkLst>
        </pc:spChg>
        <pc:spChg chg="del mod">
          <ac:chgData name="Elfrid Krossbakken" userId="9e012093-0ee3-4f7b-8ab2-1d5e62e751de" providerId="ADAL" clId="{75872EF5-0809-4806-927B-4ED090B818D4}" dt="2024-05-07T08:06:48.801" v="1852" actId="931"/>
          <ac:spMkLst>
            <pc:docMk/>
            <pc:sldMk cId="1182221381" sldId="293"/>
            <ac:spMk id="4" creationId="{FD6095BB-92CC-444F-8D92-719A9EE7641F}"/>
          </ac:spMkLst>
        </pc:spChg>
        <pc:spChg chg="add del">
          <ac:chgData name="Elfrid Krossbakken" userId="9e012093-0ee3-4f7b-8ab2-1d5e62e751de" providerId="ADAL" clId="{75872EF5-0809-4806-927B-4ED090B818D4}" dt="2024-05-07T08:07:15.812" v="1856" actId="26606"/>
          <ac:spMkLst>
            <pc:docMk/>
            <pc:sldMk cId="1182221381" sldId="293"/>
            <ac:spMk id="11" creationId="{743AA782-23D1-4521-8CAD-47662984AA08}"/>
          </ac:spMkLst>
        </pc:spChg>
        <pc:spChg chg="add del">
          <ac:chgData name="Elfrid Krossbakken" userId="9e012093-0ee3-4f7b-8ab2-1d5e62e751de" providerId="ADAL" clId="{75872EF5-0809-4806-927B-4ED090B818D4}" dt="2024-05-07T08:07:15.812" v="1856" actId="26606"/>
          <ac:spMkLst>
            <pc:docMk/>
            <pc:sldMk cId="1182221381" sldId="293"/>
            <ac:spMk id="13" creationId="{71877DBC-BB60-40F0-AC93-2ACDBAAE60CE}"/>
          </ac:spMkLst>
        </pc:spChg>
        <pc:spChg chg="add">
          <ac:chgData name="Elfrid Krossbakken" userId="9e012093-0ee3-4f7b-8ab2-1d5e62e751de" providerId="ADAL" clId="{75872EF5-0809-4806-927B-4ED090B818D4}" dt="2024-05-07T08:07:15.819" v="1857" actId="26606"/>
          <ac:spMkLst>
            <pc:docMk/>
            <pc:sldMk cId="1182221381" sldId="293"/>
            <ac:spMk id="15" creationId="{2B97F24A-32CE-4C1C-A50D-3016B394DCFB}"/>
          </ac:spMkLst>
        </pc:spChg>
        <pc:spChg chg="add">
          <ac:chgData name="Elfrid Krossbakken" userId="9e012093-0ee3-4f7b-8ab2-1d5e62e751de" providerId="ADAL" clId="{75872EF5-0809-4806-927B-4ED090B818D4}" dt="2024-05-07T08:07:15.819" v="1857" actId="26606"/>
          <ac:spMkLst>
            <pc:docMk/>
            <pc:sldMk cId="1182221381" sldId="293"/>
            <ac:spMk id="16" creationId="{CD8B4F24-440B-49E9-B85D-733523DC064B}"/>
          </ac:spMkLst>
        </pc:spChg>
        <pc:picChg chg="add mod">
          <ac:chgData name="Elfrid Krossbakken" userId="9e012093-0ee3-4f7b-8ab2-1d5e62e751de" providerId="ADAL" clId="{75872EF5-0809-4806-927B-4ED090B818D4}" dt="2024-05-07T08:07:15.819" v="1857" actId="26606"/>
          <ac:picMkLst>
            <pc:docMk/>
            <pc:sldMk cId="1182221381" sldId="293"/>
            <ac:picMk id="6" creationId="{F6C98A65-5869-50B6-DBD8-9E89BEEC1EEF}"/>
          </ac:picMkLst>
        </pc:picChg>
      </pc:sldChg>
      <pc:sldChg chg="addSp delSp modSp add mod setBg modNotesTx">
        <pc:chgData name="Elfrid Krossbakken" userId="9e012093-0ee3-4f7b-8ab2-1d5e62e751de" providerId="ADAL" clId="{75872EF5-0809-4806-927B-4ED090B818D4}" dt="2024-05-08T13:00:54.577" v="4420" actId="26606"/>
        <pc:sldMkLst>
          <pc:docMk/>
          <pc:sldMk cId="3992923845" sldId="294"/>
        </pc:sldMkLst>
        <pc:spChg chg="mod">
          <ac:chgData name="Elfrid Krossbakken" userId="9e012093-0ee3-4f7b-8ab2-1d5e62e751de" providerId="ADAL" clId="{75872EF5-0809-4806-927B-4ED090B818D4}" dt="2024-05-08T13:00:54.577" v="4420" actId="26606"/>
          <ac:spMkLst>
            <pc:docMk/>
            <pc:sldMk cId="3992923845" sldId="294"/>
            <ac:spMk id="2" creationId="{67233D82-F897-7948-4ED3-B71B3E79B498}"/>
          </ac:spMkLst>
        </pc:spChg>
        <pc:spChg chg="mod">
          <ac:chgData name="Elfrid Krossbakken" userId="9e012093-0ee3-4f7b-8ab2-1d5e62e751de" providerId="ADAL" clId="{75872EF5-0809-4806-927B-4ED090B818D4}" dt="2024-05-08T13:00:54.577" v="4420" actId="26606"/>
          <ac:spMkLst>
            <pc:docMk/>
            <pc:sldMk cId="3992923845" sldId="294"/>
            <ac:spMk id="3" creationId="{AA91A9B3-FD34-5539-609C-64679D431EBA}"/>
          </ac:spMkLst>
        </pc:spChg>
        <pc:spChg chg="del mod">
          <ac:chgData name="Elfrid Krossbakken" userId="9e012093-0ee3-4f7b-8ab2-1d5e62e751de" providerId="ADAL" clId="{75872EF5-0809-4806-927B-4ED090B818D4}" dt="2024-05-08T13:00:52.344" v="4417" actId="931"/>
          <ac:spMkLst>
            <pc:docMk/>
            <pc:sldMk cId="3992923845" sldId="294"/>
            <ac:spMk id="4" creationId="{FD6095BB-92CC-444F-8D92-719A9EE7641F}"/>
          </ac:spMkLst>
        </pc:spChg>
        <pc:spChg chg="add">
          <ac:chgData name="Elfrid Krossbakken" userId="9e012093-0ee3-4f7b-8ab2-1d5e62e751de" providerId="ADAL" clId="{75872EF5-0809-4806-927B-4ED090B818D4}" dt="2024-05-08T13:00:54.577" v="4420" actId="26606"/>
          <ac:spMkLst>
            <pc:docMk/>
            <pc:sldMk cId="3992923845" sldId="294"/>
            <ac:spMk id="11" creationId="{F13C74B1-5B17-4795-BED0-7140497B445A}"/>
          </ac:spMkLst>
        </pc:spChg>
        <pc:spChg chg="add">
          <ac:chgData name="Elfrid Krossbakken" userId="9e012093-0ee3-4f7b-8ab2-1d5e62e751de" providerId="ADAL" clId="{75872EF5-0809-4806-927B-4ED090B818D4}" dt="2024-05-08T13:00:54.577" v="4420" actId="26606"/>
          <ac:spMkLst>
            <pc:docMk/>
            <pc:sldMk cId="3992923845" sldId="294"/>
            <ac:spMk id="13" creationId="{D4974D33-8DC5-464E-8C6D-BE58F0669C17}"/>
          </ac:spMkLst>
        </pc:spChg>
        <pc:picChg chg="add mod">
          <ac:chgData name="Elfrid Krossbakken" userId="9e012093-0ee3-4f7b-8ab2-1d5e62e751de" providerId="ADAL" clId="{75872EF5-0809-4806-927B-4ED090B818D4}" dt="2024-05-08T13:00:54.577" v="4420" actId="26606"/>
          <ac:picMkLst>
            <pc:docMk/>
            <pc:sldMk cId="3992923845" sldId="294"/>
            <ac:picMk id="6" creationId="{1510D4CB-296F-179A-D6A2-0C3F930BE08D}"/>
          </ac:picMkLst>
        </pc:picChg>
      </pc:sldChg>
      <pc:sldChg chg="addSp delSp modSp new mod setBg modClrScheme chgLayout modNotesTx">
        <pc:chgData name="Elfrid Krossbakken" userId="9e012093-0ee3-4f7b-8ab2-1d5e62e751de" providerId="ADAL" clId="{75872EF5-0809-4806-927B-4ED090B818D4}" dt="2024-05-16T09:05:40.102" v="10139" actId="20577"/>
        <pc:sldMkLst>
          <pc:docMk/>
          <pc:sldMk cId="1434806642" sldId="295"/>
        </pc:sldMkLst>
        <pc:spChg chg="del mod ord">
          <ac:chgData name="Elfrid Krossbakken" userId="9e012093-0ee3-4f7b-8ab2-1d5e62e751de" providerId="ADAL" clId="{75872EF5-0809-4806-927B-4ED090B818D4}" dt="2024-05-07T08:15:15.398" v="1898" actId="700"/>
          <ac:spMkLst>
            <pc:docMk/>
            <pc:sldMk cId="1434806642" sldId="295"/>
            <ac:spMk id="2" creationId="{730BB30A-FE76-5CD2-D97F-503810F5FBAB}"/>
          </ac:spMkLst>
        </pc:spChg>
        <pc:spChg chg="del mod ord">
          <ac:chgData name="Elfrid Krossbakken" userId="9e012093-0ee3-4f7b-8ab2-1d5e62e751de" providerId="ADAL" clId="{75872EF5-0809-4806-927B-4ED090B818D4}" dt="2024-05-07T08:15:15.398" v="1898" actId="700"/>
          <ac:spMkLst>
            <pc:docMk/>
            <pc:sldMk cId="1434806642" sldId="295"/>
            <ac:spMk id="3" creationId="{2571DBDD-B095-D102-3F4D-D23A721C7641}"/>
          </ac:spMkLst>
        </pc:spChg>
        <pc:spChg chg="del">
          <ac:chgData name="Elfrid Krossbakken" userId="9e012093-0ee3-4f7b-8ab2-1d5e62e751de" providerId="ADAL" clId="{75872EF5-0809-4806-927B-4ED090B818D4}" dt="2024-05-07T08:15:15.398" v="1898" actId="700"/>
          <ac:spMkLst>
            <pc:docMk/>
            <pc:sldMk cId="1434806642" sldId="295"/>
            <ac:spMk id="4" creationId="{E9DFA2B0-007C-30A5-2736-7F43BCB49E25}"/>
          </ac:spMkLst>
        </pc:spChg>
        <pc:spChg chg="add mod ord">
          <ac:chgData name="Elfrid Krossbakken" userId="9e012093-0ee3-4f7b-8ab2-1d5e62e751de" providerId="ADAL" clId="{75872EF5-0809-4806-927B-4ED090B818D4}" dt="2024-05-07T08:18:02.460" v="2333" actId="26606"/>
          <ac:spMkLst>
            <pc:docMk/>
            <pc:sldMk cId="1434806642" sldId="295"/>
            <ac:spMk id="5" creationId="{9D98D31D-D326-2C14-2A2A-5DE2306D1D5B}"/>
          </ac:spMkLst>
        </pc:spChg>
        <pc:spChg chg="add mod ord">
          <ac:chgData name="Elfrid Krossbakken" userId="9e012093-0ee3-4f7b-8ab2-1d5e62e751de" providerId="ADAL" clId="{75872EF5-0809-4806-927B-4ED090B818D4}" dt="2024-05-16T09:05:40.102" v="10139" actId="20577"/>
          <ac:spMkLst>
            <pc:docMk/>
            <pc:sldMk cId="1434806642" sldId="295"/>
            <ac:spMk id="6" creationId="{9A54C3E1-F4C6-1508-E558-1AC43E84971A}"/>
          </ac:spMkLst>
        </pc:spChg>
        <pc:spChg chg="add">
          <ac:chgData name="Elfrid Krossbakken" userId="9e012093-0ee3-4f7b-8ab2-1d5e62e751de" providerId="ADAL" clId="{75872EF5-0809-4806-927B-4ED090B818D4}" dt="2024-05-07T08:18:02.460" v="2333" actId="26606"/>
          <ac:spMkLst>
            <pc:docMk/>
            <pc:sldMk cId="1434806642" sldId="295"/>
            <ac:spMk id="11" creationId="{5A292AEA-2528-46C0-B426-95822B6141FB}"/>
          </ac:spMkLst>
        </pc:spChg>
        <pc:spChg chg="add">
          <ac:chgData name="Elfrid Krossbakken" userId="9e012093-0ee3-4f7b-8ab2-1d5e62e751de" providerId="ADAL" clId="{75872EF5-0809-4806-927B-4ED090B818D4}" dt="2024-05-07T08:18:02.460" v="2333" actId="26606"/>
          <ac:spMkLst>
            <pc:docMk/>
            <pc:sldMk cId="1434806642" sldId="295"/>
            <ac:spMk id="13" creationId="{D8B7B198-E4DF-43CD-AD8C-199884323745}"/>
          </ac:spMkLst>
        </pc:spChg>
        <pc:spChg chg="add">
          <ac:chgData name="Elfrid Krossbakken" userId="9e012093-0ee3-4f7b-8ab2-1d5e62e751de" providerId="ADAL" clId="{75872EF5-0809-4806-927B-4ED090B818D4}" dt="2024-05-07T08:18:02.460" v="2333" actId="26606"/>
          <ac:spMkLst>
            <pc:docMk/>
            <pc:sldMk cId="1434806642" sldId="295"/>
            <ac:spMk id="15" creationId="{2BE67753-EA0E-4819-8D22-0B6600CF7231}"/>
          </ac:spMkLst>
        </pc:spChg>
        <pc:grpChg chg="add">
          <ac:chgData name="Elfrid Krossbakken" userId="9e012093-0ee3-4f7b-8ab2-1d5e62e751de" providerId="ADAL" clId="{75872EF5-0809-4806-927B-4ED090B818D4}" dt="2024-05-07T08:18:02.460" v="2333" actId="26606"/>
          <ac:grpSpMkLst>
            <pc:docMk/>
            <pc:sldMk cId="1434806642" sldId="295"/>
            <ac:grpSpMk id="17" creationId="{D76D63AC-0421-45EC-B383-E79A61A78C6B}"/>
          </ac:grpSpMkLst>
        </pc:grpChg>
        <pc:grpChg chg="add">
          <ac:chgData name="Elfrid Krossbakken" userId="9e012093-0ee3-4f7b-8ab2-1d5e62e751de" providerId="ADAL" clId="{75872EF5-0809-4806-927B-4ED090B818D4}" dt="2024-05-07T08:18:02.460" v="2333" actId="26606"/>
          <ac:grpSpMkLst>
            <pc:docMk/>
            <pc:sldMk cId="1434806642" sldId="295"/>
            <ac:grpSpMk id="26" creationId="{87F87F1B-42BA-4AC7-A4E2-41544DDB2CE3}"/>
          </ac:grpSpMkLst>
        </pc:grpChg>
        <pc:grpChg chg="add">
          <ac:chgData name="Elfrid Krossbakken" userId="9e012093-0ee3-4f7b-8ab2-1d5e62e751de" providerId="ADAL" clId="{75872EF5-0809-4806-927B-4ED090B818D4}" dt="2024-05-07T08:18:02.460" v="2333" actId="26606"/>
          <ac:grpSpMkLst>
            <pc:docMk/>
            <pc:sldMk cId="1434806642" sldId="295"/>
            <ac:grpSpMk id="32" creationId="{967346A5-7569-4F15-AB5D-BE3DADF192C0}"/>
          </ac:grpSpMkLst>
        </pc:grpChg>
      </pc:sldChg>
      <pc:sldChg chg="addSp delSp modSp new mod setBg modNotesTx">
        <pc:chgData name="Elfrid Krossbakken" userId="9e012093-0ee3-4f7b-8ab2-1d5e62e751de" providerId="ADAL" clId="{75872EF5-0809-4806-927B-4ED090B818D4}" dt="2024-05-16T07:51:32.744" v="10097" actId="20577"/>
        <pc:sldMkLst>
          <pc:docMk/>
          <pc:sldMk cId="1554467027" sldId="296"/>
        </pc:sldMkLst>
        <pc:spChg chg="mod">
          <ac:chgData name="Elfrid Krossbakken" userId="9e012093-0ee3-4f7b-8ab2-1d5e62e751de" providerId="ADAL" clId="{75872EF5-0809-4806-927B-4ED090B818D4}" dt="2024-05-08T12:42:26.430" v="4345" actId="26606"/>
          <ac:spMkLst>
            <pc:docMk/>
            <pc:sldMk cId="1554467027" sldId="296"/>
            <ac:spMk id="2" creationId="{2E0D2B1E-CCC1-B3C6-7D4D-E3E5FA876A93}"/>
          </ac:spMkLst>
        </pc:spChg>
        <pc:spChg chg="mod ord">
          <ac:chgData name="Elfrid Krossbakken" userId="9e012093-0ee3-4f7b-8ab2-1d5e62e751de" providerId="ADAL" clId="{75872EF5-0809-4806-927B-4ED090B818D4}" dt="2024-05-08T12:43:03.844" v="4402" actId="20577"/>
          <ac:spMkLst>
            <pc:docMk/>
            <pc:sldMk cId="1554467027" sldId="296"/>
            <ac:spMk id="3" creationId="{E96F647B-B6AC-33B5-E892-06B652B6576A}"/>
          </ac:spMkLst>
        </pc:spChg>
        <pc:spChg chg="add del">
          <ac:chgData name="Elfrid Krossbakken" userId="9e012093-0ee3-4f7b-8ab2-1d5e62e751de" providerId="ADAL" clId="{75872EF5-0809-4806-927B-4ED090B818D4}" dt="2024-05-08T12:42:22.325" v="4342" actId="931"/>
          <ac:spMkLst>
            <pc:docMk/>
            <pc:sldMk cId="1554467027" sldId="296"/>
            <ac:spMk id="4" creationId="{D3AF8397-47F6-49D0-9C6C-F42624ADFB89}"/>
          </ac:spMkLst>
        </pc:spChg>
        <pc:spChg chg="add del mod">
          <ac:chgData name="Elfrid Krossbakken" userId="9e012093-0ee3-4f7b-8ab2-1d5e62e751de" providerId="ADAL" clId="{75872EF5-0809-4806-927B-4ED090B818D4}" dt="2024-05-08T12:41:50.220" v="4335" actId="21"/>
          <ac:spMkLst>
            <pc:docMk/>
            <pc:sldMk cId="1554467027" sldId="296"/>
            <ac:spMk id="10" creationId="{5D548598-E79E-D932-00EF-FF787B59A4C2}"/>
          </ac:spMkLst>
        </pc:spChg>
        <pc:spChg chg="add del">
          <ac:chgData name="Elfrid Krossbakken" userId="9e012093-0ee3-4f7b-8ab2-1d5e62e751de" providerId="ADAL" clId="{75872EF5-0809-4806-927B-4ED090B818D4}" dt="2024-05-08T12:40:22.172" v="4328" actId="26606"/>
          <ac:spMkLst>
            <pc:docMk/>
            <pc:sldMk cId="1554467027" sldId="296"/>
            <ac:spMk id="11" creationId="{327D73B4-9F5C-4A64-A179-51B9500CB8B5}"/>
          </ac:spMkLst>
        </pc:spChg>
        <pc:spChg chg="add del">
          <ac:chgData name="Elfrid Krossbakken" userId="9e012093-0ee3-4f7b-8ab2-1d5e62e751de" providerId="ADAL" clId="{75872EF5-0809-4806-927B-4ED090B818D4}" dt="2024-05-08T12:40:22.172" v="4328" actId="26606"/>
          <ac:spMkLst>
            <pc:docMk/>
            <pc:sldMk cId="1554467027" sldId="296"/>
            <ac:spMk id="13" creationId="{C1F06963-6374-4B48-844F-071A9BAAAE02}"/>
          </ac:spMkLst>
        </pc:spChg>
        <pc:spChg chg="add del">
          <ac:chgData name="Elfrid Krossbakken" userId="9e012093-0ee3-4f7b-8ab2-1d5e62e751de" providerId="ADAL" clId="{75872EF5-0809-4806-927B-4ED090B818D4}" dt="2024-05-08T12:40:22.172" v="4328" actId="26606"/>
          <ac:spMkLst>
            <pc:docMk/>
            <pc:sldMk cId="1554467027" sldId="296"/>
            <ac:spMk id="15" creationId="{6CB927A4-E432-4310-9CD5-E89FF5063179}"/>
          </ac:spMkLst>
        </pc:spChg>
        <pc:spChg chg="add">
          <ac:chgData name="Elfrid Krossbakken" userId="9e012093-0ee3-4f7b-8ab2-1d5e62e751de" providerId="ADAL" clId="{75872EF5-0809-4806-927B-4ED090B818D4}" dt="2024-05-08T12:42:26.430" v="4345" actId="26606"/>
          <ac:spMkLst>
            <pc:docMk/>
            <pc:sldMk cId="1554467027" sldId="296"/>
            <ac:spMk id="16" creationId="{F13C74B1-5B17-4795-BED0-7140497B445A}"/>
          </ac:spMkLst>
        </pc:spChg>
        <pc:spChg chg="add del">
          <ac:chgData name="Elfrid Krossbakken" userId="9e012093-0ee3-4f7b-8ab2-1d5e62e751de" providerId="ADAL" clId="{75872EF5-0809-4806-927B-4ED090B818D4}" dt="2024-05-08T12:40:22.172" v="4328" actId="26606"/>
          <ac:spMkLst>
            <pc:docMk/>
            <pc:sldMk cId="1554467027" sldId="296"/>
            <ac:spMk id="17" creationId="{1453BF6C-B012-48B7-B4E8-6D7AC7C27D02}"/>
          </ac:spMkLst>
        </pc:spChg>
        <pc:spChg chg="add">
          <ac:chgData name="Elfrid Krossbakken" userId="9e012093-0ee3-4f7b-8ab2-1d5e62e751de" providerId="ADAL" clId="{75872EF5-0809-4806-927B-4ED090B818D4}" dt="2024-05-08T12:42:26.430" v="4345" actId="26606"/>
          <ac:spMkLst>
            <pc:docMk/>
            <pc:sldMk cId="1554467027" sldId="296"/>
            <ac:spMk id="18" creationId="{D4974D33-8DC5-464E-8C6D-BE58F0669C17}"/>
          </ac:spMkLst>
        </pc:spChg>
        <pc:spChg chg="add del">
          <ac:chgData name="Elfrid Krossbakken" userId="9e012093-0ee3-4f7b-8ab2-1d5e62e751de" providerId="ADAL" clId="{75872EF5-0809-4806-927B-4ED090B818D4}" dt="2024-05-08T12:40:22.172" v="4328" actId="26606"/>
          <ac:spMkLst>
            <pc:docMk/>
            <pc:sldMk cId="1554467027" sldId="296"/>
            <ac:spMk id="19" creationId="{E3020543-B24B-4EC4-8FFC-8DD88EEA91A8}"/>
          </ac:spMkLst>
        </pc:spChg>
        <pc:spChg chg="add del">
          <ac:chgData name="Elfrid Krossbakken" userId="9e012093-0ee3-4f7b-8ab2-1d5e62e751de" providerId="ADAL" clId="{75872EF5-0809-4806-927B-4ED090B818D4}" dt="2024-05-08T12:41:56.755" v="4339" actId="26606"/>
          <ac:spMkLst>
            <pc:docMk/>
            <pc:sldMk cId="1554467027" sldId="296"/>
            <ac:spMk id="23" creationId="{F13C74B1-5B17-4795-BED0-7140497B445A}"/>
          </ac:spMkLst>
        </pc:spChg>
        <pc:spChg chg="add del">
          <ac:chgData name="Elfrid Krossbakken" userId="9e012093-0ee3-4f7b-8ab2-1d5e62e751de" providerId="ADAL" clId="{75872EF5-0809-4806-927B-4ED090B818D4}" dt="2024-05-08T12:41:56.755" v="4339" actId="26606"/>
          <ac:spMkLst>
            <pc:docMk/>
            <pc:sldMk cId="1554467027" sldId="296"/>
            <ac:spMk id="24" creationId="{D4974D33-8DC5-464E-8C6D-BE58F0669C17}"/>
          </ac:spMkLst>
        </pc:spChg>
        <pc:spChg chg="add del">
          <ac:chgData name="Elfrid Krossbakken" userId="9e012093-0ee3-4f7b-8ab2-1d5e62e751de" providerId="ADAL" clId="{75872EF5-0809-4806-927B-4ED090B818D4}" dt="2024-05-08T12:41:51.207" v="4336" actId="26606"/>
          <ac:spMkLst>
            <pc:docMk/>
            <pc:sldMk cId="1554467027" sldId="296"/>
            <ac:spMk id="29" creationId="{D2B783EE-0239-4717-BBEA-8C9EAC61C824}"/>
          </ac:spMkLst>
        </pc:spChg>
        <pc:spChg chg="add del">
          <ac:chgData name="Elfrid Krossbakken" userId="9e012093-0ee3-4f7b-8ab2-1d5e62e751de" providerId="ADAL" clId="{75872EF5-0809-4806-927B-4ED090B818D4}" dt="2024-05-08T12:41:51.207" v="4336" actId="26606"/>
          <ac:spMkLst>
            <pc:docMk/>
            <pc:sldMk cId="1554467027" sldId="296"/>
            <ac:spMk id="31" creationId="{A7B99495-F43F-4D80-A44F-2CB4764EB90B}"/>
          </ac:spMkLst>
        </pc:spChg>
        <pc:spChg chg="add del">
          <ac:chgData name="Elfrid Krossbakken" userId="9e012093-0ee3-4f7b-8ab2-1d5e62e751de" providerId="ADAL" clId="{75872EF5-0809-4806-927B-4ED090B818D4}" dt="2024-05-08T12:41:51.207" v="4336" actId="26606"/>
          <ac:spMkLst>
            <pc:docMk/>
            <pc:sldMk cId="1554467027" sldId="296"/>
            <ac:spMk id="33" creationId="{70BEB1E7-2F88-40BC-B73D-42E5B6F80BFC}"/>
          </ac:spMkLst>
        </pc:spChg>
        <pc:picChg chg="add del mod ord">
          <ac:chgData name="Elfrid Krossbakken" userId="9e012093-0ee3-4f7b-8ab2-1d5e62e751de" providerId="ADAL" clId="{75872EF5-0809-4806-927B-4ED090B818D4}" dt="2024-05-08T12:41:57.677" v="4341" actId="931"/>
          <ac:picMkLst>
            <pc:docMk/>
            <pc:sldMk cId="1554467027" sldId="296"/>
            <ac:picMk id="6" creationId="{72C70909-9D9D-B5C9-37DC-0777BFC49445}"/>
          </ac:picMkLst>
        </pc:picChg>
        <pc:picChg chg="add mod">
          <ac:chgData name="Elfrid Krossbakken" userId="9e012093-0ee3-4f7b-8ab2-1d5e62e751de" providerId="ADAL" clId="{75872EF5-0809-4806-927B-4ED090B818D4}" dt="2024-05-08T12:41:52.261" v="4338" actId="931"/>
          <ac:picMkLst>
            <pc:docMk/>
            <pc:sldMk cId="1554467027" sldId="296"/>
            <ac:picMk id="8" creationId="{810E34D0-C02E-E641-8693-A1DE5F32C877}"/>
          </ac:picMkLst>
        </pc:picChg>
        <pc:picChg chg="add mod">
          <ac:chgData name="Elfrid Krossbakken" userId="9e012093-0ee3-4f7b-8ab2-1d5e62e751de" providerId="ADAL" clId="{75872EF5-0809-4806-927B-4ED090B818D4}" dt="2024-05-08T12:42:26.430" v="4345" actId="26606"/>
          <ac:picMkLst>
            <pc:docMk/>
            <pc:sldMk cId="1554467027" sldId="296"/>
            <ac:picMk id="14" creationId="{B8F8459C-A1BE-EE1B-F8FD-53E3B86872E6}"/>
          </ac:picMkLst>
        </pc:picChg>
        <pc:cxnChg chg="add del">
          <ac:chgData name="Elfrid Krossbakken" userId="9e012093-0ee3-4f7b-8ab2-1d5e62e751de" providerId="ADAL" clId="{75872EF5-0809-4806-927B-4ED090B818D4}" dt="2024-05-08T12:40:22.172" v="4328" actId="26606"/>
          <ac:cxnSpMkLst>
            <pc:docMk/>
            <pc:sldMk cId="1554467027" sldId="296"/>
            <ac:cxnSpMk id="21" creationId="{C49DA8F6-BCC1-4447-B54C-57856834B94B}"/>
          </ac:cxnSpMkLst>
        </pc:cxnChg>
      </pc:sldChg>
      <pc:sldChg chg="delSp modSp add mod setBg delDesignElem modNotesTx">
        <pc:chgData name="Elfrid Krossbakken" userId="9e012093-0ee3-4f7b-8ab2-1d5e62e751de" providerId="ADAL" clId="{75872EF5-0809-4806-927B-4ED090B818D4}" dt="2024-05-21T05:41:43.346" v="11338"/>
        <pc:sldMkLst>
          <pc:docMk/>
          <pc:sldMk cId="3533873766" sldId="306"/>
        </pc:sldMkLst>
        <pc:spChg chg="mod">
          <ac:chgData name="Elfrid Krossbakken" userId="9e012093-0ee3-4f7b-8ab2-1d5e62e751de" providerId="ADAL" clId="{75872EF5-0809-4806-927B-4ED090B818D4}" dt="2024-05-21T05:41:43.346" v="11338"/>
          <ac:spMkLst>
            <pc:docMk/>
            <pc:sldMk cId="3533873766" sldId="306"/>
            <ac:spMk id="3" creationId="{9CE76ECA-249B-4DB3-A011-F6876921B6E7}"/>
          </ac:spMkLst>
        </pc:spChg>
        <pc:spChg chg="del">
          <ac:chgData name="Elfrid Krossbakken" userId="9e012093-0ee3-4f7b-8ab2-1d5e62e751de" providerId="ADAL" clId="{75872EF5-0809-4806-927B-4ED090B818D4}" dt="2024-05-09T12:37:19.740" v="4437"/>
          <ac:spMkLst>
            <pc:docMk/>
            <pc:sldMk cId="3533873766" sldId="306"/>
            <ac:spMk id="11" creationId="{F13C74B1-5B17-4795-BED0-7140497B445A}"/>
          </ac:spMkLst>
        </pc:spChg>
        <pc:spChg chg="del">
          <ac:chgData name="Elfrid Krossbakken" userId="9e012093-0ee3-4f7b-8ab2-1d5e62e751de" providerId="ADAL" clId="{75872EF5-0809-4806-927B-4ED090B818D4}" dt="2024-05-09T12:37:19.740" v="4437"/>
          <ac:spMkLst>
            <pc:docMk/>
            <pc:sldMk cId="3533873766" sldId="306"/>
            <ac:spMk id="13" creationId="{D4974D33-8DC5-464E-8C6D-BE58F0669C17}"/>
          </ac:spMkLst>
        </pc:spChg>
      </pc:sldChg>
      <pc:sldChg chg="modSp mod">
        <pc:chgData name="Elfrid Krossbakken" userId="9e012093-0ee3-4f7b-8ab2-1d5e62e751de" providerId="ADAL" clId="{75872EF5-0809-4806-927B-4ED090B818D4}" dt="2024-05-21T05:42:18.139" v="11350" actId="20577"/>
        <pc:sldMkLst>
          <pc:docMk/>
          <pc:sldMk cId="92514699" sldId="310"/>
        </pc:sldMkLst>
        <pc:spChg chg="mod">
          <ac:chgData name="Elfrid Krossbakken" userId="9e012093-0ee3-4f7b-8ab2-1d5e62e751de" providerId="ADAL" clId="{75872EF5-0809-4806-927B-4ED090B818D4}" dt="2024-05-21T05:42:18.139" v="11350" actId="20577"/>
          <ac:spMkLst>
            <pc:docMk/>
            <pc:sldMk cId="92514699" sldId="310"/>
            <ac:spMk id="3" creationId="{29196B66-E60A-F265-5E3D-244402ADC425}"/>
          </ac:spMkLst>
        </pc:spChg>
      </pc:sldChg>
    </pc:docChg>
  </pc:docChgLst>
  <pc:docChgLst>
    <pc:chgData name="Elfrid Krossbakken" userId="S::elfrid.krossbakken@bufetat.no::9e012093-0ee3-4f7b-8ab2-1d5e62e751de" providerId="AD" clId="Web-{34CE284D-549E-B582-9782-4A98BCF54941}"/>
    <pc:docChg chg="addSld delSld sldOrd">
      <pc:chgData name="Elfrid Krossbakken" userId="S::elfrid.krossbakken@bufetat.no::9e012093-0ee3-4f7b-8ab2-1d5e62e751de" providerId="AD" clId="Web-{34CE284D-549E-B582-9782-4A98BCF54941}" dt="2024-05-02T12:33:01.332" v="8"/>
      <pc:docMkLst>
        <pc:docMk/>
      </pc:docMkLst>
      <pc:sldChg chg="add del ord">
        <pc:chgData name="Elfrid Krossbakken" userId="S::elfrid.krossbakken@bufetat.no::9e012093-0ee3-4f7b-8ab2-1d5e62e751de" providerId="AD" clId="Web-{34CE284D-549E-B582-9782-4A98BCF54941}" dt="2024-05-02T12:33:01.332" v="8"/>
        <pc:sldMkLst>
          <pc:docMk/>
          <pc:sldMk cId="4253124984" sldId="256"/>
        </pc:sldMkLst>
      </pc:sldChg>
      <pc:sldChg chg="del">
        <pc:chgData name="Elfrid Krossbakken" userId="S::elfrid.krossbakken@bufetat.no::9e012093-0ee3-4f7b-8ab2-1d5e62e751de" providerId="AD" clId="Web-{34CE284D-549E-B582-9782-4A98BCF54941}" dt="2024-05-02T12:31:44.987" v="0"/>
        <pc:sldMkLst>
          <pc:docMk/>
          <pc:sldMk cId="1457913866" sldId="273"/>
        </pc:sldMkLst>
      </pc:sldChg>
      <pc:sldChg chg="del">
        <pc:chgData name="Elfrid Krossbakken" userId="S::elfrid.krossbakken@bufetat.no::9e012093-0ee3-4f7b-8ab2-1d5e62e751de" providerId="AD" clId="Web-{34CE284D-549E-B582-9782-4A98BCF54941}" dt="2024-05-02T12:31:44.987" v="1"/>
        <pc:sldMkLst>
          <pc:docMk/>
          <pc:sldMk cId="4205976877" sldId="274"/>
        </pc:sldMkLst>
      </pc:sldChg>
      <pc:sldChg chg="del">
        <pc:chgData name="Elfrid Krossbakken" userId="S::elfrid.krossbakken@bufetat.no::9e012093-0ee3-4f7b-8ab2-1d5e62e751de" providerId="AD" clId="Web-{34CE284D-549E-B582-9782-4A98BCF54941}" dt="2024-05-02T12:31:44.987" v="2"/>
        <pc:sldMkLst>
          <pc:docMk/>
          <pc:sldMk cId="3999826916" sldId="275"/>
        </pc:sldMkLst>
      </pc:sldChg>
      <pc:sldChg chg="del">
        <pc:chgData name="Elfrid Krossbakken" userId="S::elfrid.krossbakken@bufetat.no::9e012093-0ee3-4f7b-8ab2-1d5e62e751de" providerId="AD" clId="Web-{34CE284D-549E-B582-9782-4A98BCF54941}" dt="2024-05-02T12:31:44.987" v="3"/>
        <pc:sldMkLst>
          <pc:docMk/>
          <pc:sldMk cId="1714340898" sldId="276"/>
        </pc:sldMkLst>
      </pc:sldChg>
      <pc:sldChg chg="del">
        <pc:chgData name="Elfrid Krossbakken" userId="S::elfrid.krossbakken@bufetat.no::9e012093-0ee3-4f7b-8ab2-1d5e62e751de" providerId="AD" clId="Web-{34CE284D-549E-B582-9782-4A98BCF54941}" dt="2024-05-02T12:31:44.987" v="4"/>
        <pc:sldMkLst>
          <pc:docMk/>
          <pc:sldMk cId="3508751882" sldId="277"/>
        </pc:sldMkLst>
      </pc:sldChg>
      <pc:sldChg chg="del">
        <pc:chgData name="Elfrid Krossbakken" userId="S::elfrid.krossbakken@bufetat.no::9e012093-0ee3-4f7b-8ab2-1d5e62e751de" providerId="AD" clId="Web-{34CE284D-549E-B582-9782-4A98BCF54941}" dt="2024-05-02T12:31:44.987" v="5"/>
        <pc:sldMkLst>
          <pc:docMk/>
          <pc:sldMk cId="3417225257" sldId="278"/>
        </pc:sldMkLst>
      </pc:sldChg>
    </pc:docChg>
  </pc:docChgLst>
  <pc:docChgLst>
    <pc:chgData name="Marianne Zetterstrøm Gulliksen" userId="S::mariannezetterstrom.gulliksen@bufetat.no::a8892b64-d2a6-4197-8d58-3672f24d5061" providerId="AD" clId="Web-{074B16BB-7CE0-E2AF-2DA4-3D653B2EB73E}"/>
    <pc:docChg chg="modSld">
      <pc:chgData name="Marianne Zetterstrøm Gulliksen" userId="S::mariannezetterstrom.gulliksen@bufetat.no::a8892b64-d2a6-4197-8d58-3672f24d5061" providerId="AD" clId="Web-{074B16BB-7CE0-E2AF-2DA4-3D653B2EB73E}" dt="2024-05-13T12:44:39.394" v="1" actId="20577"/>
      <pc:docMkLst>
        <pc:docMk/>
      </pc:docMkLst>
      <pc:sldChg chg="modSp">
        <pc:chgData name="Marianne Zetterstrøm Gulliksen" userId="S::mariannezetterstrom.gulliksen@bufetat.no::a8892b64-d2a6-4197-8d58-3672f24d5061" providerId="AD" clId="Web-{074B16BB-7CE0-E2AF-2DA4-3D653B2EB73E}" dt="2024-05-13T12:44:39.394" v="1" actId="20577"/>
        <pc:sldMkLst>
          <pc:docMk/>
          <pc:sldMk cId="4253124984" sldId="256"/>
        </pc:sldMkLst>
        <pc:spChg chg="mod">
          <ac:chgData name="Marianne Zetterstrøm Gulliksen" userId="S::mariannezetterstrom.gulliksen@bufetat.no::a8892b64-d2a6-4197-8d58-3672f24d5061" providerId="AD" clId="Web-{074B16BB-7CE0-E2AF-2DA4-3D653B2EB73E}" dt="2024-05-13T12:44:39.394" v="1" actId="20577"/>
          <ac:spMkLst>
            <pc:docMk/>
            <pc:sldMk cId="4253124984" sldId="256"/>
            <ac:spMk id="3" creationId="{00000000-0000-0000-0000-000000000000}"/>
          </ac:spMkLst>
        </pc:spChg>
      </pc:sldChg>
    </pc:docChg>
  </pc:docChgLst>
  <pc:docChgLst>
    <pc:chgData name="Marianne Zetterstrøm Gulliksen" userId="a8892b64-d2a6-4197-8d58-3672f24d5061" providerId="ADAL" clId="{A2CC7A44-3DFF-4188-9092-5F192972008D}"/>
    <pc:docChg chg="custSel modSld">
      <pc:chgData name="Marianne Zetterstrøm Gulliksen" userId="a8892b64-d2a6-4197-8d58-3672f24d5061" providerId="ADAL" clId="{A2CC7A44-3DFF-4188-9092-5F192972008D}" dt="2024-05-13T13:29:48.119" v="121"/>
      <pc:docMkLst>
        <pc:docMk/>
      </pc:docMkLst>
      <pc:sldChg chg="modSp mod">
        <pc:chgData name="Marianne Zetterstrøm Gulliksen" userId="a8892b64-d2a6-4197-8d58-3672f24d5061" providerId="ADAL" clId="{A2CC7A44-3DFF-4188-9092-5F192972008D}" dt="2024-05-13T12:45:50.636" v="0" actId="790"/>
        <pc:sldMkLst>
          <pc:docMk/>
          <pc:sldMk cId="4253124984" sldId="256"/>
        </pc:sldMkLst>
        <pc:spChg chg="mod">
          <ac:chgData name="Marianne Zetterstrøm Gulliksen" userId="a8892b64-d2a6-4197-8d58-3672f24d5061" providerId="ADAL" clId="{A2CC7A44-3DFF-4188-9092-5F192972008D}" dt="2024-05-13T12:45:50.636" v="0" actId="790"/>
          <ac:spMkLst>
            <pc:docMk/>
            <pc:sldMk cId="4253124984" sldId="256"/>
            <ac:spMk id="2" creationId="{00000000-0000-0000-0000-000000000000}"/>
          </ac:spMkLst>
        </pc:spChg>
      </pc:sldChg>
      <pc:sldChg chg="addCm modNotesTx">
        <pc:chgData name="Marianne Zetterstrøm Gulliksen" userId="a8892b64-d2a6-4197-8d58-3672f24d5061" providerId="ADAL" clId="{A2CC7A44-3DFF-4188-9092-5F192972008D}" dt="2024-05-13T12:51:44.686" v="49"/>
        <pc:sldMkLst>
          <pc:docMk/>
          <pc:sldMk cId="1446967390" sldId="259"/>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1:44.686" v="49"/>
              <pc2:cmMkLst xmlns:pc2="http://schemas.microsoft.com/office/powerpoint/2019/9/main/command">
                <pc:docMk/>
                <pc:sldMk cId="1446967390" sldId="259"/>
                <pc2:cmMk id="{8CAC427E-3035-4FB7-866E-C0D5504E51ED}"/>
              </pc2:cmMkLst>
            </pc226:cmChg>
          </p:ext>
        </pc:extLst>
      </pc:sldChg>
      <pc:sldChg chg="modCm">
        <pc:chgData name="Marianne Zetterstrøm Gulliksen" userId="a8892b64-d2a6-4197-8d58-3672f24d5061" providerId="ADAL" clId="{A2CC7A44-3DFF-4188-9092-5F192972008D}" dt="2024-05-13T13:06:26.887" v="93" actId="2056"/>
        <pc:sldMkLst>
          <pc:docMk/>
          <pc:sldMk cId="3370027955" sldId="272"/>
        </pc:sldMkLst>
        <pc:extLst>
          <p:ext xmlns:p="http://schemas.openxmlformats.org/presentationml/2006/main" uri="{D6D511B9-2390-475A-947B-AFAB55BFBCF1}">
            <pc226:cmChg xmlns:pc226="http://schemas.microsoft.com/office/powerpoint/2022/06/main/command" chg="mod">
              <pc226:chgData name="Marianne Zetterstrøm Gulliksen" userId="a8892b64-d2a6-4197-8d58-3672f24d5061" providerId="ADAL" clId="{A2CC7A44-3DFF-4188-9092-5F192972008D}" dt="2024-05-13T13:06:26.887" v="93" actId="2056"/>
              <pc2:cmMkLst xmlns:pc2="http://schemas.microsoft.com/office/powerpoint/2019/9/main/command">
                <pc:docMk/>
                <pc:sldMk cId="3370027955" sldId="272"/>
                <pc2:cmMk id="{742B693D-DE94-460D-8CD6-45BEC4659E4B}"/>
              </pc2:cmMkLst>
            </pc226:cmChg>
          </p:ext>
        </pc:extLst>
      </pc:sldChg>
      <pc:sldChg chg="modSp mod">
        <pc:chgData name="Marianne Zetterstrøm Gulliksen" userId="a8892b64-d2a6-4197-8d58-3672f24d5061" providerId="ADAL" clId="{A2CC7A44-3DFF-4188-9092-5F192972008D}" dt="2024-05-13T13:20:49.670" v="119" actId="790"/>
        <pc:sldMkLst>
          <pc:docMk/>
          <pc:sldMk cId="3441639333" sldId="282"/>
        </pc:sldMkLst>
        <pc:spChg chg="mod">
          <ac:chgData name="Marianne Zetterstrøm Gulliksen" userId="a8892b64-d2a6-4197-8d58-3672f24d5061" providerId="ADAL" clId="{A2CC7A44-3DFF-4188-9092-5F192972008D}" dt="2024-05-13T13:20:49.670" v="119" actId="790"/>
          <ac:spMkLst>
            <pc:docMk/>
            <pc:sldMk cId="3441639333" sldId="282"/>
            <ac:spMk id="3" creationId="{AA91A9B3-FD34-5539-609C-64679D431EBA}"/>
          </ac:spMkLst>
        </pc:spChg>
      </pc:sldChg>
      <pc:sldChg chg="modNotesTx">
        <pc:chgData name="Marianne Zetterstrøm Gulliksen" userId="a8892b64-d2a6-4197-8d58-3672f24d5061" providerId="ADAL" clId="{A2CC7A44-3DFF-4188-9092-5F192972008D}" dt="2024-05-13T12:48:31.466" v="44" actId="20577"/>
        <pc:sldMkLst>
          <pc:docMk/>
          <pc:sldMk cId="3123909395" sldId="288"/>
        </pc:sldMkLst>
      </pc:sldChg>
      <pc:sldChg chg="modNotesTx">
        <pc:chgData name="Marianne Zetterstrøm Gulliksen" userId="a8892b64-d2a6-4197-8d58-3672f24d5061" providerId="ADAL" clId="{A2CC7A44-3DFF-4188-9092-5F192972008D}" dt="2024-05-13T12:57:18.016" v="66" actId="20577"/>
        <pc:sldMkLst>
          <pc:docMk/>
          <pc:sldMk cId="3583377508" sldId="289"/>
        </pc:sldMkLst>
      </pc:sldChg>
      <pc:sldChg chg="addCm modCm modNotesTx">
        <pc:chgData name="Marianne Zetterstrøm Gulliksen" userId="a8892b64-d2a6-4197-8d58-3672f24d5061" providerId="ADAL" clId="{A2CC7A44-3DFF-4188-9092-5F192972008D}" dt="2024-05-13T13:16:57.588" v="107"/>
        <pc:sldMkLst>
          <pc:docMk/>
          <pc:sldMk cId="1527248013" sldId="290"/>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16:57.588" v="107"/>
              <pc2:cmMkLst xmlns:pc2="http://schemas.microsoft.com/office/powerpoint/2019/9/main/command">
                <pc:docMk/>
                <pc:sldMk cId="1527248013" sldId="290"/>
                <pc2:cmMk id="{BC151DE4-FBF6-4065-94B6-D9CE6C08A581}"/>
              </pc2:cmMkLst>
              <pc226:cmRplyChg chg="add">
                <pc226:chgData name="Marianne Zetterstrøm Gulliksen" userId="a8892b64-d2a6-4197-8d58-3672f24d5061" providerId="ADAL" clId="{A2CC7A44-3DFF-4188-9092-5F192972008D}" dt="2024-05-13T13:16:57.588" v="107"/>
                <pc2:cmRplyMkLst xmlns:pc2="http://schemas.microsoft.com/office/powerpoint/2019/9/main/command">
                  <pc:docMk/>
                  <pc:sldMk cId="1527248013" sldId="290"/>
                  <pc2:cmMk id="{BC151DE4-FBF6-4065-94B6-D9CE6C08A581}"/>
                  <pc2:cmRplyMk id="{413652B3-0C38-4C90-970A-36C78FDACF2D}"/>
                </pc2:cmRplyMkLst>
              </pc226:cmRplyChg>
            </pc226:cmChg>
          </p:ext>
        </pc:extLst>
      </pc:sldChg>
      <pc:sldChg chg="modSp mod modNotesTx">
        <pc:chgData name="Marianne Zetterstrøm Gulliksen" userId="a8892b64-d2a6-4197-8d58-3672f24d5061" providerId="ADAL" clId="{A2CC7A44-3DFF-4188-9092-5F192972008D}" dt="2024-05-13T13:16:28.625" v="106" actId="20577"/>
        <pc:sldMkLst>
          <pc:docMk/>
          <pc:sldMk cId="370331619" sldId="291"/>
        </pc:sldMkLst>
        <pc:spChg chg="mod">
          <ac:chgData name="Marianne Zetterstrøm Gulliksen" userId="a8892b64-d2a6-4197-8d58-3672f24d5061" providerId="ADAL" clId="{A2CC7A44-3DFF-4188-9092-5F192972008D}" dt="2024-05-13T13:14:25.232" v="105" actId="790"/>
          <ac:spMkLst>
            <pc:docMk/>
            <pc:sldMk cId="370331619" sldId="291"/>
            <ac:spMk id="2" creationId="{C61D6387-9EE1-2DB1-9CC1-1E4042350C94}"/>
          </ac:spMkLst>
        </pc:spChg>
        <pc:spChg chg="mod">
          <ac:chgData name="Marianne Zetterstrøm Gulliksen" userId="a8892b64-d2a6-4197-8d58-3672f24d5061" providerId="ADAL" clId="{A2CC7A44-3DFF-4188-9092-5F192972008D}" dt="2024-05-13T13:14:16.005" v="104" actId="790"/>
          <ac:spMkLst>
            <pc:docMk/>
            <pc:sldMk cId="370331619" sldId="291"/>
            <ac:spMk id="3" creationId="{2F10B4B6-A863-E6E4-DDDC-39F065A7E9D3}"/>
          </ac:spMkLst>
        </pc:spChg>
      </pc:sldChg>
      <pc:sldChg chg="modNotesTx">
        <pc:chgData name="Marianne Zetterstrøm Gulliksen" userId="a8892b64-d2a6-4197-8d58-3672f24d5061" providerId="ADAL" clId="{A2CC7A44-3DFF-4188-9092-5F192972008D}" dt="2024-05-13T13:18:04.764" v="108" actId="20577"/>
        <pc:sldMkLst>
          <pc:docMk/>
          <pc:sldMk cId="2081542217" sldId="292"/>
        </pc:sldMkLst>
      </pc:sldChg>
      <pc:sldChg chg="modSp mod addCm modCm">
        <pc:chgData name="Marianne Zetterstrøm Gulliksen" userId="a8892b64-d2a6-4197-8d58-3672f24d5061" providerId="ADAL" clId="{A2CC7A44-3DFF-4188-9092-5F192972008D}" dt="2024-05-13T13:29:48.119" v="121"/>
        <pc:sldMkLst>
          <pc:docMk/>
          <pc:sldMk cId="1182221381" sldId="293"/>
        </pc:sldMkLst>
        <pc:spChg chg="mod">
          <ac:chgData name="Marianne Zetterstrøm Gulliksen" userId="a8892b64-d2a6-4197-8d58-3672f24d5061" providerId="ADAL" clId="{A2CC7A44-3DFF-4188-9092-5F192972008D}" dt="2024-05-13T13:19:07.987" v="112" actId="20577"/>
          <ac:spMkLst>
            <pc:docMk/>
            <pc:sldMk cId="1182221381" sldId="293"/>
            <ac:spMk id="3" creationId="{AA91A9B3-FD34-5539-609C-64679D431EB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3:29:48.119" v="121"/>
              <pc2:cmMkLst xmlns:pc2="http://schemas.microsoft.com/office/powerpoint/2019/9/main/command">
                <pc:docMk/>
                <pc:sldMk cId="1182221381" sldId="293"/>
                <pc2:cmMk id="{A87F7431-3352-4C75-A950-256980326EF4}"/>
              </pc2:cmMkLst>
              <pc226:cmRplyChg chg="add">
                <pc226:chgData name="Marianne Zetterstrøm Gulliksen" userId="a8892b64-d2a6-4197-8d58-3672f24d5061" providerId="ADAL" clId="{A2CC7A44-3DFF-4188-9092-5F192972008D}" dt="2024-05-13T13:29:48.119" v="121"/>
                <pc2:cmRplyMkLst xmlns:pc2="http://schemas.microsoft.com/office/powerpoint/2019/9/main/command">
                  <pc:docMk/>
                  <pc:sldMk cId="1182221381" sldId="293"/>
                  <pc2:cmMk id="{A87F7431-3352-4C75-A950-256980326EF4}"/>
                  <pc2:cmRplyMk id="{EB25A86F-C41B-47A7-AE57-D6E0BC08923D}"/>
                </pc2:cmRplyMkLst>
              </pc226:cmRplyChg>
            </pc226:cmChg>
          </p:ext>
        </pc:extLst>
      </pc:sldChg>
      <pc:sldChg chg="modSp mod">
        <pc:chgData name="Marianne Zetterstrøm Gulliksen" userId="a8892b64-d2a6-4197-8d58-3672f24d5061" providerId="ADAL" clId="{A2CC7A44-3DFF-4188-9092-5F192972008D}" dt="2024-05-13T13:20:15.750" v="115" actId="313"/>
        <pc:sldMkLst>
          <pc:docMk/>
          <pc:sldMk cId="3992923845" sldId="294"/>
        </pc:sldMkLst>
        <pc:spChg chg="mod">
          <ac:chgData name="Marianne Zetterstrøm Gulliksen" userId="a8892b64-d2a6-4197-8d58-3672f24d5061" providerId="ADAL" clId="{A2CC7A44-3DFF-4188-9092-5F192972008D}" dt="2024-05-13T13:20:15.750" v="115" actId="313"/>
          <ac:spMkLst>
            <pc:docMk/>
            <pc:sldMk cId="3992923845" sldId="294"/>
            <ac:spMk id="3" creationId="{AA91A9B3-FD34-5539-609C-64679D431EBA}"/>
          </ac:spMkLst>
        </pc:spChg>
      </pc:sldChg>
      <pc:sldChg chg="modSp mod addCm modNotesTx">
        <pc:chgData name="Marianne Zetterstrøm Gulliksen" userId="a8892b64-d2a6-4197-8d58-3672f24d5061" providerId="ADAL" clId="{A2CC7A44-3DFF-4188-9092-5F192972008D}" dt="2024-05-13T12:56:01.403" v="56"/>
        <pc:sldMkLst>
          <pc:docMk/>
          <pc:sldMk cId="1554467027" sldId="296"/>
        </pc:sldMkLst>
        <pc:spChg chg="mod">
          <ac:chgData name="Marianne Zetterstrøm Gulliksen" userId="a8892b64-d2a6-4197-8d58-3672f24d5061" providerId="ADAL" clId="{A2CC7A44-3DFF-4188-9092-5F192972008D}" dt="2024-05-13T12:52:10.664" v="51" actId="790"/>
          <ac:spMkLst>
            <pc:docMk/>
            <pc:sldMk cId="1554467027" sldId="296"/>
            <ac:spMk id="2" creationId="{2E0D2B1E-CCC1-B3C6-7D4D-E3E5FA876A93}"/>
          </ac:spMkLst>
        </pc:spChg>
        <pc:spChg chg="mod">
          <ac:chgData name="Marianne Zetterstrøm Gulliksen" userId="a8892b64-d2a6-4197-8d58-3672f24d5061" providerId="ADAL" clId="{A2CC7A44-3DFF-4188-9092-5F192972008D}" dt="2024-05-13T12:52:02.758" v="50" actId="790"/>
          <ac:spMkLst>
            <pc:docMk/>
            <pc:sldMk cId="1554467027" sldId="296"/>
            <ac:spMk id="3" creationId="{E96F647B-B6AC-33B5-E892-06B652B6576A}"/>
          </ac:spMkLst>
        </pc:spChg>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A2CC7A44-3DFF-4188-9092-5F192972008D}" dt="2024-05-13T12:56:01.403" v="56"/>
              <pc2:cmMkLst xmlns:pc2="http://schemas.microsoft.com/office/powerpoint/2019/9/main/command">
                <pc:docMk/>
                <pc:sldMk cId="1554467027" sldId="296"/>
                <pc2:cmMk id="{D4F8FC68-51F0-4525-B4C8-8082A786E984}"/>
              </pc2:cmMkLst>
            </pc226:cmChg>
          </p:ext>
        </pc:extLst>
      </pc:sldChg>
      <pc:sldChg chg="modSp mod modNotesTx">
        <pc:chgData name="Marianne Zetterstrøm Gulliksen" userId="a8892b64-d2a6-4197-8d58-3672f24d5061" providerId="ADAL" clId="{A2CC7A44-3DFF-4188-9092-5F192972008D}" dt="2024-05-13T12:46:51.106" v="3" actId="20577"/>
        <pc:sldMkLst>
          <pc:docMk/>
          <pc:sldMk cId="3533873766" sldId="306"/>
        </pc:sldMkLst>
        <pc:spChg chg="mod">
          <ac:chgData name="Marianne Zetterstrøm Gulliksen" userId="a8892b64-d2a6-4197-8d58-3672f24d5061" providerId="ADAL" clId="{A2CC7A44-3DFF-4188-9092-5F192972008D}" dt="2024-05-13T12:46:10.646" v="2" actId="790"/>
          <ac:spMkLst>
            <pc:docMk/>
            <pc:sldMk cId="3533873766" sldId="306"/>
            <ac:spMk id="2" creationId="{5F75A2DC-86F3-A89C-CF3B-53D5AD85B343}"/>
          </ac:spMkLst>
        </pc:spChg>
        <pc:spChg chg="mod">
          <ac:chgData name="Marianne Zetterstrøm Gulliksen" userId="a8892b64-d2a6-4197-8d58-3672f24d5061" providerId="ADAL" clId="{A2CC7A44-3DFF-4188-9092-5F192972008D}" dt="2024-05-13T12:46:04.209" v="1" actId="790"/>
          <ac:spMkLst>
            <pc:docMk/>
            <pc:sldMk cId="3533873766" sldId="306"/>
            <ac:spMk id="3" creationId="{9CE76ECA-249B-4DB3-A011-F6876921B6E7}"/>
          </ac:spMkLst>
        </pc:spChg>
      </pc:sldChg>
    </pc:docChg>
  </pc:docChgLst>
  <pc:docChgLst>
    <pc:chgData name="Elfrid Krossbakken" userId="S::elfrid.krossbakken@bufetat.no::9e012093-0ee3-4f7b-8ab2-1d5e62e751de" providerId="AD" clId="Web-{12FEAB69-877A-3954-3774-A787B5C42619}"/>
    <pc:docChg chg="addSld sldOrd">
      <pc:chgData name="Elfrid Krossbakken" userId="S::elfrid.krossbakken@bufetat.no::9e012093-0ee3-4f7b-8ab2-1d5e62e751de" providerId="AD" clId="Web-{12FEAB69-877A-3954-3774-A787B5C42619}" dt="2024-05-03T07:52:22.742" v="1"/>
      <pc:docMkLst>
        <pc:docMk/>
      </pc:docMkLst>
      <pc:sldChg chg="ord">
        <pc:chgData name="Elfrid Krossbakken" userId="S::elfrid.krossbakken@bufetat.no::9e012093-0ee3-4f7b-8ab2-1d5e62e751de" providerId="AD" clId="Web-{12FEAB69-877A-3954-3774-A787B5C42619}" dt="2024-05-03T07:52:18.226" v="0"/>
        <pc:sldMkLst>
          <pc:docMk/>
          <pc:sldMk cId="2298242931" sldId="286"/>
        </pc:sldMkLst>
      </pc:sldChg>
      <pc:sldChg chg="new">
        <pc:chgData name="Elfrid Krossbakken" userId="S::elfrid.krossbakken@bufetat.no::9e012093-0ee3-4f7b-8ab2-1d5e62e751de" providerId="AD" clId="Web-{12FEAB69-877A-3954-3774-A787B5C42619}" dt="2024-05-03T07:52:22.742" v="1"/>
        <pc:sldMkLst>
          <pc:docMk/>
          <pc:sldMk cId="1893204155" sldId="287"/>
        </pc:sldMkLst>
      </pc:sldChg>
    </pc:docChg>
  </pc:docChgLst>
  <pc:docChgLst>
    <pc:chgData name="Elfrid Krossbakken" userId="9e012093-0ee3-4f7b-8ab2-1d5e62e751de" providerId="ADAL" clId="{57612259-FC61-5843-8468-86054BCE7DE1}"/>
    <pc:docChg chg="custSel addSld delSld modSld sldOrd">
      <pc:chgData name="Elfrid Krossbakken" userId="9e012093-0ee3-4f7b-8ab2-1d5e62e751de" providerId="ADAL" clId="{57612259-FC61-5843-8468-86054BCE7DE1}" dt="2024-05-21T05:12:59.950" v="1664" actId="20577"/>
      <pc:docMkLst>
        <pc:docMk/>
      </pc:docMkLst>
      <pc:sldChg chg="modNotesTx">
        <pc:chgData name="Elfrid Krossbakken" userId="9e012093-0ee3-4f7b-8ab2-1d5e62e751de" providerId="ADAL" clId="{57612259-FC61-5843-8468-86054BCE7DE1}" dt="2024-05-21T05:05:15.363" v="1347"/>
        <pc:sldMkLst>
          <pc:docMk/>
          <pc:sldMk cId="4253124984" sldId="256"/>
        </pc:sldMkLst>
      </pc:sldChg>
      <pc:sldChg chg="modSp mod delCm">
        <pc:chgData name="Elfrid Krossbakken" userId="9e012093-0ee3-4f7b-8ab2-1d5e62e751de" providerId="ADAL" clId="{57612259-FC61-5843-8468-86054BCE7DE1}" dt="2024-05-21T04:49:59.390" v="339"/>
        <pc:sldMkLst>
          <pc:docMk/>
          <pc:sldMk cId="1446967390" sldId="259"/>
        </pc:sldMkLst>
        <pc:spChg chg="mod">
          <ac:chgData name="Elfrid Krossbakken" userId="9e012093-0ee3-4f7b-8ab2-1d5e62e751de" providerId="ADAL" clId="{57612259-FC61-5843-8468-86054BCE7DE1}" dt="2024-05-15T07:56:45.175" v="20" actId="20577"/>
          <ac:spMkLst>
            <pc:docMk/>
            <pc:sldMk cId="1446967390" sldId="259"/>
            <ac:spMk id="3" creationId="{34135EE3-DDEE-AB21-4ED8-74C7036EF4C5}"/>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59.390" v="339"/>
              <pc2:cmMkLst xmlns:pc2="http://schemas.microsoft.com/office/powerpoint/2019/9/main/command">
                <pc:docMk/>
                <pc:sldMk cId="1446967390" sldId="259"/>
                <pc2:cmMk id="{8CAC427E-3035-4FB7-866E-C0D5504E51ED}"/>
              </pc2:cmMkLst>
            </pc226:cmChg>
            <pc226:cmChg xmlns:pc226="http://schemas.microsoft.com/office/powerpoint/2022/06/main/command" chg="del">
              <pc226:chgData name="Elfrid Krossbakken" userId="9e012093-0ee3-4f7b-8ab2-1d5e62e751de" providerId="ADAL" clId="{57612259-FC61-5843-8468-86054BCE7DE1}" dt="2024-05-21T04:49:56.723" v="338"/>
              <pc2:cmMkLst xmlns:pc2="http://schemas.microsoft.com/office/powerpoint/2019/9/main/command">
                <pc:docMk/>
                <pc:sldMk cId="1446967390" sldId="259"/>
                <pc2:cmMk id="{6E0DC9BC-2BB3-4DEA-960D-0880A5C58FA2}"/>
              </pc2:cmMkLst>
            </pc226:cmChg>
          </p:ext>
        </pc:extLst>
      </pc:sldChg>
      <pc:sldChg chg="modSp mod delCm">
        <pc:chgData name="Elfrid Krossbakken" userId="9e012093-0ee3-4f7b-8ab2-1d5e62e751de" providerId="ADAL" clId="{57612259-FC61-5843-8468-86054BCE7DE1}" dt="2024-05-21T05:12:59.950" v="1664" actId="20577"/>
        <pc:sldMkLst>
          <pc:docMk/>
          <pc:sldMk cId="3370027955" sldId="272"/>
        </pc:sldMkLst>
        <pc:spChg chg="mod">
          <ac:chgData name="Elfrid Krossbakken" userId="9e012093-0ee3-4f7b-8ab2-1d5e62e751de" providerId="ADAL" clId="{57612259-FC61-5843-8468-86054BCE7DE1}" dt="2024-05-21T05:12:59.950" v="1664" actId="20577"/>
          <ac:spMkLst>
            <pc:docMk/>
            <pc:sldMk cId="3370027955" sldId="272"/>
            <ac:spMk id="4" creationId="{E2BCA704-5F8A-70F9-5198-675A4EA5D60D}"/>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14.296" v="1304"/>
              <pc2:cmMkLst xmlns:pc2="http://schemas.microsoft.com/office/powerpoint/2019/9/main/command">
                <pc:docMk/>
                <pc:sldMk cId="3370027955" sldId="272"/>
                <pc2:cmMk id="{68B8FC14-0F45-4004-B8E4-2F91CB2B1DE4}"/>
              </pc2:cmMkLst>
            </pc226:cmChg>
            <pc226:cmChg xmlns:pc226="http://schemas.microsoft.com/office/powerpoint/2022/06/main/command" chg="del">
              <pc226:chgData name="Elfrid Krossbakken" userId="9e012093-0ee3-4f7b-8ab2-1d5e62e751de" providerId="ADAL" clId="{57612259-FC61-5843-8468-86054BCE7DE1}" dt="2024-05-21T05:04:17.043" v="1305"/>
              <pc2:cmMkLst xmlns:pc2="http://schemas.microsoft.com/office/powerpoint/2019/9/main/command">
                <pc:docMk/>
                <pc:sldMk cId="3370027955" sldId="272"/>
                <pc2:cmMk id="{742B693D-DE94-460D-8CD6-45BEC4659E4B}"/>
              </pc2:cmMkLst>
            </pc226:cmChg>
          </p:ext>
        </pc:extLst>
      </pc:sldChg>
      <pc:sldChg chg="add del">
        <pc:chgData name="Elfrid Krossbakken" userId="9e012093-0ee3-4f7b-8ab2-1d5e62e751de" providerId="ADAL" clId="{57612259-FC61-5843-8468-86054BCE7DE1}" dt="2024-05-21T05:05:19.259" v="1348" actId="2696"/>
        <pc:sldMkLst>
          <pc:docMk/>
          <pc:sldMk cId="2215099762" sldId="283"/>
        </pc:sldMkLst>
      </pc:sldChg>
      <pc:sldChg chg="del">
        <pc:chgData name="Elfrid Krossbakken" userId="9e012093-0ee3-4f7b-8ab2-1d5e62e751de" providerId="ADAL" clId="{57612259-FC61-5843-8468-86054BCE7DE1}" dt="2024-05-21T05:04:41.219" v="1306" actId="2696"/>
        <pc:sldMkLst>
          <pc:docMk/>
          <pc:sldMk cId="3578283871" sldId="283"/>
        </pc:sldMkLst>
      </pc:sldChg>
      <pc:sldChg chg="modNotesTx">
        <pc:chgData name="Elfrid Krossbakken" userId="9e012093-0ee3-4f7b-8ab2-1d5e62e751de" providerId="ADAL" clId="{57612259-FC61-5843-8468-86054BCE7DE1}" dt="2024-05-21T04:55:59.749" v="1281" actId="20577"/>
        <pc:sldMkLst>
          <pc:docMk/>
          <pc:sldMk cId="2298242931" sldId="286"/>
        </pc:sldMkLst>
      </pc:sldChg>
      <pc:sldChg chg="delCm">
        <pc:chgData name="Elfrid Krossbakken" userId="9e012093-0ee3-4f7b-8ab2-1d5e62e751de" providerId="ADAL" clId="{57612259-FC61-5843-8468-86054BCE7DE1}" dt="2024-05-21T04:49:16.398" v="337"/>
        <pc:sldMkLst>
          <pc:docMk/>
          <pc:sldMk cId="3123909395" sldId="288"/>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49:16.398" v="337"/>
              <pc2:cmMkLst xmlns:pc2="http://schemas.microsoft.com/office/powerpoint/2019/9/main/command">
                <pc:docMk/>
                <pc:sldMk cId="3123909395" sldId="288"/>
                <pc2:cmMk id="{3A8E4695-287F-431D-ADBB-8F8FF1284F79}"/>
              </pc2:cmMkLst>
            </pc226:cmChg>
          </p:ext>
        </pc:extLst>
      </pc:sldChg>
      <pc:sldChg chg="modNotesTx">
        <pc:chgData name="Elfrid Krossbakken" userId="9e012093-0ee3-4f7b-8ab2-1d5e62e751de" providerId="ADAL" clId="{57612259-FC61-5843-8468-86054BCE7DE1}" dt="2024-05-21T04:53:03.575" v="959" actId="20577"/>
        <pc:sldMkLst>
          <pc:docMk/>
          <pc:sldMk cId="3583377508" sldId="289"/>
        </pc:sldMkLst>
      </pc:sldChg>
      <pc:sldChg chg="delCm modNotesTx">
        <pc:chgData name="Elfrid Krossbakken" userId="9e012093-0ee3-4f7b-8ab2-1d5e62e751de" providerId="ADAL" clId="{57612259-FC61-5843-8468-86054BCE7DE1}" dt="2024-05-21T04:54:30.349" v="962"/>
        <pc:sldMkLst>
          <pc:docMk/>
          <pc:sldMk cId="1527248013" sldId="29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3:19.474" v="960"/>
              <pc2:cmMkLst xmlns:pc2="http://schemas.microsoft.com/office/powerpoint/2019/9/main/command">
                <pc:docMk/>
                <pc:sldMk cId="1527248013" sldId="290"/>
                <pc2:cmMk id="{1273F8D5-B8BA-43AF-91AA-28E777887383}"/>
              </pc2:cmMkLst>
            </pc226:cmChg>
            <pc226:cmChg xmlns:pc226="http://schemas.microsoft.com/office/powerpoint/2022/06/main/command" chg="del">
              <pc226:chgData name="Elfrid Krossbakken" userId="9e012093-0ee3-4f7b-8ab2-1d5e62e751de" providerId="ADAL" clId="{57612259-FC61-5843-8468-86054BCE7DE1}" dt="2024-05-21T04:54:30.349" v="962"/>
              <pc2:cmMkLst xmlns:pc2="http://schemas.microsoft.com/office/powerpoint/2019/9/main/command">
                <pc:docMk/>
                <pc:sldMk cId="1527248013" sldId="290"/>
                <pc2:cmMk id="{BC151DE4-FBF6-4065-94B6-D9CE6C08A581}"/>
              </pc2:cmMkLst>
            </pc226:cmChg>
          </p:ext>
        </pc:extLst>
      </pc:sldChg>
      <pc:sldChg chg="modSp mod modNotesTx">
        <pc:chgData name="Elfrid Krossbakken" userId="9e012093-0ee3-4f7b-8ab2-1d5e62e751de" providerId="ADAL" clId="{57612259-FC61-5843-8468-86054BCE7DE1}" dt="2024-05-21T05:02:17.190" v="1299" actId="20577"/>
        <pc:sldMkLst>
          <pc:docMk/>
          <pc:sldMk cId="370331619" sldId="291"/>
        </pc:sldMkLst>
        <pc:spChg chg="mod">
          <ac:chgData name="Elfrid Krossbakken" userId="9e012093-0ee3-4f7b-8ab2-1d5e62e751de" providerId="ADAL" clId="{57612259-FC61-5843-8468-86054BCE7DE1}" dt="2024-05-21T05:02:17.190" v="1299" actId="20577"/>
          <ac:spMkLst>
            <pc:docMk/>
            <pc:sldMk cId="370331619" sldId="291"/>
            <ac:spMk id="3" creationId="{2F10B4B6-A863-E6E4-DDDC-39F065A7E9D3}"/>
          </ac:spMkLst>
        </pc:spChg>
      </pc:sldChg>
      <pc:sldChg chg="delCm modNotesTx">
        <pc:chgData name="Elfrid Krossbakken" userId="9e012093-0ee3-4f7b-8ab2-1d5e62e751de" providerId="ADAL" clId="{57612259-FC61-5843-8468-86054BCE7DE1}" dt="2024-05-21T05:04:03.253" v="1303"/>
        <pc:sldMkLst>
          <pc:docMk/>
          <pc:sldMk cId="1182221381" sldId="293"/>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5:04:03.253" v="1303"/>
              <pc2:cmMkLst xmlns:pc2="http://schemas.microsoft.com/office/powerpoint/2019/9/main/command">
                <pc:docMk/>
                <pc:sldMk cId="1182221381" sldId="293"/>
                <pc2:cmMk id="{A87F7431-3352-4C75-A950-256980326EF4}"/>
              </pc2:cmMkLst>
            </pc226:cmChg>
          </p:ext>
        </pc:extLst>
      </pc:sldChg>
      <pc:sldChg chg="delCm">
        <pc:chgData name="Elfrid Krossbakken" userId="9e012093-0ee3-4f7b-8ab2-1d5e62e751de" providerId="ADAL" clId="{57612259-FC61-5843-8468-86054BCE7DE1}" dt="2024-05-21T04:50:07.587" v="340"/>
        <pc:sldMkLst>
          <pc:docMk/>
          <pc:sldMk cId="1554467027" sldId="296"/>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57612259-FC61-5843-8468-86054BCE7DE1}" dt="2024-05-21T04:50:07.587" v="340"/>
              <pc2:cmMkLst xmlns:pc2="http://schemas.microsoft.com/office/powerpoint/2019/9/main/command">
                <pc:docMk/>
                <pc:sldMk cId="1554467027" sldId="296"/>
                <pc2:cmMk id="{D4F8FC68-51F0-4525-B4C8-8082A786E984}"/>
              </pc2:cmMkLst>
            </pc226:cmChg>
          </p:ext>
        </pc:extLst>
      </pc:sldChg>
      <pc:sldChg chg="modSp mod modNotesTx">
        <pc:chgData name="Elfrid Krossbakken" userId="9e012093-0ee3-4f7b-8ab2-1d5e62e751de" providerId="ADAL" clId="{57612259-FC61-5843-8468-86054BCE7DE1}" dt="2024-05-21T04:49:10.445" v="336" actId="20577"/>
        <pc:sldMkLst>
          <pc:docMk/>
          <pc:sldMk cId="3533873766" sldId="306"/>
        </pc:sldMkLst>
        <pc:spChg chg="mod">
          <ac:chgData name="Elfrid Krossbakken" userId="9e012093-0ee3-4f7b-8ab2-1d5e62e751de" providerId="ADAL" clId="{57612259-FC61-5843-8468-86054BCE7DE1}" dt="2024-05-21T04:48:57.628" v="335" actId="20577"/>
          <ac:spMkLst>
            <pc:docMk/>
            <pc:sldMk cId="3533873766" sldId="306"/>
            <ac:spMk id="3" creationId="{9CE76ECA-249B-4DB3-A011-F6876921B6E7}"/>
          </ac:spMkLst>
        </pc:spChg>
      </pc:sldChg>
      <pc:sldChg chg="addSp delSp modSp new mod ord setBg modClrScheme modAnim chgLayout modNotesTx">
        <pc:chgData name="Elfrid Krossbakken" userId="9e012093-0ee3-4f7b-8ab2-1d5e62e751de" providerId="ADAL" clId="{57612259-FC61-5843-8468-86054BCE7DE1}" dt="2024-05-21T05:10:06.543" v="1450" actId="26606"/>
        <pc:sldMkLst>
          <pc:docMk/>
          <pc:sldMk cId="884105627" sldId="307"/>
        </pc:sldMkLst>
        <pc:spChg chg="del mod ord">
          <ac:chgData name="Elfrid Krossbakken" userId="9e012093-0ee3-4f7b-8ab2-1d5e62e751de" providerId="ADAL" clId="{57612259-FC61-5843-8468-86054BCE7DE1}" dt="2024-05-21T05:08:56.526" v="1419" actId="700"/>
          <ac:spMkLst>
            <pc:docMk/>
            <pc:sldMk cId="884105627" sldId="307"/>
            <ac:spMk id="2" creationId="{DF5D6706-7883-6221-023A-264C70F69FEF}"/>
          </ac:spMkLst>
        </pc:spChg>
        <pc:spChg chg="del mod ord">
          <ac:chgData name="Elfrid Krossbakken" userId="9e012093-0ee3-4f7b-8ab2-1d5e62e751de" providerId="ADAL" clId="{57612259-FC61-5843-8468-86054BCE7DE1}" dt="2024-05-21T05:08:56.526" v="1419" actId="700"/>
          <ac:spMkLst>
            <pc:docMk/>
            <pc:sldMk cId="884105627" sldId="307"/>
            <ac:spMk id="3" creationId="{50D0202D-1E64-352A-014D-007FD35B8F48}"/>
          </ac:spMkLst>
        </pc:spChg>
        <pc:spChg chg="del">
          <ac:chgData name="Elfrid Krossbakken" userId="9e012093-0ee3-4f7b-8ab2-1d5e62e751de" providerId="ADAL" clId="{57612259-FC61-5843-8468-86054BCE7DE1}" dt="2024-05-21T05:08:56.526" v="1419" actId="700"/>
          <ac:spMkLst>
            <pc:docMk/>
            <pc:sldMk cId="884105627" sldId="307"/>
            <ac:spMk id="4" creationId="{644F6420-33CB-F40B-4BFE-E5EE2D6CD5C5}"/>
          </ac:spMkLst>
        </pc:spChg>
        <pc:spChg chg="add del mod ord">
          <ac:chgData name="Elfrid Krossbakken" userId="9e012093-0ee3-4f7b-8ab2-1d5e62e751de" providerId="ADAL" clId="{57612259-FC61-5843-8468-86054BCE7DE1}" dt="2024-05-21T05:10:06.543" v="1450" actId="26606"/>
          <ac:spMkLst>
            <pc:docMk/>
            <pc:sldMk cId="884105627" sldId="307"/>
            <ac:spMk id="5" creationId="{238ACABA-AF05-0BA6-912C-816560838CE7}"/>
          </ac:spMkLst>
        </pc:spChg>
        <pc:spChg chg="add del mod ord">
          <ac:chgData name="Elfrid Krossbakken" userId="9e012093-0ee3-4f7b-8ab2-1d5e62e751de" providerId="ADAL" clId="{57612259-FC61-5843-8468-86054BCE7DE1}" dt="2024-05-21T05:09:24.503" v="1422"/>
          <ac:spMkLst>
            <pc:docMk/>
            <pc:sldMk cId="884105627" sldId="307"/>
            <ac:spMk id="6" creationId="{297886FB-BCB7-1B29-8BD4-77AC654F1377}"/>
          </ac:spMkLst>
        </pc:spChg>
        <pc:spChg chg="add">
          <ac:chgData name="Elfrid Krossbakken" userId="9e012093-0ee3-4f7b-8ab2-1d5e62e751de" providerId="ADAL" clId="{57612259-FC61-5843-8468-86054BCE7DE1}" dt="2024-05-21T05:10:06.543" v="1450" actId="26606"/>
          <ac:spMkLst>
            <pc:docMk/>
            <pc:sldMk cId="884105627" sldId="307"/>
            <ac:spMk id="12" creationId="{32BC26D8-82FB-445E-AA49-62A77D7C1EE0}"/>
          </ac:spMkLst>
        </pc:spChg>
        <pc:spChg chg="add">
          <ac:chgData name="Elfrid Krossbakken" userId="9e012093-0ee3-4f7b-8ab2-1d5e62e751de" providerId="ADAL" clId="{57612259-FC61-5843-8468-86054BCE7DE1}" dt="2024-05-21T05:10:06.543" v="1450" actId="26606"/>
          <ac:spMkLst>
            <pc:docMk/>
            <pc:sldMk cId="884105627" sldId="307"/>
            <ac:spMk id="14" creationId="{CB44330D-EA18-4254-AA95-EB49948539B8}"/>
          </ac:spMkLst>
        </pc:spChg>
        <pc:picChg chg="add mod">
          <ac:chgData name="Elfrid Krossbakken" userId="9e012093-0ee3-4f7b-8ab2-1d5e62e751de" providerId="ADAL" clId="{57612259-FC61-5843-8468-86054BCE7DE1}" dt="2024-05-21T05:10:06.543" v="1450" actId="26606"/>
          <ac:picMkLst>
            <pc:docMk/>
            <pc:sldMk cId="884105627" sldId="307"/>
            <ac:picMk id="7" creationId="{F630328A-3386-42C3-E165-4E7AEADB0D34}"/>
          </ac:picMkLst>
        </pc:picChg>
      </pc:sldChg>
    </pc:docChg>
  </pc:docChgLst>
  <pc:docChgLst>
    <pc:chgData name="Ragnfrid Helene Steensnæs Nordbø" userId="S::ragnfrid.nordbo@bufetat.no::03b2ea5c-7579-4bff-b0f1-ee9643ec9cbc" providerId="AD" clId="Web-{C076F2F7-60D5-5F2A-ABFF-D0B37F2E0B1A}"/>
    <pc:docChg chg="mod addSection delSection">
      <pc:chgData name="Ragnfrid Helene Steensnæs Nordbø" userId="S::ragnfrid.nordbo@bufetat.no::03b2ea5c-7579-4bff-b0f1-ee9643ec9cbc" providerId="AD" clId="Web-{C076F2F7-60D5-5F2A-ABFF-D0B37F2E0B1A}" dt="2024-05-13T12:15:07.129" v="5"/>
      <pc:docMkLst>
        <pc:docMk/>
      </pc:docMkLst>
      <pc:sldChg chg="addCm">
        <pc:chgData name="Ragnfrid Helene Steensnæs Nordbø" userId="S::ragnfrid.nordbo@bufetat.no::03b2ea5c-7579-4bff-b0f1-ee9643ec9cbc" providerId="AD" clId="Web-{C076F2F7-60D5-5F2A-ABFF-D0B37F2E0B1A}" dt="2024-05-13T12:13:16.347" v="4"/>
        <pc:sldMkLst>
          <pc:docMk/>
          <pc:sldMk cId="1446967390" sldId="25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16.347" v="4"/>
              <pc2:cmMkLst xmlns:pc2="http://schemas.microsoft.com/office/powerpoint/2019/9/main/command">
                <pc:docMk/>
                <pc:sldMk cId="1446967390" sldId="259"/>
                <pc2:cmMk id="{6E0DC9BC-2BB3-4DEA-960D-0880A5C58FA2}"/>
              </pc2:cmMkLst>
            </pc226:cmChg>
          </p:ext>
        </pc:extLst>
      </pc:sldChg>
      <pc:sldChg chg="addCm">
        <pc:chgData name="Ragnfrid Helene Steensnæs Nordbø" userId="S::ragnfrid.nordbo@bufetat.no::03b2ea5c-7579-4bff-b0f1-ee9643ec9cbc" providerId="AD" clId="Web-{C076F2F7-60D5-5F2A-ABFF-D0B37F2E0B1A}" dt="2024-05-13T12:15:07.129" v="5"/>
        <pc:sldMkLst>
          <pc:docMk/>
          <pc:sldMk cId="3370027955" sldId="272"/>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5:07.129" v="5"/>
              <pc2:cmMkLst xmlns:pc2="http://schemas.microsoft.com/office/powerpoint/2019/9/main/command">
                <pc:docMk/>
                <pc:sldMk cId="3370027955" sldId="272"/>
                <pc2:cmMk id="{68B8FC14-0F45-4004-B8E4-2F91CB2B1DE4}"/>
              </pc2:cmMkLst>
            </pc226:cmChg>
          </p:ext>
        </pc:extLst>
      </pc:sldChg>
      <pc:sldChg chg="addCm">
        <pc:chgData name="Ragnfrid Helene Steensnæs Nordbø" userId="S::ragnfrid.nordbo@bufetat.no::03b2ea5c-7579-4bff-b0f1-ee9643ec9cbc" providerId="AD" clId="Web-{C076F2F7-60D5-5F2A-ABFF-D0B37F2E0B1A}" dt="2024-05-13T12:13:00.894" v="3"/>
        <pc:sldMkLst>
          <pc:docMk/>
          <pc:sldMk cId="3123909395"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C076F2F7-60D5-5F2A-ABFF-D0B37F2E0B1A}" dt="2024-05-13T12:13:00.894" v="3"/>
              <pc2:cmMkLst xmlns:pc2="http://schemas.microsoft.com/office/powerpoint/2019/9/main/command">
                <pc:docMk/>
                <pc:sldMk cId="3123909395" sldId="288"/>
                <pc2:cmMk id="{3A8E4695-287F-431D-ADBB-8F8FF1284F79}"/>
              </pc2:cmMkLst>
            </pc226:cmChg>
          </p:ext>
        </pc:extLst>
      </pc:sldChg>
    </pc:docChg>
  </pc:docChgLst>
  <pc:docChgLst>
    <pc:chgData name="Elfrid Krossbakken" userId="S::elfrid.krossbakken@bufetat.no::9e012093-0ee3-4f7b-8ab2-1d5e62e751de" providerId="AD" clId="Web-{8E95C017-6A9D-AD39-F873-96F7D26ECAD5}"/>
    <pc:docChg chg="delSld modSld">
      <pc:chgData name="Elfrid Krossbakken" userId="S::elfrid.krossbakken@bufetat.no::9e012093-0ee3-4f7b-8ab2-1d5e62e751de" providerId="AD" clId="Web-{8E95C017-6A9D-AD39-F873-96F7D26ECAD5}" dt="2024-05-21T05:33:50.662" v="656"/>
      <pc:docMkLst>
        <pc:docMk/>
      </pc:docMkLst>
      <pc:sldChg chg="modSp">
        <pc:chgData name="Elfrid Krossbakken" userId="S::elfrid.krossbakken@bufetat.no::9e012093-0ee3-4f7b-8ab2-1d5e62e751de" providerId="AD" clId="Web-{8E95C017-6A9D-AD39-F873-96F7D26ECAD5}" dt="2024-05-21T05:33:43.115" v="655" actId="20577"/>
        <pc:sldMkLst>
          <pc:docMk/>
          <pc:sldMk cId="3370027955" sldId="272"/>
        </pc:sldMkLst>
        <pc:spChg chg="mod">
          <ac:chgData name="Elfrid Krossbakken" userId="S::elfrid.krossbakken@bufetat.no::9e012093-0ee3-4f7b-8ab2-1d5e62e751de" providerId="AD" clId="Web-{8E95C017-6A9D-AD39-F873-96F7D26ECAD5}" dt="2024-05-21T05:33:43.115" v="655" actId="20577"/>
          <ac:spMkLst>
            <pc:docMk/>
            <pc:sldMk cId="3370027955" sldId="272"/>
            <ac:spMk id="4" creationId="{E2BCA704-5F8A-70F9-5198-675A4EA5D60D}"/>
          </ac:spMkLst>
        </pc:spChg>
      </pc:sldChg>
      <pc:sldChg chg="del">
        <pc:chgData name="Elfrid Krossbakken" userId="S::elfrid.krossbakken@bufetat.no::9e012093-0ee3-4f7b-8ab2-1d5e62e751de" providerId="AD" clId="Web-{8E95C017-6A9D-AD39-F873-96F7D26ECAD5}" dt="2024-05-21T05:33:50.662" v="656"/>
        <pc:sldMkLst>
          <pc:docMk/>
          <pc:sldMk cId="1735410506" sldId="284"/>
        </pc:sldMkLst>
      </pc:sldChg>
      <pc:sldChg chg="modNotes">
        <pc:chgData name="Elfrid Krossbakken" userId="S::elfrid.krossbakken@bufetat.no::9e012093-0ee3-4f7b-8ab2-1d5e62e751de" providerId="AD" clId="Web-{8E95C017-6A9D-AD39-F873-96F7D26ECAD5}" dt="2024-05-21T05:30:46.939" v="617"/>
        <pc:sldMkLst>
          <pc:docMk/>
          <pc:sldMk cId="2298242931" sldId="286"/>
        </pc:sldMkLst>
      </pc:sldChg>
      <pc:sldChg chg="modSp modNotes">
        <pc:chgData name="Elfrid Krossbakken" userId="S::elfrid.krossbakken@bufetat.no::9e012093-0ee3-4f7b-8ab2-1d5e62e751de" providerId="AD" clId="Web-{8E95C017-6A9D-AD39-F873-96F7D26ECAD5}" dt="2024-05-21T05:29:33.157" v="492"/>
        <pc:sldMkLst>
          <pc:docMk/>
          <pc:sldMk cId="370331619" sldId="291"/>
        </pc:sldMkLst>
        <pc:spChg chg="mod">
          <ac:chgData name="Elfrid Krossbakken" userId="S::elfrid.krossbakken@bufetat.no::9e012093-0ee3-4f7b-8ab2-1d5e62e751de" providerId="AD" clId="Web-{8E95C017-6A9D-AD39-F873-96F7D26ECAD5}" dt="2024-05-21T05:28:39.452" v="346" actId="20577"/>
          <ac:spMkLst>
            <pc:docMk/>
            <pc:sldMk cId="370331619" sldId="291"/>
            <ac:spMk id="3" creationId="{2F10B4B6-A863-E6E4-DDDC-39F065A7E9D3}"/>
          </ac:spMkLst>
        </pc:spChg>
      </pc:sldChg>
      <pc:sldChg chg="addSp delSp modSp">
        <pc:chgData name="Elfrid Krossbakken" userId="S::elfrid.krossbakken@bufetat.no::9e012093-0ee3-4f7b-8ab2-1d5e62e751de" providerId="AD" clId="Web-{8E95C017-6A9D-AD39-F873-96F7D26ECAD5}" dt="2024-05-21T05:33:14.770" v="640" actId="20577"/>
        <pc:sldMkLst>
          <pc:docMk/>
          <pc:sldMk cId="1182221381" sldId="293"/>
        </pc:sldMkLst>
        <pc:spChg chg="mod">
          <ac:chgData name="Elfrid Krossbakken" userId="S::elfrid.krossbakken@bufetat.no::9e012093-0ee3-4f7b-8ab2-1d5e62e751de" providerId="AD" clId="Web-{8E95C017-6A9D-AD39-F873-96F7D26ECAD5}" dt="2024-05-21T05:33:14.770" v="640" actId="20577"/>
          <ac:spMkLst>
            <pc:docMk/>
            <pc:sldMk cId="1182221381" sldId="293"/>
            <ac:spMk id="3" creationId="{AA91A9B3-FD34-5539-609C-64679D431EBA}"/>
          </ac:spMkLst>
        </pc:spChg>
        <pc:spChg chg="del">
          <ac:chgData name="Elfrid Krossbakken" userId="S::elfrid.krossbakken@bufetat.no::9e012093-0ee3-4f7b-8ab2-1d5e62e751de" providerId="AD" clId="Web-{8E95C017-6A9D-AD39-F873-96F7D26ECAD5}" dt="2024-05-21T05:31:25.940" v="621"/>
          <ac:spMkLst>
            <pc:docMk/>
            <pc:sldMk cId="1182221381" sldId="293"/>
            <ac:spMk id="21" creationId="{F13C74B1-5B17-4795-BED0-7140497B445A}"/>
          </ac:spMkLst>
        </pc:spChg>
        <pc:spChg chg="del">
          <ac:chgData name="Elfrid Krossbakken" userId="S::elfrid.krossbakken@bufetat.no::9e012093-0ee3-4f7b-8ab2-1d5e62e751de" providerId="AD" clId="Web-{8E95C017-6A9D-AD39-F873-96F7D26ECAD5}" dt="2024-05-21T05:31:25.940" v="621"/>
          <ac:spMkLst>
            <pc:docMk/>
            <pc:sldMk cId="1182221381" sldId="293"/>
            <ac:spMk id="23" creationId="{D4974D33-8DC5-464E-8C6D-BE58F0669C17}"/>
          </ac:spMkLst>
        </pc:spChg>
        <pc:spChg chg="add">
          <ac:chgData name="Elfrid Krossbakken" userId="S::elfrid.krossbakken@bufetat.no::9e012093-0ee3-4f7b-8ab2-1d5e62e751de" providerId="AD" clId="Web-{8E95C017-6A9D-AD39-F873-96F7D26ECAD5}" dt="2024-05-21T05:31:25.940" v="621"/>
          <ac:spMkLst>
            <pc:docMk/>
            <pc:sldMk cId="1182221381" sldId="293"/>
            <ac:spMk id="28" creationId="{F13C74B1-5B17-4795-BED0-7140497B445A}"/>
          </ac:spMkLst>
        </pc:spChg>
        <pc:spChg chg="add">
          <ac:chgData name="Elfrid Krossbakken" userId="S::elfrid.krossbakken@bufetat.no::9e012093-0ee3-4f7b-8ab2-1d5e62e751de" providerId="AD" clId="Web-{8E95C017-6A9D-AD39-F873-96F7D26ECAD5}" dt="2024-05-21T05:31:25.940" v="621"/>
          <ac:spMkLst>
            <pc:docMk/>
            <pc:sldMk cId="1182221381" sldId="293"/>
            <ac:spMk id="30" creationId="{D4974D33-8DC5-464E-8C6D-BE58F0669C17}"/>
          </ac:spMkLst>
        </pc:spChg>
      </pc:sldChg>
      <pc:sldChg chg="modNotes">
        <pc:chgData name="Elfrid Krossbakken" userId="S::elfrid.krossbakken@bufetat.no::9e012093-0ee3-4f7b-8ab2-1d5e62e751de" providerId="AD" clId="Web-{8E95C017-6A9D-AD39-F873-96F7D26ECAD5}" dt="2024-05-21T05:23:47.009" v="29"/>
        <pc:sldMkLst>
          <pc:docMk/>
          <pc:sldMk cId="884105627"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møte 3 og 4 ønsker vi at dere som veiledere inkluderer det dere tenker er mest relevant for gruppen fra det foreldreveiledningsprogrammet du er sertifisert i, og som dere tilbyr i kommunen. </a:t>
            </a:r>
          </a:p>
          <a:p>
            <a:endParaRPr lang="nb-NO"/>
          </a:p>
          <a:p>
            <a:r>
              <a:rPr lang="nb-NO"/>
              <a:t>Noen forslag til </a:t>
            </a:r>
            <a:r>
              <a:rPr lang="nb-NO" err="1"/>
              <a:t>hjelpematriell</a:t>
            </a:r>
            <a:r>
              <a:rPr lang="nb-NO"/>
              <a:t> </a:t>
            </a:r>
          </a:p>
          <a:p>
            <a:r>
              <a:rPr lang="nb-NO">
                <a:ea typeface="+mn-lt"/>
                <a:cs typeface="+mn-lt"/>
                <a:hlinkClick r:id="rId3"/>
              </a:rPr>
              <a:t>https://www.reddbarna.no/content/uploads/2021/01/RB_foreldrebrosjyre_flyktninger_Norsk_endelig-versjon_25_nov_22.pdf</a:t>
            </a:r>
            <a:r>
              <a:rPr lang="nb-NO">
                <a:ea typeface="+mn-lt"/>
                <a:cs typeface="+mn-lt"/>
              </a:rPr>
              <a:t> </a:t>
            </a:r>
          </a:p>
          <a:p>
            <a:r>
              <a:rPr lang="nb-NO">
                <a:ea typeface="+mn-lt"/>
                <a:cs typeface="+mn-lt"/>
              </a:rPr>
              <a:t>(mange språk)</a:t>
            </a:r>
          </a:p>
          <a:p>
            <a:endParaRPr lang="nb-NO">
              <a:ea typeface="+mn-lt"/>
              <a:cs typeface="+mn-lt"/>
            </a:endParaRPr>
          </a:p>
          <a:p>
            <a:r>
              <a:rPr lang="nb-NO">
                <a:hlinkClick r:id="rId4"/>
              </a:rPr>
              <a:t>https://www.rvts-flyktningbrosjyrer.no</a:t>
            </a:r>
            <a:endParaRPr lang="nb-NO">
              <a:ea typeface="+mn-lt"/>
              <a:cs typeface="+mn-lt"/>
            </a:endParaRPr>
          </a:p>
          <a:p>
            <a:endParaRPr lang="nb-NO"/>
          </a:p>
          <a:p>
            <a:r>
              <a:rPr lang="nb-NO">
                <a:hlinkClick r:id="rId5"/>
              </a:rPr>
              <a:t>https://mentalhelse.no/fa-hjelp/foreldresupport/</a:t>
            </a:r>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a:cs typeface="Arial"/>
            </a:endParaRPr>
          </a:p>
          <a:p>
            <a:pPr marL="228600" indent="-228600">
              <a:buFont typeface=""/>
              <a:buChar char="•"/>
            </a:pPr>
            <a:r>
              <a:rPr lang="en-US" sz="1200" err="1">
                <a:cs typeface="Calibri"/>
              </a:rPr>
              <a:t>Voksne</a:t>
            </a:r>
            <a:r>
              <a:rPr lang="en-US" sz="1200">
                <a:cs typeface="Calibri"/>
              </a:rPr>
              <a:t> </a:t>
            </a:r>
            <a:r>
              <a:rPr lang="en-US" sz="1200" err="1">
                <a:cs typeface="Calibri"/>
              </a:rPr>
              <a:t>kan</a:t>
            </a:r>
            <a:r>
              <a:rPr lang="en-US" sz="1200">
                <a:cs typeface="Calibri"/>
              </a:rPr>
              <a:t> </a:t>
            </a:r>
            <a:r>
              <a:rPr lang="en-US" sz="1200" err="1">
                <a:cs typeface="Calibri"/>
              </a:rPr>
              <a:t>si</a:t>
            </a:r>
            <a:r>
              <a:rPr lang="en-US" sz="1200">
                <a:cs typeface="Calibri"/>
              </a:rPr>
              <a:t> "Ikke </a:t>
            </a:r>
            <a:r>
              <a:rPr lang="en-US" sz="1200" err="1">
                <a:cs typeface="Calibri"/>
              </a:rPr>
              <a:t>tenk</a:t>
            </a:r>
            <a:r>
              <a:rPr lang="en-US" sz="1200">
                <a:cs typeface="Calibri"/>
              </a:rPr>
              <a:t> </a:t>
            </a:r>
            <a:r>
              <a:rPr lang="en-US" sz="1200" err="1">
                <a:cs typeface="Calibri"/>
              </a:rPr>
              <a:t>på</a:t>
            </a:r>
            <a:r>
              <a:rPr lang="en-US" sz="1200">
                <a:cs typeface="Calibri"/>
              </a:rPr>
              <a:t> det" men </a:t>
            </a:r>
            <a:r>
              <a:rPr lang="en-US" sz="1200" err="1">
                <a:cs typeface="Calibri"/>
              </a:rPr>
              <a:t>barnet</a:t>
            </a:r>
            <a:r>
              <a:rPr lang="en-US" sz="1200">
                <a:cs typeface="Calibri"/>
              </a:rPr>
              <a:t> </a:t>
            </a:r>
            <a:r>
              <a:rPr lang="en-US" sz="1200" err="1">
                <a:cs typeface="Calibri"/>
              </a:rPr>
              <a:t>vil</a:t>
            </a:r>
            <a:r>
              <a:rPr lang="en-US" sz="1200">
                <a:cs typeface="Calibri"/>
              </a:rPr>
              <a:t> </a:t>
            </a:r>
            <a:r>
              <a:rPr lang="en-US" sz="1200" err="1">
                <a:cs typeface="Calibri"/>
              </a:rPr>
              <a:t>fortsette</a:t>
            </a:r>
            <a:r>
              <a:rPr lang="en-US" sz="1200">
                <a:cs typeface="Calibri"/>
              </a:rPr>
              <a:t> å </a:t>
            </a:r>
            <a:r>
              <a:rPr lang="en-US" sz="1200" err="1">
                <a:cs typeface="Calibri"/>
              </a:rPr>
              <a:t>tenke</a:t>
            </a:r>
            <a:r>
              <a:rPr lang="en-US" sz="1200">
                <a:cs typeface="Calibri"/>
              </a:rPr>
              <a:t> </a:t>
            </a:r>
            <a:r>
              <a:rPr lang="en-US" sz="1200" err="1">
                <a:cs typeface="Calibri"/>
              </a:rPr>
              <a:t>på</a:t>
            </a:r>
            <a:r>
              <a:rPr lang="en-US" sz="1200">
                <a:cs typeface="Calibri"/>
              </a:rPr>
              <a:t> det.  </a:t>
            </a:r>
            <a:endParaRPr lang="en-US">
              <a:cs typeface="Calibri"/>
            </a:endParaRPr>
          </a:p>
          <a:p>
            <a:pPr marL="228600" indent="-228600">
              <a:buFont typeface=""/>
              <a:buChar char="•"/>
            </a:pPr>
            <a:endParaRPr lang="en-US" sz="1200">
              <a:cs typeface="Arial"/>
            </a:endParaRPr>
          </a:p>
          <a:p>
            <a:pPr marL="228600" indent="-228600">
              <a:buFont typeface=""/>
              <a:buChar char="•"/>
            </a:pPr>
            <a:r>
              <a:rPr lang="en-US" sz="1200">
                <a:ea typeface="+mn-lt"/>
                <a:cs typeface="+mn-lt"/>
              </a:rPr>
              <a:t>Barn </a:t>
            </a:r>
            <a:r>
              <a:rPr lang="en-US" sz="1200" err="1">
                <a:ea typeface="+mn-lt"/>
                <a:cs typeface="+mn-lt"/>
              </a:rPr>
              <a:t>kan</a:t>
            </a:r>
            <a:r>
              <a:rPr lang="en-US" sz="1200">
                <a:ea typeface="+mn-lt"/>
                <a:cs typeface="+mn-lt"/>
              </a:rPr>
              <a:t> </a:t>
            </a:r>
            <a:r>
              <a:rPr lang="en-US" sz="1200" err="1">
                <a:ea typeface="+mn-lt"/>
                <a:cs typeface="+mn-lt"/>
              </a:rPr>
              <a:t>føle</a:t>
            </a:r>
            <a:r>
              <a:rPr lang="en-US" sz="1200">
                <a:ea typeface="+mn-lt"/>
                <a:cs typeface="+mn-lt"/>
              </a:rPr>
              <a:t> seg </a:t>
            </a:r>
            <a:r>
              <a:rPr lang="en-US" sz="1200" err="1">
                <a:ea typeface="+mn-lt"/>
                <a:cs typeface="+mn-lt"/>
              </a:rPr>
              <a:t>ensom</a:t>
            </a:r>
            <a:r>
              <a:rPr lang="en-US" sz="1200">
                <a:ea typeface="+mn-lt"/>
                <a:cs typeface="+mn-lt"/>
              </a:rPr>
              <a:t> </a:t>
            </a:r>
            <a:r>
              <a:rPr lang="en-US" sz="1200" err="1">
                <a:ea typeface="+mn-lt"/>
                <a:cs typeface="+mn-lt"/>
              </a:rPr>
              <a:t>og</a:t>
            </a:r>
            <a:r>
              <a:rPr lang="en-US" sz="1200">
                <a:ea typeface="+mn-lt"/>
                <a:cs typeface="+mn-lt"/>
              </a:rPr>
              <a:t> </a:t>
            </a:r>
            <a:r>
              <a:rPr lang="en-US" sz="1200" err="1">
                <a:ea typeface="+mn-lt"/>
                <a:cs typeface="+mn-lt"/>
              </a:rPr>
              <a:t>trist</a:t>
            </a:r>
            <a:r>
              <a:rPr lang="en-US" sz="1200">
                <a:ea typeface="+mn-lt"/>
                <a:cs typeface="+mn-lt"/>
              </a:rPr>
              <a:t> </a:t>
            </a:r>
            <a:r>
              <a:rPr lang="en-US" sz="1200" err="1">
                <a:ea typeface="+mn-lt"/>
                <a:cs typeface="+mn-lt"/>
              </a:rPr>
              <a:t>hvis</a:t>
            </a:r>
            <a:r>
              <a:rPr lang="en-US" sz="1200">
                <a:ea typeface="+mn-lt"/>
                <a:cs typeface="+mn-lt"/>
              </a:rPr>
              <a:t> de </a:t>
            </a:r>
            <a:r>
              <a:rPr lang="en-US" sz="1200" err="1">
                <a:ea typeface="+mn-lt"/>
                <a:cs typeface="+mn-lt"/>
              </a:rPr>
              <a:t>ikke</a:t>
            </a:r>
            <a:r>
              <a:rPr lang="en-US" sz="1200">
                <a:ea typeface="+mn-lt"/>
                <a:cs typeface="+mn-lt"/>
              </a:rPr>
              <a:t> </a:t>
            </a:r>
            <a:r>
              <a:rPr lang="en-US" sz="1200" err="1">
                <a:ea typeface="+mn-lt"/>
                <a:cs typeface="+mn-lt"/>
              </a:rPr>
              <a:t>får</a:t>
            </a:r>
            <a:r>
              <a:rPr lang="en-US" sz="1200">
                <a:ea typeface="+mn-lt"/>
                <a:cs typeface="+mn-lt"/>
              </a:rPr>
              <a:t> </a:t>
            </a:r>
            <a:r>
              <a:rPr lang="en-US" sz="1200" err="1">
                <a:ea typeface="+mn-lt"/>
                <a:cs typeface="+mn-lt"/>
              </a:rPr>
              <a:t>snakket</a:t>
            </a:r>
            <a:r>
              <a:rPr lang="en-US" sz="1200">
                <a:ea typeface="+mn-lt"/>
                <a:cs typeface="+mn-lt"/>
              </a:rPr>
              <a:t> med det </a:t>
            </a:r>
            <a:r>
              <a:rPr lang="en-US" sz="1200" err="1">
                <a:ea typeface="+mn-lt"/>
                <a:cs typeface="+mn-lt"/>
              </a:rPr>
              <a:t>som</a:t>
            </a:r>
            <a:r>
              <a:rPr lang="en-US" sz="1200">
                <a:ea typeface="+mn-lt"/>
                <a:cs typeface="+mn-lt"/>
              </a:rPr>
              <a:t> </a:t>
            </a:r>
            <a:r>
              <a:rPr lang="en-US" sz="1200" err="1">
                <a:ea typeface="+mn-lt"/>
                <a:cs typeface="+mn-lt"/>
              </a:rPr>
              <a:t>har</a:t>
            </a:r>
            <a:r>
              <a:rPr lang="en-US" sz="1200">
                <a:ea typeface="+mn-lt"/>
                <a:cs typeface="+mn-lt"/>
              </a:rPr>
              <a:t> </a:t>
            </a:r>
            <a:r>
              <a:rPr lang="en-US" sz="1200" err="1">
                <a:ea typeface="+mn-lt"/>
                <a:cs typeface="+mn-lt"/>
              </a:rPr>
              <a:t>skjedd</a:t>
            </a:r>
            <a:r>
              <a:rPr lang="en-US" sz="1200">
                <a:ea typeface="+mn-lt"/>
                <a:cs typeface="+mn-lt"/>
              </a:rPr>
              <a:t>,</a:t>
            </a:r>
            <a:endParaRPr lang="en-US" sz="1200">
              <a:cs typeface="Arial"/>
            </a:endParaRPr>
          </a:p>
          <a:p>
            <a:endParaRPr lang="nb-NO"/>
          </a:p>
          <a:p>
            <a:r>
              <a:rPr lang="en-US"/>
              <a:t>Lett å </a:t>
            </a:r>
            <a:r>
              <a:rPr lang="en-US" err="1"/>
              <a:t>bli</a:t>
            </a:r>
            <a:r>
              <a:rPr lang="en-US"/>
              <a:t> </a:t>
            </a:r>
            <a:r>
              <a:rPr lang="en-US" err="1"/>
              <a:t>sint</a:t>
            </a:r>
            <a:r>
              <a:rPr lang="en-US"/>
              <a:t> </a:t>
            </a:r>
            <a:r>
              <a:rPr lang="en-US" err="1"/>
              <a:t>og</a:t>
            </a:r>
            <a:r>
              <a:rPr lang="en-US"/>
              <a:t> </a:t>
            </a:r>
            <a:r>
              <a:rPr lang="en-US" err="1"/>
              <a:t>irritert</a:t>
            </a:r>
            <a:r>
              <a:rPr lang="en-US"/>
              <a:t> </a:t>
            </a:r>
            <a:r>
              <a:rPr lang="en-US" err="1"/>
              <a:t>på</a:t>
            </a:r>
            <a:r>
              <a:rPr lang="en-US"/>
              <a:t> barn </a:t>
            </a:r>
            <a:r>
              <a:rPr lang="en-US" err="1"/>
              <a:t>som</a:t>
            </a:r>
            <a:r>
              <a:rPr lang="en-US"/>
              <a:t> er </a:t>
            </a:r>
            <a:r>
              <a:rPr lang="en-US" err="1"/>
              <a:t>krevende</a:t>
            </a:r>
            <a:r>
              <a:rPr lang="en-US"/>
              <a:t> </a:t>
            </a:r>
            <a:r>
              <a:rPr lang="en-US" err="1"/>
              <a:t>eller</a:t>
            </a:r>
            <a:r>
              <a:rPr lang="en-US"/>
              <a:t> </a:t>
            </a:r>
            <a:r>
              <a:rPr lang="en-US" err="1"/>
              <a:t>klengete</a:t>
            </a:r>
            <a:r>
              <a:rPr lang="en-US"/>
              <a:t>. </a:t>
            </a:r>
            <a:r>
              <a:rPr lang="en-US" err="1"/>
              <a:t>Kjeft</a:t>
            </a:r>
            <a:r>
              <a:rPr lang="en-US"/>
              <a:t> </a:t>
            </a:r>
            <a:r>
              <a:rPr lang="en-US" err="1"/>
              <a:t>kan</a:t>
            </a:r>
            <a:r>
              <a:rPr lang="en-US"/>
              <a:t> </a:t>
            </a:r>
            <a:r>
              <a:rPr lang="en-US" err="1"/>
              <a:t>gjøre</a:t>
            </a:r>
            <a:r>
              <a:rPr lang="en-US"/>
              <a:t> ting </a:t>
            </a:r>
            <a:r>
              <a:rPr lang="en-US" err="1"/>
              <a:t>verre</a:t>
            </a:r>
            <a:r>
              <a:rPr lang="en-US"/>
              <a:t>, </a:t>
            </a:r>
            <a:r>
              <a:rPr lang="en-US" err="1"/>
              <a:t>barna</a:t>
            </a:r>
            <a:r>
              <a:rPr lang="en-US"/>
              <a:t> </a:t>
            </a:r>
            <a:r>
              <a:rPr lang="en-US" err="1"/>
              <a:t>blir</a:t>
            </a:r>
            <a:r>
              <a:rPr lang="en-US"/>
              <a:t> </a:t>
            </a:r>
            <a:r>
              <a:rPr lang="en-US" err="1"/>
              <a:t>mer</a:t>
            </a:r>
            <a:r>
              <a:rPr lang="en-US"/>
              <a:t> </a:t>
            </a:r>
            <a:r>
              <a:rPr lang="en-US" err="1"/>
              <a:t>usikker</a:t>
            </a:r>
            <a:r>
              <a:rPr lang="en-US"/>
              <a:t> </a:t>
            </a:r>
            <a:r>
              <a:rPr lang="en-US" err="1"/>
              <a:t>og</a:t>
            </a:r>
            <a:r>
              <a:rPr lang="en-US"/>
              <a:t> </a:t>
            </a:r>
            <a:r>
              <a:rPr lang="en-US" err="1"/>
              <a:t>utrygg</a:t>
            </a:r>
            <a:endParaRPr lang="en-US"/>
          </a:p>
          <a:p>
            <a:r>
              <a:rPr lang="en-US"/>
              <a:t>Og </a:t>
            </a:r>
            <a:r>
              <a:rPr lang="en-US" err="1"/>
              <a:t>særlig</a:t>
            </a:r>
            <a:r>
              <a:rPr lang="en-US"/>
              <a:t> </a:t>
            </a:r>
            <a:r>
              <a:rPr lang="en-US" err="1"/>
              <a:t>hvis</a:t>
            </a:r>
            <a:r>
              <a:rPr lang="en-US"/>
              <a:t> du </a:t>
            </a:r>
            <a:r>
              <a:rPr lang="en-US" err="1"/>
              <a:t>selv</a:t>
            </a:r>
            <a:r>
              <a:rPr lang="en-US"/>
              <a:t> er </a:t>
            </a:r>
            <a:r>
              <a:rPr lang="en-US" err="1"/>
              <a:t>sliten</a:t>
            </a:r>
            <a:endParaRPr lang="en-US"/>
          </a:p>
          <a:p>
            <a:r>
              <a:rPr lang="en-US"/>
              <a:t>Barna </a:t>
            </a:r>
            <a:r>
              <a:rPr lang="en-US" err="1"/>
              <a:t>kan</a:t>
            </a:r>
            <a:r>
              <a:rPr lang="en-US"/>
              <a:t> </a:t>
            </a:r>
            <a:r>
              <a:rPr lang="en-US" err="1"/>
              <a:t>savne</a:t>
            </a:r>
            <a:r>
              <a:rPr lang="en-US"/>
              <a:t> </a:t>
            </a:r>
            <a:r>
              <a:rPr lang="en-US" err="1"/>
              <a:t>steder</a:t>
            </a:r>
            <a:r>
              <a:rPr lang="en-US"/>
              <a:t>, </a:t>
            </a:r>
            <a:r>
              <a:rPr lang="en-US" err="1"/>
              <a:t>mennesker</a:t>
            </a:r>
            <a:r>
              <a:rPr lang="en-US"/>
              <a:t> </a:t>
            </a:r>
            <a:r>
              <a:rPr lang="en-US" err="1"/>
              <a:t>og</a:t>
            </a:r>
            <a:r>
              <a:rPr lang="en-US"/>
              <a:t> </a:t>
            </a:r>
            <a:r>
              <a:rPr lang="en-US" err="1"/>
              <a:t>vaner</a:t>
            </a:r>
            <a:r>
              <a:rPr lang="en-US"/>
              <a:t> de er </a:t>
            </a:r>
            <a:r>
              <a:rPr lang="en-US" err="1"/>
              <a:t>vant</a:t>
            </a:r>
            <a:r>
              <a:rPr lang="en-US"/>
              <a:t> </a:t>
            </a:r>
            <a:r>
              <a:rPr lang="en-US" err="1"/>
              <a:t>til</a:t>
            </a:r>
            <a:r>
              <a:rPr lang="en-US"/>
              <a:t>. </a:t>
            </a:r>
            <a:endParaRPr lang="en-US">
              <a:cs typeface="Calibri"/>
            </a:endParaRPr>
          </a:p>
          <a:p>
            <a:endParaRPr lang="en-US"/>
          </a:p>
          <a:p>
            <a:r>
              <a:rPr lang="en-US" err="1"/>
              <a:t>Oppgave</a:t>
            </a:r>
            <a:r>
              <a:rPr lang="en-US"/>
              <a:t>: </a:t>
            </a:r>
            <a:r>
              <a:rPr lang="en-US" err="1"/>
              <a:t>Hva</a:t>
            </a:r>
            <a:r>
              <a:rPr lang="en-US"/>
              <a:t> </a:t>
            </a:r>
            <a:r>
              <a:rPr lang="en-US" err="1"/>
              <a:t>tror</a:t>
            </a:r>
            <a:r>
              <a:rPr lang="en-US"/>
              <a:t> du </a:t>
            </a:r>
            <a:r>
              <a:rPr lang="en-US" err="1"/>
              <a:t>barnet</a:t>
            </a:r>
            <a:r>
              <a:rPr lang="en-US"/>
              <a:t> </a:t>
            </a:r>
            <a:r>
              <a:rPr lang="en-US" err="1"/>
              <a:t>ditt</a:t>
            </a:r>
            <a:r>
              <a:rPr lang="en-US"/>
              <a:t> </a:t>
            </a:r>
            <a:r>
              <a:rPr lang="en-US" err="1"/>
              <a:t>savner</a:t>
            </a:r>
            <a:r>
              <a:rPr lang="en-US"/>
              <a:t>?  (</a:t>
            </a:r>
            <a:r>
              <a:rPr lang="en-US" err="1"/>
              <a:t>refleksjon</a:t>
            </a:r>
            <a:r>
              <a:rPr lang="en-US"/>
              <a:t>)</a:t>
            </a:r>
            <a:endParaRPr lang="en-US">
              <a:cs typeface="Calibri"/>
            </a:endParaRP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endParaRPr lang="en-US">
              <a:cs typeface="Calibri"/>
            </a:endParaRPr>
          </a:p>
          <a:p>
            <a:r>
              <a:rPr lang="en-US"/>
              <a:t>Barna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a:t>
            </a:r>
            <a:r>
              <a:rPr lang="en-US" err="1"/>
              <a:t>og</a:t>
            </a:r>
            <a:r>
              <a:rPr lang="en-US"/>
              <a:t> </a:t>
            </a:r>
            <a:r>
              <a:rPr lang="en-US" err="1"/>
              <a:t>opplever</a:t>
            </a:r>
            <a:r>
              <a:rPr lang="en-US"/>
              <a:t>, </a:t>
            </a:r>
            <a:r>
              <a:rPr lang="en-US" err="1"/>
              <a:t>gjerne</a:t>
            </a:r>
            <a:r>
              <a:rPr lang="en-US"/>
              <a:t> I lek (</a:t>
            </a:r>
            <a:r>
              <a:rPr lang="en-US" err="1"/>
              <a:t>mindre</a:t>
            </a:r>
            <a:r>
              <a:rPr lang="en-US"/>
              <a:t> barn) </a:t>
            </a:r>
            <a:r>
              <a:rPr lang="en-US" err="1"/>
              <a:t>og</a:t>
            </a:r>
            <a:r>
              <a:rPr lang="en-US"/>
              <a:t>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endParaRPr lang="en-US">
              <a:cs typeface="Calibri"/>
            </a:endParaRP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a:t>
            </a:r>
            <a:r>
              <a:rPr lang="en-US" err="1"/>
              <a:t>og</a:t>
            </a:r>
            <a:r>
              <a:rPr lang="en-US"/>
              <a:t>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r>
              <a:rPr lang="en-US" err="1"/>
              <a:t>og</a:t>
            </a:r>
            <a:r>
              <a:rPr lang="en-US"/>
              <a:t> </a:t>
            </a:r>
            <a:r>
              <a:rPr lang="en-US" err="1"/>
              <a:t>trenger</a:t>
            </a:r>
            <a:r>
              <a:rPr lang="en-US"/>
              <a:t> mange </a:t>
            </a:r>
            <a:r>
              <a:rPr lang="en-US" err="1"/>
              <a:t>forsikringer</a:t>
            </a:r>
            <a:r>
              <a:rPr lang="en-US"/>
              <a:t> </a:t>
            </a:r>
            <a:r>
              <a:rPr lang="en-US" err="1"/>
              <a:t>på</a:t>
            </a:r>
            <a:r>
              <a:rPr lang="en-US"/>
              <a:t> </a:t>
            </a:r>
            <a:r>
              <a:rPr lang="en-US" err="1"/>
              <a:t>dette</a:t>
            </a:r>
            <a:r>
              <a:rPr lang="en-US"/>
              <a:t>. </a:t>
            </a:r>
          </a:p>
          <a:p>
            <a:endParaRPr lang="en-US"/>
          </a:p>
          <a:p>
            <a:r>
              <a:rPr lang="en-US">
                <a:cs typeface="Calibri"/>
              </a:rPr>
              <a:t>Gi </a:t>
            </a:r>
            <a:r>
              <a:rPr lang="en-US" err="1">
                <a:cs typeface="Calibri"/>
              </a:rPr>
              <a:t>en</a:t>
            </a:r>
            <a:r>
              <a:rPr lang="en-US">
                <a:cs typeface="Calibri"/>
              </a:rPr>
              <a:t> </a:t>
            </a:r>
            <a:r>
              <a:rPr lang="en-US" err="1">
                <a:cs typeface="Calibri"/>
              </a:rPr>
              <a:t>ordentlig</a:t>
            </a:r>
            <a:r>
              <a:rPr lang="en-US">
                <a:cs typeface="Calibri"/>
              </a:rPr>
              <a:t> </a:t>
            </a:r>
            <a:r>
              <a:rPr lang="en-US" err="1">
                <a:cs typeface="Calibri"/>
              </a:rPr>
              <a:t>unnskyldning</a:t>
            </a:r>
            <a:r>
              <a:rPr lang="en-US">
                <a:cs typeface="Calibri"/>
              </a:rPr>
              <a:t> om du </a:t>
            </a:r>
            <a:r>
              <a:rPr lang="en-US" err="1">
                <a:cs typeface="Calibri"/>
              </a:rPr>
              <a:t>reagerer</a:t>
            </a:r>
            <a:r>
              <a:rPr lang="en-US">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måte</a:t>
            </a:r>
            <a:r>
              <a:rPr lang="en-US">
                <a:cs typeface="Calibri"/>
              </a:rPr>
              <a:t> </a:t>
            </a:r>
            <a:r>
              <a:rPr lang="en-US" err="1">
                <a:cs typeface="Calibri"/>
              </a:rPr>
              <a:t>somdu</a:t>
            </a:r>
            <a:r>
              <a:rPr lang="en-US">
                <a:cs typeface="Calibri"/>
              </a:rPr>
              <a:t> </a:t>
            </a:r>
            <a:r>
              <a:rPr lang="en-US" err="1">
                <a:cs typeface="Calibri"/>
              </a:rPr>
              <a:t>tenker</a:t>
            </a:r>
            <a:r>
              <a:rPr lang="en-US">
                <a:cs typeface="Calibri"/>
              </a:rPr>
              <a:t> I </a:t>
            </a:r>
            <a:r>
              <a:rPr lang="en-US" err="1">
                <a:cs typeface="Calibri"/>
              </a:rPr>
              <a:t>ettertid</a:t>
            </a:r>
            <a:r>
              <a:rPr lang="en-US">
                <a:cs typeface="Calibri"/>
              </a:rPr>
              <a:t> at </a:t>
            </a:r>
            <a:r>
              <a:rPr lang="en-US" err="1">
                <a:cs typeface="Calibri"/>
              </a:rPr>
              <a:t>ble</a:t>
            </a:r>
            <a:r>
              <a:rPr lang="en-US">
                <a:cs typeface="Calibri"/>
              </a:rPr>
              <a:t> </a:t>
            </a:r>
            <a:r>
              <a:rPr lang="en-US" err="1">
                <a:cs typeface="Calibri"/>
              </a:rPr>
              <a:t>dum</a:t>
            </a:r>
            <a:r>
              <a:rPr lang="en-US">
                <a:cs typeface="Calibri"/>
              </a:rPr>
              <a:t>. Ta </a:t>
            </a:r>
            <a:r>
              <a:rPr lang="en-US" err="1">
                <a:cs typeface="Calibri"/>
              </a:rPr>
              <a:t>ansvaret</a:t>
            </a:r>
            <a:r>
              <a:rPr lang="en-US">
                <a:cs typeface="Calibri"/>
              </a:rPr>
              <a:t> for </a:t>
            </a:r>
            <a:r>
              <a:rPr lang="en-US" err="1">
                <a:cs typeface="Calibri"/>
              </a:rPr>
              <a:t>egen</a:t>
            </a:r>
            <a:r>
              <a:rPr lang="en-US">
                <a:cs typeface="Calibri"/>
              </a:rPr>
              <a:t> </a:t>
            </a:r>
            <a:r>
              <a:rPr lang="en-US" err="1">
                <a:cs typeface="Calibri"/>
              </a:rPr>
              <a:t>reaksjon</a:t>
            </a:r>
            <a:r>
              <a:rPr lang="en-US">
                <a:cs typeface="Calibri"/>
              </a:rPr>
              <a:t> </a:t>
            </a:r>
            <a:r>
              <a:rPr lang="en-US" err="1">
                <a:cs typeface="Calibri"/>
              </a:rPr>
              <a:t>og</a:t>
            </a:r>
            <a:r>
              <a:rPr lang="en-US">
                <a:cs typeface="Calibri"/>
              </a:rPr>
              <a:t> </a:t>
            </a:r>
            <a:r>
              <a:rPr lang="en-US" err="1">
                <a:cs typeface="Calibri"/>
              </a:rPr>
              <a:t>si</a:t>
            </a:r>
            <a:r>
              <a:rPr lang="en-US">
                <a:cs typeface="Calibri"/>
              </a:rPr>
              <a:t> at du er lei deg for at det </a:t>
            </a:r>
            <a:r>
              <a:rPr lang="en-US" err="1">
                <a:cs typeface="Calibri"/>
              </a:rPr>
              <a:t>ble</a:t>
            </a:r>
            <a:r>
              <a:rPr lang="en-US">
                <a:cs typeface="Calibri"/>
              </a:rPr>
              <a:t> </a:t>
            </a:r>
            <a:r>
              <a:rPr lang="en-US" err="1">
                <a:cs typeface="Calibri"/>
              </a:rPr>
              <a:t>dumt</a:t>
            </a:r>
            <a:r>
              <a:rPr lang="en-US">
                <a:cs typeface="Calibri"/>
              </a:rPr>
              <a:t>. </a:t>
            </a:r>
          </a:p>
          <a:p>
            <a:r>
              <a:rPr lang="nb-NO"/>
              <a:t> </a:t>
            </a:r>
          </a:p>
          <a:p>
            <a:endParaRPr lang="nb-NO"/>
          </a:p>
          <a:p>
            <a:endParaRPr lang="nb-NO">
              <a:cs typeface="Calibri"/>
            </a:endParaRP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Det </a:t>
            </a:r>
            <a:r>
              <a:rPr lang="en-US" err="1"/>
              <a:t>som</a:t>
            </a:r>
            <a:r>
              <a:rPr lang="en-US"/>
              <a:t> er </a:t>
            </a:r>
            <a:r>
              <a:rPr lang="en-US" err="1"/>
              <a:t>viktig</a:t>
            </a:r>
            <a:r>
              <a:rPr lang="en-US"/>
              <a:t> I </a:t>
            </a:r>
            <a:r>
              <a:rPr lang="en-US" err="1"/>
              <a:t>denne</a:t>
            </a:r>
            <a:r>
              <a:rPr lang="en-US"/>
              <a:t> </a:t>
            </a:r>
            <a:r>
              <a:rPr lang="en-US" err="1"/>
              <a:t>sammenhengen</a:t>
            </a:r>
            <a:r>
              <a:rPr lang="en-US"/>
              <a:t> er å </a:t>
            </a:r>
            <a:r>
              <a:rPr lang="en-US" err="1"/>
              <a:t>følge</a:t>
            </a:r>
            <a:r>
              <a:rPr lang="en-US"/>
              <a:t> </a:t>
            </a:r>
            <a:r>
              <a:rPr lang="en-US" err="1"/>
              <a:t>barnets</a:t>
            </a:r>
            <a:r>
              <a:rPr lang="en-US"/>
              <a:t> </a:t>
            </a:r>
            <a:r>
              <a:rPr lang="en-US" err="1"/>
              <a:t>initiativ</a:t>
            </a:r>
            <a:r>
              <a:rPr lang="en-US"/>
              <a:t> </a:t>
            </a:r>
            <a:r>
              <a:rPr lang="en-US" err="1"/>
              <a:t>til</a:t>
            </a:r>
            <a:r>
              <a:rPr lang="en-US"/>
              <a:t> </a:t>
            </a:r>
            <a:r>
              <a:rPr lang="en-US" err="1"/>
              <a:t>kontakt</a:t>
            </a:r>
            <a:r>
              <a:rPr lang="en-US"/>
              <a:t> og å </a:t>
            </a:r>
            <a:r>
              <a:rPr lang="en-US" err="1"/>
              <a:t>snakke</a:t>
            </a:r>
            <a:r>
              <a:rPr lang="en-US"/>
              <a:t> om det </a:t>
            </a:r>
            <a:r>
              <a:rPr lang="en-US" err="1"/>
              <a:t>som</a:t>
            </a:r>
            <a:r>
              <a:rPr lang="en-US"/>
              <a:t> er </a:t>
            </a:r>
            <a:r>
              <a:rPr lang="en-US" err="1"/>
              <a:t>vanskelig</a:t>
            </a:r>
            <a:r>
              <a:rPr lang="en-US"/>
              <a:t>. </a:t>
            </a:r>
            <a:r>
              <a:rPr lang="en-US" err="1"/>
              <a:t>Tilpasse</a:t>
            </a:r>
            <a:r>
              <a:rPr lang="en-US"/>
              <a:t> seg </a:t>
            </a:r>
            <a:r>
              <a:rPr lang="en-US" err="1"/>
              <a:t>barnets</a:t>
            </a:r>
            <a:r>
              <a:rPr lang="en-US"/>
              <a:t> alder og </a:t>
            </a:r>
            <a:r>
              <a:rPr lang="en-US" err="1"/>
              <a:t>uttrykksform</a:t>
            </a:r>
            <a:r>
              <a:rPr lang="en-US"/>
              <a:t>. Å snake om det </a:t>
            </a:r>
            <a:r>
              <a:rPr lang="en-US" err="1"/>
              <a:t>som</a:t>
            </a:r>
            <a:r>
              <a:rPr lang="en-US"/>
              <a:t> </a:t>
            </a:r>
            <a:r>
              <a:rPr lang="en-US" err="1"/>
              <a:t>en</a:t>
            </a:r>
            <a:r>
              <a:rPr lang="en-US"/>
              <a:t> </a:t>
            </a:r>
            <a:r>
              <a:rPr lang="en-US" err="1"/>
              <a:t>vanskelig</a:t>
            </a:r>
            <a:r>
              <a:rPr lang="en-US"/>
              <a:t> er </a:t>
            </a:r>
            <a:r>
              <a:rPr lang="en-US" err="1"/>
              <a:t>ofte</a:t>
            </a:r>
            <a:r>
              <a:rPr lang="en-US"/>
              <a:t> </a:t>
            </a:r>
            <a:r>
              <a:rPr lang="en-US" err="1"/>
              <a:t>godt</a:t>
            </a:r>
            <a:r>
              <a:rPr lang="en-US"/>
              <a:t> for barn, </a:t>
            </a:r>
            <a:r>
              <a:rPr lang="en-US" err="1"/>
              <a:t>likt</a:t>
            </a:r>
            <a:r>
              <a:rPr lang="en-US"/>
              <a:t> </a:t>
            </a:r>
            <a:r>
              <a:rPr lang="en-US" err="1"/>
              <a:t>som</a:t>
            </a:r>
            <a:r>
              <a:rPr lang="en-US"/>
              <a:t> </a:t>
            </a:r>
            <a:r>
              <a:rPr lang="en-US" err="1"/>
              <a:t>voksne</a:t>
            </a:r>
            <a:r>
              <a:rPr lang="en-US"/>
              <a:t>. La de </a:t>
            </a:r>
            <a:r>
              <a:rPr lang="en-US" err="1"/>
              <a:t>få</a:t>
            </a:r>
            <a:r>
              <a:rPr lang="en-US"/>
              <a:t> </a:t>
            </a:r>
            <a:r>
              <a:rPr lang="en-US" err="1"/>
              <a:t>snakke</a:t>
            </a:r>
            <a:r>
              <a:rPr lang="en-US"/>
              <a:t> seg tom, </a:t>
            </a:r>
            <a:r>
              <a:rPr lang="en-US" err="1"/>
              <a:t>lytt</a:t>
            </a:r>
            <a:r>
              <a:rPr lang="en-US"/>
              <a:t>, </a:t>
            </a:r>
            <a:r>
              <a:rPr lang="en-US" err="1"/>
              <a:t>prøv</a:t>
            </a:r>
            <a:r>
              <a:rPr lang="en-US"/>
              <a:t> å </a:t>
            </a:r>
            <a:r>
              <a:rPr lang="en-US" err="1"/>
              <a:t>møt</a:t>
            </a:r>
            <a:r>
              <a:rPr lang="en-US"/>
              <a:t> med </a:t>
            </a:r>
            <a:r>
              <a:rPr lang="en-US" err="1"/>
              <a:t>forståelse</a:t>
            </a:r>
            <a:r>
              <a:rPr lang="en-US"/>
              <a:t>. </a:t>
            </a:r>
          </a:p>
          <a:p>
            <a:r>
              <a:rPr lang="en-US" err="1"/>
              <a:t>Barna</a:t>
            </a:r>
            <a:r>
              <a:rPr lang="en-US"/>
              <a:t> </a:t>
            </a:r>
            <a:r>
              <a:rPr lang="en-US" err="1"/>
              <a:t>kan</a:t>
            </a:r>
            <a:r>
              <a:rPr lang="en-US"/>
              <a:t> mangle </a:t>
            </a:r>
            <a:r>
              <a:rPr lang="en-US" err="1"/>
              <a:t>ord</a:t>
            </a:r>
            <a:r>
              <a:rPr lang="en-US"/>
              <a:t> og </a:t>
            </a:r>
            <a:r>
              <a:rPr lang="en-US" err="1"/>
              <a:t>kan</a:t>
            </a:r>
            <a:r>
              <a:rPr lang="en-US"/>
              <a:t> </a:t>
            </a:r>
            <a:r>
              <a:rPr lang="en-US" err="1"/>
              <a:t>trenge</a:t>
            </a:r>
            <a:r>
              <a:rPr lang="en-US"/>
              <a:t> </a:t>
            </a:r>
            <a:r>
              <a:rPr lang="en-US" err="1"/>
              <a:t>hjelp</a:t>
            </a:r>
            <a:r>
              <a:rPr lang="en-US"/>
              <a:t> </a:t>
            </a:r>
            <a:r>
              <a:rPr lang="en-US" err="1"/>
              <a:t>til</a:t>
            </a:r>
            <a:r>
              <a:rPr lang="en-US"/>
              <a:t> å </a:t>
            </a:r>
            <a:r>
              <a:rPr lang="en-US" err="1"/>
              <a:t>uttrykke</a:t>
            </a:r>
            <a:r>
              <a:rPr lang="en-US"/>
              <a:t> seg. Det </a:t>
            </a:r>
            <a:r>
              <a:rPr lang="en-US" err="1"/>
              <a:t>kan</a:t>
            </a:r>
            <a:r>
              <a:rPr lang="en-US"/>
              <a:t> </a:t>
            </a:r>
            <a:r>
              <a:rPr lang="en-US" err="1"/>
              <a:t>være</a:t>
            </a:r>
            <a:r>
              <a:rPr lang="en-US"/>
              <a:t> </a:t>
            </a:r>
            <a:r>
              <a:rPr lang="en-US" err="1"/>
              <a:t>vanskelig</a:t>
            </a:r>
            <a:r>
              <a:rPr lang="en-US"/>
              <a:t> å </a:t>
            </a:r>
            <a:r>
              <a:rPr lang="en-US" err="1"/>
              <a:t>uttrykke</a:t>
            </a:r>
            <a:r>
              <a:rPr lang="en-US"/>
              <a:t> de </a:t>
            </a:r>
            <a:r>
              <a:rPr lang="en-US" err="1"/>
              <a:t>følelsene</a:t>
            </a:r>
            <a:r>
              <a:rPr lang="en-US"/>
              <a:t> </a:t>
            </a:r>
            <a:r>
              <a:rPr lang="en-US" err="1"/>
              <a:t>en</a:t>
            </a:r>
            <a:r>
              <a:rPr lang="en-US"/>
              <a:t> </a:t>
            </a:r>
            <a:r>
              <a:rPr lang="en-US" err="1"/>
              <a:t>har</a:t>
            </a:r>
            <a:r>
              <a:rPr lang="en-US"/>
              <a:t> </a:t>
            </a:r>
            <a:r>
              <a:rPr lang="en-US" err="1"/>
              <a:t>inni</a:t>
            </a:r>
            <a:r>
              <a:rPr lang="en-US"/>
              <a:t> seg, </a:t>
            </a:r>
            <a:r>
              <a:rPr lang="en-US" err="1"/>
              <a:t>så</a:t>
            </a:r>
            <a:r>
              <a:rPr lang="en-US"/>
              <a:t> da </a:t>
            </a:r>
            <a:r>
              <a:rPr lang="en-US" err="1"/>
              <a:t>kan</a:t>
            </a:r>
            <a:r>
              <a:rPr lang="en-US"/>
              <a:t> man </a:t>
            </a:r>
            <a:r>
              <a:rPr lang="en-US" err="1"/>
              <a:t>som</a:t>
            </a:r>
            <a:r>
              <a:rPr lang="en-US"/>
              <a:t> </a:t>
            </a:r>
            <a:r>
              <a:rPr lang="en-US" err="1"/>
              <a:t>voksen</a:t>
            </a:r>
            <a:r>
              <a:rPr lang="en-US"/>
              <a:t> </a:t>
            </a:r>
            <a:r>
              <a:rPr lang="en-US" err="1"/>
              <a:t>forsiktig</a:t>
            </a:r>
            <a:r>
              <a:rPr lang="en-US"/>
              <a:t> “</a:t>
            </a:r>
            <a:r>
              <a:rPr lang="en-US" err="1"/>
              <a:t>gjette</a:t>
            </a:r>
            <a:r>
              <a:rPr lang="en-US"/>
              <a:t>”, </a:t>
            </a:r>
            <a:r>
              <a:rPr lang="en-US" err="1"/>
              <a:t>så</a:t>
            </a:r>
            <a:r>
              <a:rPr lang="en-US"/>
              <a:t> </a:t>
            </a:r>
            <a:r>
              <a:rPr lang="en-US" err="1"/>
              <a:t>retter</a:t>
            </a:r>
            <a:r>
              <a:rPr lang="en-US"/>
              <a:t> </a:t>
            </a:r>
            <a:r>
              <a:rPr lang="en-US" err="1"/>
              <a:t>gjerne</a:t>
            </a:r>
            <a:r>
              <a:rPr lang="en-US"/>
              <a:t> </a:t>
            </a:r>
            <a:r>
              <a:rPr lang="en-US" err="1"/>
              <a:t>barnet</a:t>
            </a:r>
            <a:r>
              <a:rPr lang="en-US"/>
              <a:t> </a:t>
            </a:r>
            <a:r>
              <a:rPr lang="en-US" err="1"/>
              <a:t>på</a:t>
            </a:r>
            <a:r>
              <a:rPr lang="en-US"/>
              <a:t> deg om du tar </a:t>
            </a:r>
            <a:r>
              <a:rPr lang="en-US" err="1"/>
              <a:t>feil</a:t>
            </a:r>
            <a:r>
              <a:rPr lang="en-US"/>
              <a:t>. </a:t>
            </a:r>
          </a:p>
          <a:p>
            <a:r>
              <a:rPr lang="en-US"/>
              <a:t>Mange barn </a:t>
            </a:r>
            <a:r>
              <a:rPr lang="en-US" err="1"/>
              <a:t>forteller</a:t>
            </a:r>
            <a:r>
              <a:rPr lang="en-US"/>
              <a:t> </a:t>
            </a:r>
            <a:r>
              <a:rPr lang="en-US" err="1"/>
              <a:t>gjerne</a:t>
            </a:r>
            <a:r>
              <a:rPr lang="en-US"/>
              <a:t> om det </a:t>
            </a:r>
            <a:r>
              <a:rPr lang="en-US" err="1"/>
              <a:t>som</a:t>
            </a:r>
            <a:r>
              <a:rPr lang="en-US"/>
              <a:t> er </a:t>
            </a:r>
            <a:r>
              <a:rPr lang="en-US" err="1"/>
              <a:t>vanskelig</a:t>
            </a:r>
            <a:r>
              <a:rPr lang="en-US"/>
              <a:t> </a:t>
            </a:r>
            <a:r>
              <a:rPr lang="en-US" err="1"/>
              <a:t>igjennom</a:t>
            </a:r>
            <a:r>
              <a:rPr lang="en-US"/>
              <a:t> lek, </a:t>
            </a:r>
            <a:r>
              <a:rPr lang="en-US" err="1"/>
              <a:t>tegninger</a:t>
            </a:r>
            <a:r>
              <a:rPr lang="en-US"/>
              <a:t> </a:t>
            </a:r>
            <a:r>
              <a:rPr lang="en-US" err="1"/>
              <a:t>osv</a:t>
            </a:r>
            <a:r>
              <a:rPr lang="en-US"/>
              <a:t>. </a:t>
            </a:r>
          </a:p>
          <a:p>
            <a:endParaRPr lang="en-US"/>
          </a:p>
          <a:p>
            <a:r>
              <a:rPr lang="en-US"/>
              <a:t>Det </a:t>
            </a:r>
            <a:r>
              <a:rPr lang="en-US" err="1"/>
              <a:t>som</a:t>
            </a:r>
            <a:r>
              <a:rPr lang="en-US"/>
              <a:t> er </a:t>
            </a:r>
            <a:r>
              <a:rPr lang="en-US" err="1"/>
              <a:t>viktig</a:t>
            </a:r>
            <a:r>
              <a:rPr lang="en-US"/>
              <a:t> er at </a:t>
            </a:r>
            <a:r>
              <a:rPr lang="en-US" err="1"/>
              <a:t>barnet</a:t>
            </a:r>
            <a:r>
              <a:rPr lang="en-US"/>
              <a:t> </a:t>
            </a:r>
            <a:r>
              <a:rPr lang="en-US" err="1"/>
              <a:t>ikke</a:t>
            </a:r>
            <a:r>
              <a:rPr lang="en-US"/>
              <a:t> </a:t>
            </a:r>
            <a:r>
              <a:rPr lang="en-US" err="1"/>
              <a:t>tror</a:t>
            </a:r>
            <a:r>
              <a:rPr lang="en-US"/>
              <a:t> at det </a:t>
            </a:r>
            <a:r>
              <a:rPr lang="en-US" err="1"/>
              <a:t>som</a:t>
            </a:r>
            <a:r>
              <a:rPr lang="en-US"/>
              <a:t> </a:t>
            </a:r>
            <a:r>
              <a:rPr lang="en-US" err="1"/>
              <a:t>har</a:t>
            </a:r>
            <a:r>
              <a:rPr lang="en-US"/>
              <a:t> </a:t>
            </a:r>
            <a:r>
              <a:rPr lang="en-US" err="1"/>
              <a:t>hendt</a:t>
            </a:r>
            <a:r>
              <a:rPr lang="en-US"/>
              <a:t> og er </a:t>
            </a:r>
            <a:r>
              <a:rPr lang="en-US" err="1"/>
              <a:t>vanskelig</a:t>
            </a:r>
            <a:r>
              <a:rPr lang="en-US"/>
              <a:t> er </a:t>
            </a:r>
            <a:r>
              <a:rPr lang="en-US" err="1"/>
              <a:t>deres</a:t>
            </a:r>
            <a:r>
              <a:rPr lang="en-US"/>
              <a:t> </a:t>
            </a:r>
            <a:r>
              <a:rPr lang="en-US" err="1"/>
              <a:t>feil</a:t>
            </a:r>
            <a:r>
              <a:rPr lang="en-US"/>
              <a:t>. De </a:t>
            </a:r>
            <a:r>
              <a:rPr lang="en-US" err="1"/>
              <a:t>trenger</a:t>
            </a:r>
            <a:r>
              <a:rPr lang="en-US"/>
              <a:t> </a:t>
            </a:r>
            <a:r>
              <a:rPr lang="en-US" err="1"/>
              <a:t>gjerne</a:t>
            </a:r>
            <a:r>
              <a:rPr lang="en-US"/>
              <a:t> </a:t>
            </a:r>
            <a:r>
              <a:rPr lang="en-US" err="1"/>
              <a:t>gjentatte</a:t>
            </a:r>
            <a:r>
              <a:rPr lang="en-US"/>
              <a:t> </a:t>
            </a:r>
            <a:r>
              <a:rPr lang="en-US" err="1"/>
              <a:t>forsikringer</a:t>
            </a:r>
            <a:r>
              <a:rPr lang="en-US"/>
              <a:t> </a:t>
            </a:r>
            <a:r>
              <a:rPr lang="en-US" err="1"/>
              <a:t>på</a:t>
            </a:r>
            <a:r>
              <a:rPr lang="en-US"/>
              <a:t> at det </a:t>
            </a:r>
            <a:r>
              <a:rPr lang="en-US" err="1"/>
              <a:t>ikke</a:t>
            </a:r>
            <a:r>
              <a:rPr lang="en-US"/>
              <a:t> er </a:t>
            </a:r>
            <a:r>
              <a:rPr lang="en-US" err="1"/>
              <a:t>deres</a:t>
            </a:r>
            <a:r>
              <a:rPr lang="en-US"/>
              <a:t> </a:t>
            </a:r>
            <a:r>
              <a:rPr lang="en-US" err="1"/>
              <a:t>feil</a:t>
            </a:r>
            <a:r>
              <a:rPr lang="en-US"/>
              <a:t> at </a:t>
            </a:r>
            <a:r>
              <a:rPr lang="en-US" err="1"/>
              <a:t>dere</a:t>
            </a:r>
            <a:r>
              <a:rPr lang="en-US"/>
              <a:t> </a:t>
            </a:r>
            <a:r>
              <a:rPr lang="en-US" err="1"/>
              <a:t>har</a:t>
            </a:r>
            <a:r>
              <a:rPr lang="en-US"/>
              <a:t> </a:t>
            </a:r>
            <a:r>
              <a:rPr lang="en-US" err="1"/>
              <a:t>flyttet</a:t>
            </a:r>
            <a:r>
              <a:rPr lang="en-US"/>
              <a:t> </a:t>
            </a:r>
            <a:r>
              <a:rPr lang="en-US" err="1"/>
              <a:t>osv</a:t>
            </a:r>
            <a:r>
              <a:rPr lang="en-US"/>
              <a:t>. </a:t>
            </a: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p>
          <a:p>
            <a:r>
              <a:rPr lang="en-US" err="1"/>
              <a:t>Barna</a:t>
            </a:r>
            <a:r>
              <a:rPr lang="en-US"/>
              <a:t>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og </a:t>
            </a:r>
            <a:r>
              <a:rPr lang="en-US" err="1"/>
              <a:t>opplever</a:t>
            </a:r>
            <a:r>
              <a:rPr lang="en-US"/>
              <a:t>, </a:t>
            </a:r>
            <a:r>
              <a:rPr lang="en-US" err="1"/>
              <a:t>gjerne</a:t>
            </a:r>
            <a:r>
              <a:rPr lang="en-US"/>
              <a:t> I lek (</a:t>
            </a:r>
            <a:r>
              <a:rPr lang="en-US" err="1"/>
              <a:t>mindre</a:t>
            </a:r>
            <a:r>
              <a:rPr lang="en-US"/>
              <a:t> barn) og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og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p>
          <a:p>
            <a:r>
              <a:rPr lang="nb-NO"/>
              <a:t> Noe om at baret viser vei </a:t>
            </a:r>
          </a:p>
          <a:p>
            <a:endParaRPr lang="nb-NO"/>
          </a:p>
          <a:p>
            <a:r>
              <a:rPr lang="nb-NO"/>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Ellers er jo pilarene i traumebevisst omsorg gode å ta med inn i notatdelen:</a:t>
            </a:r>
          </a:p>
          <a:p>
            <a:r>
              <a:rPr lang="nb-NO">
                <a:solidFill>
                  <a:srgbClr val="3F3F3F"/>
                </a:solidFill>
                <a:effectLst/>
                <a:latin typeface="Helvetica" pitchFamily="2" charset="0"/>
              </a:rPr>
              <a:t>- trygghet</a:t>
            </a:r>
          </a:p>
          <a:p>
            <a:r>
              <a:rPr lang="nb-NO">
                <a:solidFill>
                  <a:srgbClr val="3F3F3F"/>
                </a:solidFill>
                <a:effectLst/>
                <a:latin typeface="Helvetica" pitchFamily="2" charset="0"/>
              </a:rPr>
              <a:t>- relasjon</a:t>
            </a:r>
          </a:p>
          <a:p>
            <a:r>
              <a:rPr lang="nb-NO">
                <a:solidFill>
                  <a:srgbClr val="3F3F3F"/>
                </a:solidFill>
                <a:effectLst/>
                <a:latin typeface="Helvetica" pitchFamily="2" charset="0"/>
              </a:rPr>
              <a:t>- følelsesregulering</a:t>
            </a:r>
          </a:p>
          <a:p>
            <a:r>
              <a:rPr lang="nb-NO">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Bake</a:t>
            </a:r>
            <a:r>
              <a:rPr lang="nb-NO"/>
              <a:t> inn noe av dette i eksempler Hva trenger barn som er </a:t>
            </a:r>
            <a:r>
              <a:rPr lang="nb-NO" err="1"/>
              <a:t>utagernede</a:t>
            </a:r>
            <a:r>
              <a:rPr lang="nb-NO"/>
              <a:t>, stille og</a:t>
            </a:r>
          </a:p>
          <a:p>
            <a:endParaRPr lang="nb-NO"/>
          </a:p>
          <a:p>
            <a:r>
              <a:rPr lang="nb-NO"/>
              <a:t>Komme med eksempler i plenum . </a:t>
            </a:r>
          </a:p>
          <a:p>
            <a:endParaRPr lang="nb-NO"/>
          </a:p>
          <a:p>
            <a:r>
              <a:rPr lang="nb-NO"/>
              <a:t>Hva er de vant til for å møte barna? Er de vant med å snakke, fortelle et eventyr eller historie om noe lignende?</a:t>
            </a: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t>En </a:t>
            </a:r>
            <a:r>
              <a:rPr lang="en-US" sz="1200" err="1"/>
              <a:t>oppgave</a:t>
            </a:r>
            <a:r>
              <a:rPr lang="en-US" sz="1200"/>
              <a:t> </a:t>
            </a:r>
            <a:r>
              <a:rPr lang="en-US" sz="1200" err="1"/>
              <a:t>som</a:t>
            </a:r>
            <a:r>
              <a:rPr lang="en-US" sz="1200"/>
              <a:t> </a:t>
            </a:r>
            <a:r>
              <a:rPr lang="en-US" sz="1200" err="1"/>
              <a:t>fremmer</a:t>
            </a:r>
            <a:r>
              <a:rPr lang="en-US" sz="1200"/>
              <a:t> </a:t>
            </a:r>
            <a:r>
              <a:rPr lang="en-US" sz="1200" err="1"/>
              <a:t>krysskultur</a:t>
            </a:r>
            <a:r>
              <a:rPr lang="en-US" sz="1200"/>
              <a:t>? </a:t>
            </a:r>
          </a:p>
          <a:p>
            <a:r>
              <a:rPr lang="en-US" sz="1200"/>
              <a:t>En </a:t>
            </a:r>
            <a:r>
              <a:rPr lang="en-US" sz="1200" err="1"/>
              <a:t>oppgave</a:t>
            </a:r>
            <a:r>
              <a:rPr lang="en-US" sz="1200"/>
              <a:t> </a:t>
            </a:r>
            <a:r>
              <a:rPr lang="en-US" sz="1200" err="1"/>
              <a:t>som</a:t>
            </a:r>
            <a:r>
              <a:rPr lang="en-US" sz="1200"/>
              <a:t> </a:t>
            </a:r>
            <a:r>
              <a:rPr lang="en-US" sz="1200" err="1"/>
              <a:t>får</a:t>
            </a:r>
            <a:r>
              <a:rPr lang="en-US" sz="1200"/>
              <a:t> de </a:t>
            </a:r>
            <a:r>
              <a:rPr lang="en-US" sz="1200" err="1"/>
              <a:t>til</a:t>
            </a:r>
            <a:r>
              <a:rPr lang="en-US" sz="1200"/>
              <a:t> å </a:t>
            </a:r>
            <a:r>
              <a:rPr lang="en-US" sz="1200" err="1"/>
              <a:t>tenke</a:t>
            </a:r>
            <a:r>
              <a:rPr lang="en-US" sz="1200"/>
              <a:t> </a:t>
            </a:r>
            <a:r>
              <a:rPr lang="en-US" sz="1200" err="1"/>
              <a:t>på</a:t>
            </a:r>
            <a:r>
              <a:rPr lang="en-US" sz="1200"/>
              <a:t> </a:t>
            </a:r>
            <a:r>
              <a:rPr lang="en-US" sz="1200" err="1"/>
              <a:t>hvordan</a:t>
            </a:r>
            <a:r>
              <a:rPr lang="en-US" sz="1200"/>
              <a:t> de </a:t>
            </a:r>
            <a:r>
              <a:rPr lang="en-US" sz="1200" err="1"/>
              <a:t>kan</a:t>
            </a:r>
            <a:r>
              <a:rPr lang="en-US" sz="1200"/>
              <a:t> </a:t>
            </a:r>
            <a:r>
              <a:rPr lang="en-US" sz="1200" err="1"/>
              <a:t>møte</a:t>
            </a:r>
            <a:r>
              <a:rPr lang="en-US" sz="1200"/>
              <a:t> </a:t>
            </a:r>
            <a:r>
              <a:rPr lang="en-US" sz="1200" err="1"/>
              <a:t>barnas</a:t>
            </a:r>
            <a:r>
              <a:rPr lang="en-US" sz="1200"/>
              <a:t> </a:t>
            </a:r>
            <a:r>
              <a:rPr lang="en-US" sz="1200" err="1"/>
              <a:t>vonde</a:t>
            </a:r>
            <a:r>
              <a:rPr lang="en-US" sz="1200"/>
              <a:t> </a:t>
            </a:r>
            <a:r>
              <a:rPr lang="en-US" sz="1200" err="1"/>
              <a:t>følelser</a:t>
            </a:r>
            <a:r>
              <a:rPr lang="en-US" sz="1200"/>
              <a:t> </a:t>
            </a:r>
            <a:r>
              <a:rPr lang="en-US" sz="1200" err="1"/>
              <a:t>på</a:t>
            </a:r>
            <a:r>
              <a:rPr lang="en-US" sz="1200"/>
              <a:t> </a:t>
            </a:r>
            <a:r>
              <a:rPr lang="en-US" sz="1200" err="1"/>
              <a:t>en</a:t>
            </a:r>
            <a:r>
              <a:rPr lang="en-US" sz="1200"/>
              <a:t> god </a:t>
            </a:r>
            <a:r>
              <a:rPr lang="en-US" sz="1200" err="1"/>
              <a:t>måte</a:t>
            </a:r>
            <a:r>
              <a:rPr lang="en-US" sz="1200"/>
              <a:t>, </a:t>
            </a:r>
            <a:r>
              <a:rPr lang="en-US" sz="1200" err="1"/>
              <a:t>evt</a:t>
            </a:r>
            <a:r>
              <a:rPr lang="en-US" sz="1200"/>
              <a:t> teste </a:t>
            </a:r>
            <a:r>
              <a:rPr lang="en-US" sz="1200" err="1"/>
              <a:t>ut</a:t>
            </a:r>
            <a:r>
              <a:rPr lang="en-US" sz="1200"/>
              <a:t> </a:t>
            </a:r>
            <a:r>
              <a:rPr lang="en-US" sz="1200" err="1"/>
              <a:t>mer</a:t>
            </a:r>
            <a:r>
              <a:rPr lang="en-US" sz="1200"/>
              <a:t> </a:t>
            </a:r>
            <a:r>
              <a:rPr lang="en-US" sz="1200" err="1"/>
              <a:t>til</a:t>
            </a:r>
            <a:r>
              <a:rPr lang="en-US" sz="1200"/>
              <a:t> </a:t>
            </a:r>
            <a:r>
              <a:rPr lang="en-US" sz="1200" err="1"/>
              <a:t>neste</a:t>
            </a:r>
            <a:r>
              <a:rPr lang="en-US" sz="1200"/>
              <a:t> gang. </a:t>
            </a:r>
          </a:p>
          <a:p>
            <a:endParaRPr lang="en-US" sz="1200"/>
          </a:p>
          <a:p>
            <a:r>
              <a:rPr lang="en-US" sz="1200"/>
              <a:t>LEGG GJERNE INN EGNE OPPGAVER HER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a:ea typeface="Calibri"/>
                <a:cs typeface="Calibri"/>
              </a:rPr>
              <a:t>Stikkord til manus: </a:t>
            </a:r>
            <a:endParaRPr lang="nb-NO"/>
          </a:p>
          <a:p>
            <a:pPr marL="171450" indent="-171450">
              <a:spcBef>
                <a:spcPct val="0"/>
              </a:spcBef>
              <a:spcAft>
                <a:spcPct val="0"/>
              </a:spcAft>
              <a:buFont typeface="Calibri"/>
              <a:buChar char="-"/>
            </a:pPr>
            <a:r>
              <a:rPr lang="nb-NO">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a:ea typeface="Calibri" panose="020F0502020204030204"/>
              <a:cs typeface="Calibri" panose="020F0502020204030204"/>
            </a:endParaRPr>
          </a:p>
          <a:p>
            <a:pPr>
              <a:spcBef>
                <a:spcPct val="0"/>
              </a:spcBef>
              <a:spcAft>
                <a:spcPct val="0"/>
              </a:spcAft>
            </a:pPr>
            <a:r>
              <a:rPr lang="nb-NO">
                <a:ea typeface="Calibri" panose="020F0502020204030204"/>
                <a:cs typeface="Calibri" panose="020F0502020204030204"/>
              </a:rPr>
              <a:t>-----------------------------------------------------------------</a:t>
            </a:r>
            <a:endParaRPr lang="nb-NO">
              <a:cs typeface="Calibri"/>
            </a:endParaRPr>
          </a:p>
          <a:p>
            <a:pPr>
              <a:spcBef>
                <a:spcPct val="0"/>
              </a:spcBef>
              <a:spcAft>
                <a:spcPct val="0"/>
              </a:spcAft>
            </a:pPr>
            <a:endParaRPr lang="nb-NO">
              <a:cs typeface="Calibri"/>
            </a:endParaRPr>
          </a:p>
          <a:p>
            <a:endParaRPr lang="en-US">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gå igjennom forrige ukes hjemmeoppgave. </a:t>
            </a:r>
          </a:p>
          <a:p>
            <a:endParaRPr lang="nb-NO"/>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dagen er slik at deltagerne på kurset kan komme med innspill og dele egne eksempler. Som gruppeleder er ditt hovedmål å gi </a:t>
            </a:r>
            <a:r>
              <a:rPr lang="nb-NO" err="1"/>
              <a:t>psykoedukativ</a:t>
            </a:r>
            <a:r>
              <a:rPr lang="nb-NO"/>
              <a:t>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a:cs typeface="Calibri"/>
              </a:rPr>
              <a:t>Start dagen med en fellesrefleksjon. Kursleder spør gruppen og skriver opp på tavla; Hva trenger alle barn uansett hvor de bor og vokser opp?</a:t>
            </a:r>
          </a:p>
          <a:p>
            <a:r>
              <a:rPr lang="nb-NO" noProof="0">
                <a:cs typeface="Calibri"/>
              </a:rPr>
              <a:t>Det som star på sliden er generelle, men hør med deltagerne om de kan gi noen eksempler. Forbered noen eksempler selv. </a:t>
            </a:r>
          </a:p>
          <a:p>
            <a:r>
              <a:rPr lang="nb-NO" noProof="0">
                <a:cs typeface="Calibri"/>
              </a:rPr>
              <a:t>F.eks. Barnet trenger trøst om de slår seg eller er lei seg. </a:t>
            </a:r>
          </a:p>
          <a:p>
            <a:r>
              <a:rPr lang="nb-NO" noProof="0">
                <a:cs typeface="Calibri"/>
              </a:rPr>
              <a:t>Barnet trenger mat.  </a:t>
            </a:r>
          </a:p>
          <a:p>
            <a:r>
              <a:rPr lang="nb-NO" noProof="0">
                <a:cs typeface="Calibri"/>
              </a:rPr>
              <a:t>Barn trenger å kunne stole på at de rundt dem vil dem vel. </a:t>
            </a:r>
          </a:p>
          <a:p>
            <a:r>
              <a:rPr lang="nb-NO" noProof="0">
                <a:cs typeface="Calibri"/>
              </a:rPr>
              <a:t>(FORBERED FLERE EKSEMPLER)</a:t>
            </a: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Film du kan bruke om det å være krysskulturell. </a:t>
            </a:r>
          </a:p>
          <a:p>
            <a:endParaRPr lang="nb-NO"/>
          </a:p>
          <a:p>
            <a:r>
              <a:rPr lang="nb-NO"/>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a:r>
              <a:rPr lang="nb-NO" b="0" i="0">
                <a:solidFill>
                  <a:srgbClr val="212529"/>
                </a:solidFill>
                <a:effectLst/>
                <a:highlight>
                  <a:srgbClr val="FFFFFF"/>
                </a:highlight>
                <a:latin typeface="Open Sans" panose="020F0502020204030204" pitchFamily="34" charset="0"/>
              </a:rPr>
              <a:t>Kom med eksempler på hvordan dette kan se ut: </a:t>
            </a:r>
          </a:p>
          <a:p>
            <a:pPr algn="l"/>
            <a:r>
              <a:rPr lang="nb-NO"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a:r>
              <a:rPr lang="nb-NO"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a:r>
              <a:rPr lang="nb-NO"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a:r>
              <a:rPr lang="nb-NO"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a:t>
            </a:r>
            <a:r>
              <a:rPr lang="nb-NO" b="0" i="0" err="1">
                <a:solidFill>
                  <a:srgbClr val="212529"/>
                </a:solidFill>
                <a:effectLst/>
                <a:highlight>
                  <a:srgbClr val="FFFFFF"/>
                </a:highlight>
                <a:latin typeface="Open Sans" panose="020F0502020204030204" pitchFamily="34" charset="0"/>
              </a:rPr>
              <a:t>monitoreres</a:t>
            </a:r>
            <a:r>
              <a:rPr lang="nb-NO" b="0" i="0">
                <a:solidFill>
                  <a:srgbClr val="212529"/>
                </a:solidFill>
                <a:effectLst/>
                <a:highlight>
                  <a:srgbClr val="FFFFFF"/>
                </a:highlight>
                <a:latin typeface="Open Sans" panose="020F0502020204030204" pitchFamily="34" charset="0"/>
              </a:rPr>
              <a:t> i form av press, kontroll og sanksjoner, kan krysskulturelle dilemmaer oppleves problematisk.</a:t>
            </a:r>
          </a:p>
          <a:p>
            <a:pPr algn="l"/>
            <a:r>
              <a:rPr lang="nb-NO"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a:endParaRPr lang="nb-NO" b="0" i="0">
              <a:solidFill>
                <a:srgbClr val="212529"/>
              </a:solidFill>
              <a:effectLst/>
              <a:highlight>
                <a:srgbClr val="FFFFFF"/>
              </a:highlight>
              <a:latin typeface="Open Sans" panose="020F0502020204030204" pitchFamily="34" charset="0"/>
            </a:endParaRPr>
          </a:p>
          <a:p>
            <a:pPr algn="l"/>
            <a:r>
              <a:rPr lang="nb-NO">
                <a:hlinkClick r:id="rId3"/>
              </a:rPr>
              <a:t>(Å leve med krysskultur - Rettentil.no</a:t>
            </a:r>
            <a:r>
              <a:rPr lang="nb-NO"/>
              <a:t>)</a:t>
            </a:r>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På denne sliden skal dere legge frem </a:t>
            </a:r>
            <a:r>
              <a:rPr lang="nb-NO" noProof="0" err="1"/>
              <a:t>psykoedukativ</a:t>
            </a:r>
            <a:r>
              <a:rPr lang="nb-NO" noProof="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 er viktig at dere får det som har skjedd med barnet eller med andre kan påvirke barnet og feste seg i tankene og følelsene.</a:t>
            </a:r>
          </a:p>
          <a:p>
            <a:r>
              <a:rPr lang="nb-NO" noProof="0">
                <a:latin typeface="Arial"/>
                <a:cs typeface="Arial"/>
              </a:rPr>
              <a:t>Selv små barn legger merke til mer enn man tror:</a:t>
            </a:r>
          </a:p>
          <a:p>
            <a:pPr marL="628650" lvl="1" indent="-171450">
              <a:buFont typeface="Arial" panose="020B0604020202020204" pitchFamily="34" charset="0"/>
              <a:buChar char="•"/>
            </a:pPr>
            <a:r>
              <a:rPr lang="nb-NO" noProof="0">
                <a:latin typeface="Arial"/>
                <a:cs typeface="Arial"/>
              </a:rPr>
              <a:t>Barn får med seg det foreldrene snakker om </a:t>
            </a:r>
          </a:p>
          <a:p>
            <a:pPr marL="628650" lvl="1" indent="-171450">
              <a:buFont typeface="Arial" panose="020B0604020202020204" pitchFamily="34" charset="0"/>
              <a:buChar char="•"/>
            </a:pPr>
            <a:r>
              <a:rPr lang="nb-NO" noProof="0">
                <a:latin typeface="Arial"/>
                <a:cs typeface="Arial"/>
              </a:rPr>
              <a:t>Barn får med seg at foreldrene er redde og har det vanskelig</a:t>
            </a:r>
          </a:p>
          <a:p>
            <a:pPr marL="628650" lvl="1" indent="-171450">
              <a:buFont typeface="Arial" panose="020B0604020202020204" pitchFamily="34" charset="0"/>
              <a:buChar char="•"/>
            </a:pPr>
            <a:r>
              <a:rPr lang="nb-NO"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Barns reaksjoner ofte vise seg gjennom atferd (og noen ganger endret atferd) som for eksempel:</a:t>
            </a:r>
          </a:p>
          <a:p>
            <a:r>
              <a:rPr lang="nb-NO">
                <a:solidFill>
                  <a:srgbClr val="3F3F3F"/>
                </a:solidFill>
                <a:effectLst/>
                <a:latin typeface="Helvetica" pitchFamily="2" charset="0"/>
              </a:rPr>
              <a:t>- lei seg/trist</a:t>
            </a:r>
          </a:p>
          <a:p>
            <a:r>
              <a:rPr lang="nb-NO">
                <a:solidFill>
                  <a:srgbClr val="3F3F3F"/>
                </a:solidFill>
                <a:effectLst/>
                <a:latin typeface="Helvetica" pitchFamily="2" charset="0"/>
              </a:rPr>
              <a:t>- søvnproblemer og mareritt </a:t>
            </a:r>
          </a:p>
          <a:p>
            <a:r>
              <a:rPr lang="nb-NO">
                <a:solidFill>
                  <a:srgbClr val="3F3F3F"/>
                </a:solidFill>
                <a:effectLst/>
                <a:latin typeface="Helvetica" pitchFamily="2" charset="0"/>
              </a:rPr>
              <a:t>- appetitt (spiser lite eller mye) </a:t>
            </a:r>
          </a:p>
          <a:p>
            <a:r>
              <a:rPr lang="nb-NO">
                <a:solidFill>
                  <a:srgbClr val="3F3F3F"/>
                </a:solidFill>
                <a:effectLst/>
                <a:latin typeface="Helvetica" pitchFamily="2" charset="0"/>
              </a:rPr>
              <a:t>- vondt i magen og oppkast</a:t>
            </a:r>
          </a:p>
          <a:p>
            <a:r>
              <a:rPr lang="nb-NO">
                <a:solidFill>
                  <a:srgbClr val="3F3F3F"/>
                </a:solidFill>
                <a:effectLst/>
                <a:latin typeface="Helvetica" pitchFamily="2" charset="0"/>
              </a:rPr>
              <a:t>- smerter i kroppen</a:t>
            </a:r>
          </a:p>
          <a:p>
            <a:r>
              <a:rPr lang="nb-NO">
                <a:solidFill>
                  <a:srgbClr val="3F3F3F"/>
                </a:solidFill>
                <a:effectLst/>
                <a:latin typeface="Helvetica" pitchFamily="2" charset="0"/>
              </a:rPr>
              <a:t>- lei seg og/eller gråter ofte </a:t>
            </a:r>
          </a:p>
          <a:p>
            <a:r>
              <a:rPr lang="nb-NO">
                <a:solidFill>
                  <a:srgbClr val="3F3F3F"/>
                </a:solidFill>
                <a:effectLst/>
                <a:latin typeface="Helvetica" pitchFamily="2" charset="0"/>
              </a:rPr>
              <a:t>- leker lite blir apatiske</a:t>
            </a:r>
          </a:p>
          <a:p>
            <a:r>
              <a:rPr lang="nb-NO">
                <a:solidFill>
                  <a:srgbClr val="3F3F3F"/>
                </a:solidFill>
                <a:effectLst/>
                <a:latin typeface="Helvetica" pitchFamily="2" charset="0"/>
              </a:rPr>
              <a:t>- skolevansker</a:t>
            </a:r>
          </a:p>
          <a:p>
            <a:r>
              <a:rPr lang="nb-NO">
                <a:solidFill>
                  <a:srgbClr val="3F3F3F"/>
                </a:solidFill>
                <a:effectLst/>
                <a:latin typeface="Helvetica" pitchFamily="2" charset="0"/>
              </a:rPr>
              <a:t>- konsentrasjon og uro</a:t>
            </a:r>
          </a:p>
          <a:p>
            <a:r>
              <a:rPr lang="nb-NO">
                <a:solidFill>
                  <a:srgbClr val="3F3F3F"/>
                </a:solidFill>
                <a:effectLst/>
                <a:latin typeface="Helvetica" pitchFamily="2" charset="0"/>
              </a:rPr>
              <a:t>- havner i problemer</a:t>
            </a:r>
          </a:p>
          <a:p>
            <a:r>
              <a:rPr lang="nb-NO">
                <a:solidFill>
                  <a:srgbClr val="3F3F3F"/>
                </a:solidFill>
                <a:effectLst/>
                <a:latin typeface="Helvetica" pitchFamily="2" charset="0"/>
              </a:rPr>
              <a:t>- aggresjon (slåing, biting, krangling) kan bety at barnet er redd, </a:t>
            </a:r>
          </a:p>
          <a:p>
            <a:r>
              <a:rPr lang="nb-NO">
                <a:solidFill>
                  <a:srgbClr val="3F3F3F"/>
                </a:solidFill>
                <a:effectLst/>
                <a:latin typeface="Helvetica" pitchFamily="2" charset="0"/>
              </a:rPr>
              <a:t>- språkproblemer </a:t>
            </a:r>
            <a:r>
              <a:rPr lang="nb-NO" err="1">
                <a:solidFill>
                  <a:srgbClr val="3F3F3F"/>
                </a:solidFill>
                <a:effectLst/>
                <a:latin typeface="Helvetica" pitchFamily="2" charset="0"/>
              </a:rPr>
              <a:t>feks</a:t>
            </a:r>
            <a:r>
              <a:rPr lang="nb-NO">
                <a:solidFill>
                  <a:srgbClr val="3F3F3F"/>
                </a:solidFill>
                <a:effectLst/>
                <a:latin typeface="Helvetica" pitchFamily="2" charset="0"/>
              </a:rPr>
              <a:t> stamming</a:t>
            </a:r>
          </a:p>
          <a:p>
            <a:r>
              <a:rPr lang="nb-NO">
                <a:solidFill>
                  <a:srgbClr val="3F3F3F"/>
                </a:solidFill>
                <a:effectLst/>
                <a:latin typeface="Helvetica" pitchFamily="2" charset="0"/>
              </a:rPr>
              <a:t>- redd for å være borte fra foreldrene</a:t>
            </a:r>
          </a:p>
          <a:p>
            <a:r>
              <a:rPr lang="nb-NO">
                <a:solidFill>
                  <a:srgbClr val="3F3F3F"/>
                </a:solidFill>
                <a:effectLst/>
                <a:latin typeface="Helvetica" pitchFamily="2" charset="0"/>
              </a:rPr>
              <a:t>- klengete</a:t>
            </a:r>
          </a:p>
          <a:p>
            <a:r>
              <a:rPr lang="nb-NO">
                <a:solidFill>
                  <a:srgbClr val="3F3F3F"/>
                </a:solidFill>
                <a:effectLst/>
                <a:latin typeface="Helvetica" pitchFamily="2" charset="0"/>
              </a:rPr>
              <a:t>- større barn kan være redd for å ha blitt gal.</a:t>
            </a:r>
          </a:p>
          <a:p>
            <a:br>
              <a:rPr lang="nb-NO">
                <a:solidFill>
                  <a:srgbClr val="3F3F3F"/>
                </a:solidFill>
                <a:effectLst/>
                <a:latin typeface="Helvetica" pitchFamily="2" charset="0"/>
              </a:rPr>
            </a:br>
            <a:endParaRPr lang="nb-NO">
              <a:solidFill>
                <a:srgbClr val="3F3F3F"/>
              </a:solidFill>
              <a:effectLst/>
              <a:latin typeface="Helvetica" pitchFamily="2" charset="0"/>
            </a:endParaRPr>
          </a:p>
          <a:p>
            <a:r>
              <a:rPr lang="nb-NO">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Etter å ha sett denne filmen er det fint at dere også legger til at noen barn også kan bli for flinke eller </a:t>
            </a:r>
            <a:r>
              <a:rPr lang="nb-NO" err="1">
                <a:cs typeface="Calibri"/>
              </a:rPr>
              <a:t>høffelige</a:t>
            </a:r>
            <a:r>
              <a:rPr lang="nb-NO">
                <a:cs typeface="Calibri"/>
              </a:rPr>
              <a:t>, for </a:t>
            </a:r>
            <a:r>
              <a:rPr lang="nb-NO" err="1">
                <a:cs typeface="Calibri"/>
              </a:rPr>
              <a:t>tilpassningsdyktige</a:t>
            </a:r>
            <a:r>
              <a:rPr lang="nb-NO">
                <a:cs typeface="Calibri"/>
              </a:rPr>
              <a:t>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20.05.2024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5/20/2024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5/20/2024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5/20/2024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5/20/2024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5/20/2024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5/20/2024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5/20/2024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5/20/2024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20.05.2024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hyperlink" Target="https://rettentil.no/fra-bekymring-til-hjelp/a-leve-med-krysskultur" TargetMode="External"/><Relationship Id="rId3" Type="http://schemas.openxmlformats.org/officeDocument/2006/relationships/hyperlink" Target="https://flyktning.net/ressurs/guide-og-app-for-flyktningforeldre-og-e-laeringskurs-for-hjelperne" TargetMode="External"/><Relationship Id="rId7" Type="http://schemas.openxmlformats.org/officeDocument/2006/relationships/hyperlink" Target="https://www.youtube.com/watch?v=-krzA9PbDj0&amp;t=4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nkvts.no/flyktning/vanlige-reaksjoner/" TargetMode="External"/><Relationship Id="rId11" Type="http://schemas.openxmlformats.org/officeDocument/2006/relationships/hyperlink" Target="https://www.bufdir.no/foreldrehverdag/?utm_source=google&amp;utm_medium=cpc&amp;utm_campaign=Foreldrehverdag&amp;gclid=CjwKCAjw3oqoBhAjEiwA_UaLtn7hMIMhhLtJar0d8iSO_2LSa7okQBi-egpaCeYdXFRiMJMBYsCgEhoCeh0QAvD_BwE" TargetMode="External"/><Relationship Id="rId5" Type="http://schemas.openxmlformats.org/officeDocument/2006/relationships/hyperlink" Target="https://flyktning.net/oppfolging/forebygging/foreldreveiledning" TargetMode="External"/><Relationship Id="rId10" Type="http://schemas.openxmlformats.org/officeDocument/2006/relationships/hyperlink" Target="https://www.udir.no/tall-og-forskning/finn-forskning/rapporter/kurspilot-for-ungdom-med-flerkulturell-oppvekst/" TargetMode="External"/><Relationship Id="rId4" Type="http://schemas.openxmlformats.org/officeDocument/2006/relationships/hyperlink" Target="https://flyktning.net/" TargetMode="External"/><Relationship Id="rId9" Type="http://schemas.openxmlformats.org/officeDocument/2006/relationships/hyperlink" Target="https://flexid.no/krysskulturelle-liv/krysskulturelt-foreldreska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Møte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a:solidFill>
                  <a:schemeClr val="tx2"/>
                </a:solidFill>
              </a:rPr>
              <a:t>Presentasjon til foreldrene</a:t>
            </a:r>
          </a:p>
          <a:p>
            <a:pPr marL="457200" indent="-228600" algn="l">
              <a:buFont typeface="Arial" panose="020B0604020202020204" pitchFamily="34" charset="0"/>
              <a:buChar char="•"/>
            </a:pPr>
            <a:r>
              <a:rPr lang="en-US" sz="1800">
                <a:solidFill>
                  <a:schemeClr val="tx2"/>
                </a:solidFill>
              </a:rPr>
              <a:t>Undervisningsguide til lærer/veileder (I notatfeltet)</a:t>
            </a:r>
          </a:p>
          <a:p>
            <a:pPr marL="457200" indent="-228600" algn="l">
              <a:buFont typeface="Arial" panose="020B0604020202020204" pitchFamily="34" charset="0"/>
              <a:buChar char="•"/>
            </a:pPr>
            <a:r>
              <a:rPr lang="en-US" sz="1800">
                <a:solidFill>
                  <a:schemeClr val="tx2"/>
                </a:solidFill>
              </a:rPr>
              <a:t>Hjemmelekse </a:t>
            </a:r>
          </a:p>
          <a:p>
            <a:pPr marL="457200" indent="-228600" algn="l">
              <a:buFont typeface="Arial" panose="020B0604020202020204" pitchFamily="34" charset="0"/>
              <a:buChar char="•"/>
            </a:pPr>
            <a:r>
              <a:rPr lang="en-US" sz="1800">
                <a:solidFill>
                  <a:schemeClr val="tx2"/>
                </a:solidFill>
              </a:rPr>
              <a:t>Ressurser til foreldrene med mer info</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3800"/>
              <a:t>Å møte barn som har det vondt når en har det vanskelig selv</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a:bodyPr>
          <a:lstStyle/>
          <a:p>
            <a:r>
              <a:rPr lang="nb-NO" sz="2200"/>
              <a:t>Det er lett å bli sint eller irritert om en selv ikke har det helt bra eller er sliten </a:t>
            </a:r>
          </a:p>
          <a:p>
            <a:r>
              <a:rPr lang="nb-NO" sz="2200"/>
              <a:t>Man kan bli sint på barn som er krevende</a:t>
            </a:r>
          </a:p>
          <a:p>
            <a:r>
              <a:rPr lang="nb-NO" sz="2200"/>
              <a:t>Lett å si «ikke tenk på det»</a:t>
            </a:r>
          </a:p>
          <a:p>
            <a:r>
              <a:rPr lang="nb-NO" sz="2200"/>
              <a:t>Si unnskyld til barnet ved behov</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anchor="b">
            <a:normAutofit/>
          </a:bodyPr>
          <a:lstStyle/>
          <a:p>
            <a:r>
              <a:rPr lang="nb-NO" sz="4800">
                <a:solidFill>
                  <a:schemeClr val="tx2"/>
                </a:solidFill>
              </a:rPr>
              <a:t>Refleksjonsoppgave i plenum</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a:normAutofit fontScale="92500" lnSpcReduction="10000"/>
          </a:bodyPr>
          <a:lstStyle/>
          <a:p>
            <a:r>
              <a:rPr lang="nb-NO">
                <a:solidFill>
                  <a:schemeClr val="tx2"/>
                </a:solidFill>
              </a:rPr>
              <a:t>Hvordan kan vi møte barn som har det vanskelig på en god måte?</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Å møte barn som har det vondt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000"/>
              <a:t>Å følge barnets initativ</a:t>
            </a:r>
          </a:p>
          <a:p>
            <a:r>
              <a:rPr lang="en-US" sz="2000"/>
              <a:t>Å snakke om det som er vanskelig gjør ofte godt, også for barn. </a:t>
            </a:r>
          </a:p>
          <a:p>
            <a:r>
              <a:rPr lang="en-US" sz="2000"/>
              <a:t>Trenger hjelp til å sette ord på det som er vanskelig</a:t>
            </a:r>
          </a:p>
          <a:p>
            <a:r>
              <a:rPr lang="en-US" sz="2000"/>
              <a:t>Forteller ofte gjennom lek</a:t>
            </a:r>
          </a:p>
          <a:p>
            <a:r>
              <a:rPr lang="en-US" sz="2000"/>
              <a:t>Barnet trenger gjentatte forsikringer om at det ikke er deres feil</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Hva trenger barnet?</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lvl="2"/>
            <a:r>
              <a:rPr lang="en-US" sz="1700" err="1"/>
              <a:t>Fysisk</a:t>
            </a:r>
            <a:r>
              <a:rPr lang="en-US" sz="1700"/>
              <a:t> </a:t>
            </a:r>
            <a:r>
              <a:rPr lang="en-US" sz="1700" err="1"/>
              <a:t>og</a:t>
            </a:r>
            <a:r>
              <a:rPr lang="en-US" sz="1700"/>
              <a:t> </a:t>
            </a:r>
            <a:r>
              <a:rPr lang="en-US" sz="1700" err="1"/>
              <a:t>psykisk</a:t>
            </a:r>
            <a:r>
              <a:rPr lang="en-US" sz="1700"/>
              <a:t> </a:t>
            </a:r>
            <a:r>
              <a:rPr lang="en-US" sz="1700" err="1"/>
              <a:t>nærhet</a:t>
            </a:r>
            <a:endParaRPr lang="nb-NO" err="1"/>
          </a:p>
          <a:p>
            <a:pPr lvl="2"/>
            <a:r>
              <a:rPr lang="en-US" sz="1700" err="1"/>
              <a:t>Tålmodighet</a:t>
            </a:r>
            <a:endParaRPr lang="en-US" sz="1700"/>
          </a:p>
          <a:p>
            <a:pPr lvl="2"/>
            <a:r>
              <a:rPr lang="en-US" sz="1700" err="1"/>
              <a:t>Grenser</a:t>
            </a:r>
            <a:r>
              <a:rPr lang="en-US" sz="1700"/>
              <a:t>, </a:t>
            </a:r>
            <a:r>
              <a:rPr lang="en-US" sz="1700" err="1"/>
              <a:t>ikke</a:t>
            </a:r>
            <a:r>
              <a:rPr lang="en-US" sz="1700"/>
              <a:t> </a:t>
            </a:r>
            <a:r>
              <a:rPr lang="en-US" sz="1700" err="1"/>
              <a:t>straff</a:t>
            </a:r>
            <a:endParaRPr lang="en-US" sz="1700"/>
          </a:p>
          <a:p>
            <a:pPr lvl="2"/>
            <a:r>
              <a:rPr lang="en-US" sz="1700" err="1"/>
              <a:t>Forklaringer</a:t>
            </a:r>
            <a:r>
              <a:rPr lang="en-US" sz="1700"/>
              <a:t> </a:t>
            </a:r>
            <a:r>
              <a:rPr lang="en-US" sz="1700" err="1"/>
              <a:t>på</a:t>
            </a:r>
            <a:r>
              <a:rPr lang="en-US" sz="1700"/>
              <a:t> det </a:t>
            </a:r>
            <a:r>
              <a:rPr lang="en-US" sz="1700" err="1"/>
              <a:t>som</a:t>
            </a:r>
            <a:r>
              <a:rPr lang="en-US" sz="1700"/>
              <a:t> </a:t>
            </a:r>
            <a:r>
              <a:rPr lang="en-US" sz="1700" err="1"/>
              <a:t>skjer</a:t>
            </a:r>
            <a:endParaRPr lang="en-US" sz="1700"/>
          </a:p>
          <a:p>
            <a:pPr lvl="2"/>
            <a:r>
              <a:rPr lang="en-US" sz="1700" err="1"/>
              <a:t>Rutiner</a:t>
            </a:r>
            <a:r>
              <a:rPr lang="en-US" sz="1700"/>
              <a:t>, </a:t>
            </a:r>
            <a:r>
              <a:rPr lang="en-US" sz="1700" err="1"/>
              <a:t>vaner</a:t>
            </a:r>
            <a:r>
              <a:rPr lang="en-US" sz="1700"/>
              <a:t> </a:t>
            </a:r>
            <a:r>
              <a:rPr lang="en-US" sz="1700" err="1"/>
              <a:t>som</a:t>
            </a:r>
            <a:r>
              <a:rPr lang="en-US" sz="1700"/>
              <a:t> de er </a:t>
            </a:r>
            <a:r>
              <a:rPr lang="en-US" sz="1700" err="1"/>
              <a:t>vant</a:t>
            </a:r>
            <a:r>
              <a:rPr lang="en-US" sz="1700"/>
              <a:t> </a:t>
            </a:r>
            <a:r>
              <a:rPr lang="en-US" sz="1700" err="1"/>
              <a:t>til</a:t>
            </a:r>
            <a:endParaRPr lang="en-US" sz="1700"/>
          </a:p>
          <a:p>
            <a:pPr lvl="2"/>
            <a:r>
              <a:rPr lang="en-US" sz="1700"/>
              <a:t>Ros, </a:t>
            </a:r>
            <a:r>
              <a:rPr lang="en-US" sz="1700" err="1"/>
              <a:t>selv</a:t>
            </a:r>
            <a:r>
              <a:rPr lang="en-US" sz="1700"/>
              <a:t> </a:t>
            </a:r>
            <a:r>
              <a:rPr lang="en-US" sz="1700" err="1"/>
              <a:t>små</a:t>
            </a:r>
            <a:r>
              <a:rPr lang="en-US" sz="1700"/>
              <a:t> barn </a:t>
            </a:r>
            <a:r>
              <a:rPr lang="en-US" sz="1700" err="1"/>
              <a:t>kan</a:t>
            </a:r>
            <a:r>
              <a:rPr lang="en-US" sz="1700"/>
              <a:t> </a:t>
            </a:r>
            <a:r>
              <a:rPr lang="en-US" sz="1700" err="1"/>
              <a:t>få</a:t>
            </a:r>
            <a:r>
              <a:rPr lang="en-US" sz="1700"/>
              <a:t> </a:t>
            </a:r>
            <a:r>
              <a:rPr lang="en-US" sz="1700" err="1"/>
              <a:t>små</a:t>
            </a:r>
            <a:r>
              <a:rPr lang="en-US" sz="1700"/>
              <a:t> </a:t>
            </a:r>
            <a:r>
              <a:rPr lang="en-US" sz="1700" err="1"/>
              <a:t>arbeidsoppgaver</a:t>
            </a:r>
            <a:endParaRPr lang="en-US" sz="1700"/>
          </a:p>
          <a:p>
            <a:pPr lvl="2"/>
            <a:r>
              <a:rPr lang="en-US" sz="1700"/>
              <a:t>Delta </a:t>
            </a:r>
            <a:r>
              <a:rPr lang="en-US" sz="1700" err="1"/>
              <a:t>i</a:t>
            </a:r>
            <a:r>
              <a:rPr lang="en-US" sz="1700"/>
              <a:t> religion </a:t>
            </a:r>
            <a:r>
              <a:rPr lang="en-US" sz="1700" err="1"/>
              <a:t>og</a:t>
            </a:r>
            <a:r>
              <a:rPr lang="en-US" sz="1700"/>
              <a:t> kultur </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Hva trenger barnet?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2"/>
            <a:r>
              <a:rPr lang="nb-NO" sz="2200"/>
              <a:t>Hjelp til lek </a:t>
            </a:r>
          </a:p>
          <a:p>
            <a:pPr lvl="2"/>
            <a:r>
              <a:rPr lang="nb-NO" sz="2200"/>
              <a:t>Lytt til barna</a:t>
            </a:r>
          </a:p>
          <a:p>
            <a:pPr lvl="2"/>
            <a:r>
              <a:rPr lang="nb-NO" sz="2200"/>
              <a:t>Del opplevelser</a:t>
            </a:r>
          </a:p>
          <a:p>
            <a:pPr lvl="2"/>
            <a:r>
              <a:rPr lang="nb-NO" sz="2200"/>
              <a:t>Vis at du er interessert </a:t>
            </a:r>
          </a:p>
          <a:p>
            <a:pPr lvl="2"/>
            <a:r>
              <a:rPr lang="nb-NO" sz="2200"/>
              <a:t>Tegne det de er opptatt av </a:t>
            </a:r>
          </a:p>
          <a:p>
            <a:pPr lvl="2"/>
            <a:r>
              <a:rPr lang="nb-NO" sz="2200"/>
              <a:t>Fortelle eventyr og sanger</a:t>
            </a:r>
          </a:p>
          <a:p>
            <a:pPr lvl="2"/>
            <a:r>
              <a:rPr lang="nb-NO" sz="2200"/>
              <a:t>Dagbok</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Hva trenger barnet? Oppsummering</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r>
              <a:rPr lang="nb-NO" sz="2200"/>
              <a:t>Trygge voksne som har det bra, som søker hjelp ved behov </a:t>
            </a:r>
          </a:p>
          <a:p>
            <a:pPr lvl="1"/>
            <a:r>
              <a:rPr lang="nb-NO" sz="2200"/>
              <a:t>Formidle håp </a:t>
            </a:r>
          </a:p>
          <a:p>
            <a:pPr lvl="1"/>
            <a:r>
              <a:rPr lang="nb-NO" sz="2200"/>
              <a:t>Ingen klarer å møte barna perfekt</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Hjemmelekse møte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buNone/>
            </a:pPr>
            <a:r>
              <a:rPr lang="en-US" sz="2200" err="1"/>
              <a:t>Hvordan</a:t>
            </a:r>
            <a:r>
              <a:rPr lang="en-US" sz="2200"/>
              <a:t> </a:t>
            </a:r>
            <a:r>
              <a:rPr lang="en-US" sz="2200" err="1"/>
              <a:t>viser</a:t>
            </a:r>
            <a:r>
              <a:rPr lang="en-US" sz="2200"/>
              <a:t> </a:t>
            </a:r>
            <a:r>
              <a:rPr lang="en-US" sz="2200" err="1"/>
              <a:t>barnet</a:t>
            </a:r>
            <a:r>
              <a:rPr lang="en-US" sz="2200"/>
              <a:t> </a:t>
            </a:r>
            <a:r>
              <a:rPr lang="en-US" sz="2200" err="1"/>
              <a:t>ditt</a:t>
            </a:r>
            <a:r>
              <a:rPr lang="en-US" sz="2200"/>
              <a:t> at det </a:t>
            </a:r>
            <a:r>
              <a:rPr lang="en-US" sz="2200" err="1"/>
              <a:t>har</a:t>
            </a:r>
            <a:r>
              <a:rPr lang="en-US" sz="2200"/>
              <a:t> det </a:t>
            </a:r>
            <a:r>
              <a:rPr lang="en-US" sz="2200" err="1"/>
              <a:t>vondt</a:t>
            </a:r>
            <a:r>
              <a:rPr lang="en-US" sz="2200"/>
              <a:t>?</a:t>
            </a:r>
          </a:p>
          <a:p>
            <a:pPr marL="0" indent="0">
              <a:buNone/>
            </a:pPr>
            <a:r>
              <a:rPr lang="en-US" sz="2200" err="1"/>
              <a:t>Hvordan</a:t>
            </a:r>
            <a:r>
              <a:rPr lang="en-US" sz="2200"/>
              <a:t> </a:t>
            </a:r>
            <a:r>
              <a:rPr lang="en-US" sz="2200" err="1"/>
              <a:t>trøster</a:t>
            </a:r>
            <a:r>
              <a:rPr lang="en-US" sz="2200"/>
              <a:t> </a:t>
            </a:r>
            <a:r>
              <a:rPr lang="en-US" sz="2200" err="1"/>
              <a:t>dere</a:t>
            </a:r>
            <a:r>
              <a:rPr lang="en-US" sz="2200"/>
              <a:t> </a:t>
            </a:r>
            <a:r>
              <a:rPr lang="en-US" sz="2200" err="1"/>
              <a:t>oftest</a:t>
            </a:r>
            <a:r>
              <a:rPr lang="en-US" sz="2200"/>
              <a:t> </a:t>
            </a:r>
            <a:r>
              <a:rPr lang="en-US" sz="2200" err="1"/>
              <a:t>barnet</a:t>
            </a:r>
            <a:r>
              <a:rPr lang="en-US" sz="2200"/>
              <a:t> </a:t>
            </a:r>
            <a:r>
              <a:rPr lang="en-US" sz="2200" err="1"/>
              <a:t>når</a:t>
            </a:r>
            <a:r>
              <a:rPr lang="en-US" sz="2200"/>
              <a:t> det </a:t>
            </a:r>
            <a:r>
              <a:rPr lang="en-US" sz="2200" err="1"/>
              <a:t>har</a:t>
            </a:r>
            <a:r>
              <a:rPr lang="en-US" sz="2200"/>
              <a:t> det </a:t>
            </a:r>
            <a:r>
              <a:rPr lang="en-US" sz="2200" err="1"/>
              <a:t>vondt</a:t>
            </a:r>
            <a:r>
              <a:rPr lang="en-US" sz="2200"/>
              <a:t>?</a:t>
            </a:r>
          </a:p>
          <a:p>
            <a:pPr marL="0" indent="0">
              <a:buNone/>
            </a:pPr>
            <a:r>
              <a:rPr lang="en-US" sz="2200"/>
              <a:t>Er det </a:t>
            </a:r>
            <a:r>
              <a:rPr lang="en-US" sz="2200" err="1"/>
              <a:t>noe</a:t>
            </a:r>
            <a:r>
              <a:rPr lang="en-US" sz="2200"/>
              <a:t> vi </a:t>
            </a:r>
            <a:r>
              <a:rPr lang="en-US" sz="2200" err="1"/>
              <a:t>har</a:t>
            </a:r>
            <a:r>
              <a:rPr lang="en-US" sz="2200"/>
              <a:t> </a:t>
            </a:r>
            <a:r>
              <a:rPr lang="en-US" sz="2200" err="1"/>
              <a:t>snakket</a:t>
            </a:r>
            <a:r>
              <a:rPr lang="en-US" sz="2200"/>
              <a:t> om </a:t>
            </a:r>
            <a:r>
              <a:rPr lang="en-US" sz="2200" err="1"/>
              <a:t>i</a:t>
            </a:r>
            <a:r>
              <a:rPr lang="en-US" sz="2200"/>
              <a:t> </a:t>
            </a:r>
            <a:r>
              <a:rPr lang="en-US" sz="2200" err="1"/>
              <a:t>dag</a:t>
            </a:r>
            <a:r>
              <a:rPr lang="en-US" sz="2200"/>
              <a:t> du </a:t>
            </a:r>
            <a:r>
              <a:rPr lang="en-US" sz="2200" err="1"/>
              <a:t>vil</a:t>
            </a:r>
            <a:r>
              <a:rPr lang="en-US" sz="2200"/>
              <a:t> </a:t>
            </a:r>
            <a:r>
              <a:rPr lang="en-US" sz="2200" err="1"/>
              <a:t>prøve</a:t>
            </a:r>
            <a:r>
              <a:rPr lang="en-US" sz="2200"/>
              <a:t> hjemme?</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a:t>Foreldrehverdag.no</a:t>
            </a:r>
          </a:p>
          <a:p>
            <a:r>
              <a:rPr lang="nb-NO"/>
              <a:t>Littsint.no</a:t>
            </a:r>
          </a:p>
          <a:p>
            <a:r>
              <a:rPr lang="nb-NO"/>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a:lstStyle/>
          <a:p>
            <a:r>
              <a:rPr lang="nb-NO"/>
              <a:t>Ressurser til møte 3:</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838200" y="2477811"/>
            <a:ext cx="911467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Psykoedukasjon om vanlige reaksjoner på stress, endring, migrasjon og flukt hos barn og voksne: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hlinkClick r:id="rId3"/>
              </a:rPr>
              <a:t>Guide og app til flyktn</a:t>
            </a:r>
            <a:r>
              <a:rPr kumimoji="0" lang="nb-NO" altLang="nb-NO" sz="1600" b="0" i="0" u="sng" strike="noStrike" cap="none" normalizeH="0" baseline="0">
                <a:ln>
                  <a:noFill/>
                </a:ln>
                <a:solidFill>
                  <a:srgbClr val="008080"/>
                </a:solidFill>
                <a:effectLst/>
                <a:ea typeface="Calibri" panose="020F0502020204030204" pitchFamily="34" charset="0"/>
                <a:cs typeface="Calibri" panose="020F0502020204030204" pitchFamily="34" charset="0"/>
                <a:hlinkClick r:id="rId3"/>
              </a:rPr>
              <a:t>ingeforeldre</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4"/>
              </a:rPr>
              <a:t>Flyktning.net</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informasjonen til ansatte som jobber med flyktninger. </a:t>
            </a: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Her finnes en egen temaside om </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hlinkClick r:id="rId5"/>
              </a:rPr>
              <a:t>foreldreveiledning</a:t>
            </a:r>
            <a:r>
              <a:rPr kumimoji="0" lang="nb-NO" altLang="nb-NO" sz="1600" b="0" i="0" u="sng" strike="noStrike" cap="none" normalizeH="0" baseline="0">
                <a:ln>
                  <a:noFill/>
                </a:ln>
                <a:solidFill>
                  <a:srgbClr val="008080"/>
                </a:solidFill>
                <a:effectLst/>
                <a:ea typeface="Calibri" panose="020F0502020204030204" pitchFamily="34" charset="0"/>
                <a:cs typeface="Arial" panose="020B0604020202020204" pitchFamily="34" charset="0"/>
              </a:rPr>
              <a:t>, psykososial oppfølging, traumereaksjoner etc. </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effectLst/>
                <a:ea typeface="Calibri" panose="020F0502020204030204" pitchFamily="34" charset="0"/>
                <a:cs typeface="Arial"/>
              </a:rPr>
              <a:t>-</a:t>
            </a:r>
            <a:r>
              <a:rPr kumimoji="0" lang="nb-NO" altLang="nb-NO" sz="1600" b="0" i="0" u="none" strike="noStrike" cap="none" normalizeH="0" baseline="0">
                <a:ln>
                  <a:noFill/>
                </a:ln>
                <a:effectLst/>
                <a:ea typeface="Calibri" panose="020F0502020204030204" pitchFamily="34" charset="0"/>
                <a:cs typeface="Arial"/>
                <a:hlinkClick r:id="rId6">
                  <a:extLst>
                    <a:ext uri="{A12FA001-AC4F-418D-AE19-62706E023703}">
                      <ahyp:hlinkClr xmlns:ahyp="http://schemas.microsoft.com/office/drawing/2018/hyperlinkcolor" val="tx"/>
                    </a:ext>
                  </a:extLst>
                </a:hlinkClick>
              </a:rPr>
              <a:t>Vanlige reaksjoner på krig og flukt (NKVTS)</a:t>
            </a:r>
            <a:endParaRPr kumimoji="0" lang="nb-NO" altLang="nb-NO" sz="1600" b="0" i="0" u="none" strike="noStrike" cap="none" normalizeH="0" baseline="0">
              <a:ln>
                <a:noFill/>
              </a:ln>
              <a:effectLst/>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Barnets behov og tilpasning av omsorg til barnets behov i en ny kulturell kontekst: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n-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Temahefte og film: krysskulturel</a:t>
            </a:r>
            <a:r>
              <a:rPr kumimoji="0" lang="nn-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7"/>
              </a:rPr>
              <a:t>le barn og un</a:t>
            </a:r>
            <a:r>
              <a:rPr kumimoji="0" lang="nn-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7"/>
              </a:rPr>
              <a:t>ge</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n-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Bufetat</a:t>
            </a:r>
            <a:r>
              <a:rPr kumimoji="0" lang="nn-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8"/>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8"/>
              </a:rPr>
              <a:t>Å leve med krysskultur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(RVTS)</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sng" strike="noStrike" cap="none" normalizeH="0" baseline="0">
                <a:ln>
                  <a:noFill/>
                </a:ln>
                <a:solidFill>
                  <a:srgbClr val="0563C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hlinkClick r:id="rId9"/>
              </a:rPr>
              <a:t>Krysskulturelt foreldreskap</a:t>
            </a:r>
            <a:r>
              <a:rPr kumimoji="0" lang="nb-NO" altLang="nb-NO" sz="16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r>
              <a:rPr kumimoji="0" lang="nb-NO" altLang="nb-NO" sz="1600" b="0" i="0" u="none" strike="noStrike" cap="none" normalizeH="0" baseline="0" err="1">
                <a:ln>
                  <a:noFill/>
                </a:ln>
                <a:solidFill>
                  <a:schemeClr val="tx1"/>
                </a:solidFill>
                <a:effectLst/>
                <a:ea typeface="Calibri" panose="020F0502020204030204" pitchFamily="34" charset="0"/>
                <a:cs typeface="Calibri" panose="020F0502020204030204" pitchFamily="34" charset="0"/>
              </a:rPr>
              <a:t>Flexid</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0"/>
              </a:rPr>
              <a:t>Krysskulturelle unge og samarbeid mellom skole og hjem</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Udir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1" i="0" u="none" strike="noStrike" cap="none" normalizeH="0" baseline="0">
                <a:ln>
                  <a:noFill/>
                </a:ln>
                <a:solidFill>
                  <a:srgbClr val="000000"/>
                </a:solidFill>
                <a:effectLst/>
                <a:ea typeface="Calibri" panose="020F0502020204030204" pitchFamily="34" charset="0"/>
                <a:cs typeface="Calibri" panose="020F0502020204030204" pitchFamily="34" charset="0"/>
              </a:rPr>
              <a:t>Positiv utvikling av det følelsesmessige forholdet mellom omsorgsgiver og barnet:</a:t>
            </a:r>
            <a:endParaRPr kumimoji="0" lang="nb-NO" altLang="nb-NO" sz="1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r>
              <a:rPr kumimoji="0" lang="nb-NO" altLang="nb-NO" sz="1600" b="0" i="0" u="none" strike="noStrike" cap="none" normalizeH="0" baseline="0">
                <a:ln>
                  <a:noFill/>
                </a:ln>
                <a:solidFill>
                  <a:schemeClr val="tx1"/>
                </a:solidFill>
                <a:effectLst/>
                <a:ea typeface="Calibri" panose="020F0502020204030204" pitchFamily="34" charset="0"/>
                <a:cs typeface="Calibri" panose="020F0502020204030204" pitchFamily="34" charset="0"/>
                <a:hlinkClick r:id="rId11"/>
              </a:rPr>
              <a:t>Foreldrehverdag – trygge råd til deg med barn</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 (</a:t>
            </a:r>
            <a:r>
              <a:rPr kumimoji="0" lang="nb-NO" altLang="nb-NO" sz="1600" b="0" i="0" u="none" strike="noStrike" cap="none" normalizeH="0" baseline="0" err="1">
                <a:ln>
                  <a:noFill/>
                </a:ln>
                <a:solidFill>
                  <a:srgbClr val="000000"/>
                </a:solidFill>
                <a:effectLst/>
                <a:ea typeface="Calibri" panose="020F0502020204030204" pitchFamily="34" charset="0"/>
                <a:cs typeface="Calibri" panose="020F0502020204030204" pitchFamily="34" charset="0"/>
              </a:rPr>
              <a:t>Bufdir</a:t>
            </a:r>
            <a:r>
              <a:rPr kumimoji="0" lang="nb-NO" altLang="nb-NO" sz="1600" b="0" i="0" u="none" strike="noStrike" cap="none" normalizeH="0" baseline="0">
                <a:ln>
                  <a:noFill/>
                </a:ln>
                <a:solidFill>
                  <a:srgbClr val="000000"/>
                </a:solidFill>
                <a:effectLst/>
                <a:ea typeface="Calibri" panose="020F0502020204030204" pitchFamily="34" charset="0"/>
                <a:cs typeface="Calibri" panose="020F0502020204030204" pitchFamily="34" charset="0"/>
              </a:rPr>
              <a:t>)</a:t>
            </a:r>
            <a:endParaRPr kumimoji="0" lang="nb-NO" altLang="nb-NO" sz="1600" b="0" i="0" u="none" strike="noStrike" cap="none" normalizeH="0" baseline="0">
              <a:ln>
                <a:noFill/>
              </a:ln>
              <a:solidFill>
                <a:schemeClr val="tx1"/>
              </a:solidFill>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4600"/>
              <a:t>Hjemmeoppgave</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1700"/>
              <a:t>Hvordan opplever du det å følge opp barnet i barnehage, skole og fritidsaktiviteter i Norge? Er det forskjellig fra hvordan det var i ditt hjemland?</a:t>
            </a:r>
          </a:p>
          <a:p>
            <a:r>
              <a:rPr lang="nb-NO" sz="1700" b="0" i="0">
                <a:effectLst/>
                <a:highlight>
                  <a:srgbClr val="FFFFFF"/>
                </a:highlight>
              </a:rPr>
              <a:t>Tenk over egne behov. Er det tjenester du føler du trenger mer informasjon om eller mer støtte fra?</a:t>
            </a:r>
          </a:p>
          <a:p>
            <a:r>
              <a:rPr lang="nb-NO" sz="1700" b="0" i="0">
                <a:effectLst/>
                <a:highlight>
                  <a:srgbClr val="FFFFFF"/>
                </a:highlight>
              </a:rPr>
              <a:t>Er det bekymringer du har i forhold til de tjenestene du bruker eller vil bruke i fremtiden?</a:t>
            </a:r>
          </a:p>
          <a:p>
            <a:endParaRPr lang="en-US" sz="170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Dagens agenda</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en-US" sz="2200"/>
              <a:t>Hva trenger alle barn- fellesoppgave</a:t>
            </a:r>
          </a:p>
          <a:p>
            <a:r>
              <a:rPr lang="en-US" sz="2200"/>
              <a:t>Krysskulturelle barn</a:t>
            </a:r>
          </a:p>
          <a:p>
            <a:r>
              <a:rPr lang="en-US" sz="2200"/>
              <a:t>Stress migrasjon og traumer</a:t>
            </a:r>
          </a:p>
          <a:p>
            <a:r>
              <a:rPr lang="en-US" sz="2200"/>
              <a:t>Barnets reaksjoner og hvordan de kan bli møtt</a:t>
            </a:r>
          </a:p>
          <a:p>
            <a:r>
              <a:rPr lang="en-US" sz="2200"/>
              <a:t>Fellesoppgave </a:t>
            </a:r>
          </a:p>
          <a:p>
            <a:r>
              <a:rPr lang="en-US" sz="2200"/>
              <a:t>Hjemmeoppgave</a:t>
            </a:r>
          </a:p>
          <a:p>
            <a:endParaRPr lang="en-US" sz="220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marL="342900" indent="-342900"/>
            <a:r>
              <a:rPr lang="en-US" sz="5400"/>
              <a:t>Hva trenger alle barn?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err="1"/>
              <a:t>Kjærlighet</a:t>
            </a:r>
            <a:r>
              <a:rPr lang="en-US" sz="2200"/>
              <a:t>, </a:t>
            </a:r>
            <a:r>
              <a:rPr lang="en-US" sz="2200" err="1"/>
              <a:t>trygghet</a:t>
            </a:r>
            <a:r>
              <a:rPr lang="en-US" sz="2200"/>
              <a:t>, </a:t>
            </a:r>
            <a:r>
              <a:rPr lang="en-US" sz="2200" err="1"/>
              <a:t>omsorg</a:t>
            </a:r>
            <a:endParaRPr lang="en-US" sz="2200"/>
          </a:p>
          <a:p>
            <a:r>
              <a:rPr lang="en-US" sz="2200" err="1"/>
              <a:t>Trenger</a:t>
            </a:r>
            <a:r>
              <a:rPr lang="en-US" sz="2200"/>
              <a:t> </a:t>
            </a:r>
            <a:r>
              <a:rPr lang="en-US" sz="2200" err="1"/>
              <a:t>å</a:t>
            </a:r>
            <a:r>
              <a:rPr lang="en-US" sz="2200"/>
              <a:t> </a:t>
            </a:r>
            <a:r>
              <a:rPr lang="en-US" sz="2200" err="1"/>
              <a:t>bli</a:t>
            </a:r>
            <a:r>
              <a:rPr lang="en-US" sz="2200"/>
              <a:t> sett </a:t>
            </a:r>
            <a:r>
              <a:rPr lang="en-US" sz="2200" err="1"/>
              <a:t>og</a:t>
            </a:r>
            <a:r>
              <a:rPr lang="en-US" sz="2200"/>
              <a:t> </a:t>
            </a:r>
            <a:r>
              <a:rPr lang="en-US" sz="2200" err="1"/>
              <a:t>hørt</a:t>
            </a:r>
            <a:endParaRPr lang="en-US" sz="2200"/>
          </a:p>
          <a:p>
            <a:r>
              <a:rPr lang="en-US" sz="2200" err="1"/>
              <a:t>Trenger</a:t>
            </a:r>
            <a:r>
              <a:rPr lang="en-US" sz="2200"/>
              <a:t> </a:t>
            </a:r>
            <a:r>
              <a:rPr lang="en-US" sz="2200" err="1"/>
              <a:t>noen</a:t>
            </a:r>
            <a:r>
              <a:rPr lang="en-US" sz="2200"/>
              <a:t> </a:t>
            </a:r>
            <a:r>
              <a:rPr lang="en-US" sz="2200" err="1"/>
              <a:t>å</a:t>
            </a:r>
            <a:r>
              <a:rPr lang="en-US" sz="2200"/>
              <a:t> se </a:t>
            </a:r>
            <a:r>
              <a:rPr lang="en-US" sz="2200" err="1"/>
              <a:t>opp</a:t>
            </a:r>
            <a:r>
              <a:rPr lang="en-US" sz="2200"/>
              <a:t> </a:t>
            </a:r>
            <a:r>
              <a:rPr lang="en-US" sz="2200" err="1"/>
              <a:t>til</a:t>
            </a:r>
            <a:endParaRPr lang="en-US" sz="2200"/>
          </a:p>
          <a:p>
            <a:r>
              <a:rPr lang="en-US" sz="2200" err="1"/>
              <a:t>Trenger</a:t>
            </a:r>
            <a:r>
              <a:rPr lang="en-US" sz="2200"/>
              <a:t> </a:t>
            </a:r>
            <a:r>
              <a:rPr lang="en-US" sz="2200" err="1"/>
              <a:t>å</a:t>
            </a:r>
            <a:r>
              <a:rPr lang="en-US" sz="2200"/>
              <a:t> </a:t>
            </a:r>
            <a:r>
              <a:rPr lang="en-US" sz="2200" err="1"/>
              <a:t>høre</a:t>
            </a:r>
            <a:r>
              <a:rPr lang="en-US" sz="2200"/>
              <a:t> </a:t>
            </a:r>
            <a:r>
              <a:rPr lang="en-US" sz="2200" err="1"/>
              <a:t>til</a:t>
            </a:r>
            <a:endParaRPr lang="en-US" sz="2200"/>
          </a:p>
          <a:p>
            <a:pPr marL="0"/>
            <a:r>
              <a:rPr lang="en-US" sz="2200" err="1"/>
              <a:t>Trenger</a:t>
            </a:r>
            <a:r>
              <a:rPr lang="en-US" sz="2200"/>
              <a:t> </a:t>
            </a:r>
            <a:r>
              <a:rPr lang="en-US" sz="2200" err="1"/>
              <a:t>grenser</a:t>
            </a:r>
            <a:endParaRPr lang="en-US" sz="2200"/>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nb-NO" sz="5400"/>
              <a:t>Å være barn i flere kulturer</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nb-NO" sz="2200"/>
              <a:t>Ressurser </a:t>
            </a:r>
          </a:p>
          <a:p>
            <a:r>
              <a:rPr lang="nb-NO" sz="2200"/>
              <a:t>Dilemmaer</a:t>
            </a:r>
          </a:p>
          <a:p>
            <a:r>
              <a:rPr lang="nb-NO" sz="2200"/>
              <a:t>Trenger voksne som forstår og støtter opp om behovet for å kunne leve ut sin identitet i begge kulturer</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t>Stress, migrasjon og traumer</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Mange barn og voksne som kommer har opplevd både stressende, skremmende og vonde situasjoner </a:t>
            </a:r>
          </a:p>
          <a:p>
            <a:r>
              <a:rPr lang="en-US" sz="2200"/>
              <a:t>Påkjenningen er ikke over selv om man er «trygg»</a:t>
            </a:r>
          </a:p>
          <a:p>
            <a:endParaRPr lang="en-US" sz="220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en-US" sz="3200" kern="1200">
                <a:solidFill>
                  <a:srgbClr val="FFFFFF"/>
                </a:solidFill>
                <a:latin typeface="+mj-lt"/>
                <a:ea typeface="+mj-ea"/>
                <a:cs typeface="+mj-cs"/>
              </a:rPr>
              <a:t>Barnas språk</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r>
              <a:rPr lang="en-US" sz="1800">
                <a:solidFill>
                  <a:srgbClr val="FFFFFF"/>
                </a:solidFill>
              </a:rPr>
              <a:t>Forteller ofte om det de opplever uten språk</a:t>
            </a:r>
          </a:p>
          <a:p>
            <a:r>
              <a:rPr lang="en-US" sz="1800">
                <a:solidFill>
                  <a:srgbClr val="FFFFFF"/>
                </a:solidFill>
              </a:rPr>
              <a:t>Normale reaksjoner på unormale hendelser</a:t>
            </a:r>
          </a:p>
          <a:p>
            <a:endParaRPr lang="en-US" sz="1800">
              <a:solidFill>
                <a:srgbClr val="FFFFFF"/>
              </a:solidFill>
            </a:endParaRPr>
          </a:p>
          <a:p>
            <a:pPr marL="0"/>
            <a:endParaRPr lang="en-US" sz="180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Props1.xml><?xml version="1.0" encoding="utf-8"?>
<ds:datastoreItem xmlns:ds="http://schemas.openxmlformats.org/officeDocument/2006/customXml" ds:itemID="{5A2C82FD-D411-4E8A-9404-FAF516EF4FF7}">
  <ds:schemaRefs>
    <ds:schemaRef ds:uri="http://schemas.microsoft.com/sharepoint/v3/contenttype/forms"/>
  </ds:schemaRefs>
</ds:datastoreItem>
</file>

<file path=customXml/itemProps2.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DBBB43-477F-4CE6-9485-438D9D9F69E4}">
  <ds:schemaRefs>
    <ds:schemaRef ds:uri="5662dfda-f9ca-4ffc-aa76-bfc5e0372425"/>
    <ds:schemaRef ds:uri="69737e73-f3ad-43f2-9fa4-d48f1107f5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17</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Office-tema</vt:lpstr>
      <vt:lpstr>1_Office-tema</vt:lpstr>
      <vt:lpstr>Møte 3</vt:lpstr>
      <vt:lpstr>Hjemmeoppgave</vt:lpstr>
      <vt:lpstr>Dagens agenda</vt:lpstr>
      <vt:lpstr>Hva trenger alle barn?</vt:lpstr>
      <vt:lpstr>PowerPoint Presentation</vt:lpstr>
      <vt:lpstr>Å være barn i flere kulturer</vt:lpstr>
      <vt:lpstr>Stress, migrasjon og traumer</vt:lpstr>
      <vt:lpstr>Barnas språk</vt:lpstr>
      <vt:lpstr>PowerPoint Presentation</vt:lpstr>
      <vt:lpstr>Å møte barn som har det vondt når en har det vanskelig selv</vt:lpstr>
      <vt:lpstr>Refleksjonsoppgave i plenum</vt:lpstr>
      <vt:lpstr>Å møte barn som har det vondt</vt:lpstr>
      <vt:lpstr>Hva trenger barnet?</vt:lpstr>
      <vt:lpstr>Hva trenger barnet?</vt:lpstr>
      <vt:lpstr>Hva trenger barnet? Oppsummering</vt:lpstr>
      <vt:lpstr>Hjemmelekse møte 3:</vt:lpstr>
      <vt:lpstr>Nyttige linker og adresser</vt:lpstr>
      <vt:lpstr>Ressurser til møte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2024-03-19T09:13:48Z</dcterms:created>
  <dcterms:modified xsi:type="dcterms:W3CDTF">2024-05-21T05:42:32Z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