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9"/>
  </p:notesMasterIdLst>
  <p:sldIdLst>
    <p:sldId id="278" r:id="rId2"/>
    <p:sldId id="279" r:id="rId3"/>
    <p:sldId id="280" r:id="rId4"/>
    <p:sldId id="287" r:id="rId5"/>
    <p:sldId id="284" r:id="rId6"/>
    <p:sldId id="281" r:id="rId7"/>
    <p:sldId id="276" r:id="rId8"/>
    <p:sldId id="275" r:id="rId9"/>
    <p:sldId id="277" r:id="rId10"/>
    <p:sldId id="285" r:id="rId11"/>
    <p:sldId id="288" r:id="rId12"/>
    <p:sldId id="289" r:id="rId13"/>
    <p:sldId id="283" r:id="rId14"/>
    <p:sldId id="286" r:id="rId15"/>
    <p:sldId id="282" r:id="rId16"/>
    <p:sldId id="310" r:id="rId17"/>
    <p:sldId id="273" r:id="rId18"/>
  </p:sldIdLst>
  <p:sldSz cx="12192000" cy="6858000"/>
  <p:notesSz cx="6858000" cy="9144000"/>
  <p:defaultTextStyle>
    <a:defPPr rtl="0">
      <a:defRPr lang="sw-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78" y="1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1D6F1F8-C5BA-4689-A6D7-E57C81BB87F1}" type="datetimeFigureOut">
              <a:rPr lang="nb-NO" smtClean="0"/>
              <a:t>29.05.2024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379D02B-5931-4225-89C3-A3FC1BB0BF96}" type="slidenum">
              <a:rPr lang="nb-NO" smtClean="0"/>
              <a:t>‹#›</a:t>
            </a:fld>
            <a:endParaRPr lang="nb-NO"/>
          </a:p>
        </p:txBody>
      </p:sp>
    </p:spTree>
    <p:extLst>
      <p:ext uri="{BB962C8B-B14F-4D97-AF65-F5344CB8AC3E}">
        <p14:creationId xmlns:p14="http://schemas.microsoft.com/office/powerpoint/2010/main" val="32583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VIKTIG Å IDENTIFISERE OG REKRUTTERE TIL FULLVERDIG FORELDREVEILEDNING. </a:t>
            </a:r>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a:t>
            </a:fld>
            <a:endParaRPr lang="nb-NO" dirty="0"/>
          </a:p>
        </p:txBody>
      </p:sp>
    </p:spTree>
    <p:extLst>
      <p:ext uri="{BB962C8B-B14F-4D97-AF65-F5344CB8AC3E}">
        <p14:creationId xmlns:p14="http://schemas.microsoft.com/office/powerpoint/2010/main" val="878255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171450" indent="-171450" rtl="0">
              <a:buFont typeface="Arial" panose="020B0604020202020204" pitchFamily="34" charset="0"/>
              <a:buChar char="•"/>
            </a:pPr>
            <a:r>
              <a:rPr lang="sw" sz="1200">
                <a:effectLst/>
              </a:rPr>
              <a:t>Hentet fra NKVTS sine nettsider: https://www.nkvts.no/flyktning/pfa/7-mestringsstrategier/</a:t>
            </a:r>
            <a:endParaRPr lang="nb-NO"/>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12</a:t>
            </a:fld>
            <a:endParaRPr lang="nb-NO"/>
          </a:p>
        </p:txBody>
      </p:sp>
    </p:spTree>
    <p:extLst>
      <p:ext uri="{BB962C8B-B14F-4D97-AF65-F5344CB8AC3E}">
        <p14:creationId xmlns:p14="http://schemas.microsoft.com/office/powerpoint/2010/main" val="4118959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Her er det viktig at man har tenkt ut noen eksempler. </a:t>
            </a:r>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13</a:t>
            </a:fld>
            <a:endParaRPr lang="nb-NO"/>
          </a:p>
        </p:txBody>
      </p:sp>
    </p:spTree>
    <p:extLst>
      <p:ext uri="{BB962C8B-B14F-4D97-AF65-F5344CB8AC3E}">
        <p14:creationId xmlns:p14="http://schemas.microsoft.com/office/powerpoint/2010/main" val="818346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dirty="0"/>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14</a:t>
            </a:fld>
            <a:endParaRPr lang="nb-NO"/>
          </a:p>
        </p:txBody>
      </p:sp>
    </p:spTree>
    <p:extLst>
      <p:ext uri="{BB962C8B-B14F-4D97-AF65-F5344CB8AC3E}">
        <p14:creationId xmlns:p14="http://schemas.microsoft.com/office/powerpoint/2010/main" val="2451057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Her er det fint hvis man legger inn kommunens tilbud.</a:t>
            </a:r>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15</a:t>
            </a:fld>
            <a:endParaRPr lang="nb-NO"/>
          </a:p>
        </p:txBody>
      </p:sp>
    </p:spTree>
    <p:extLst>
      <p:ext uri="{BB962C8B-B14F-4D97-AF65-F5344CB8AC3E}">
        <p14:creationId xmlns:p14="http://schemas.microsoft.com/office/powerpoint/2010/main" val="304607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sw">
                <a:ea typeface="Calibri"/>
                <a:cs typeface="Calibri"/>
              </a:rPr>
              <a:t>Stikkord til manus: </a:t>
            </a:r>
            <a:endParaRPr lang="nb-NO" dirty="0"/>
          </a:p>
          <a:p>
            <a:pPr marL="171450" indent="-171450" rtl="0">
              <a:spcBef>
                <a:spcPct val="0"/>
              </a:spcBef>
              <a:spcAft>
                <a:spcPct val="0"/>
              </a:spcAft>
              <a:buFont typeface="Calibri"/>
              <a:buChar char="-"/>
            </a:pPr>
            <a:r>
              <a:rPr lang="sw">
                <a:ea typeface="Calibri" panose="020F0502020204030204"/>
                <a:cs typeface="Calibri" panose="020F0502020204030204"/>
              </a:rPr>
              <a:t>Dette var det vi hadde for i dag</a:t>
            </a:r>
          </a:p>
          <a:p>
            <a:pPr marL="171450" indent="-171450" rtl="0">
              <a:spcBef>
                <a:spcPct val="0"/>
              </a:spcBef>
              <a:spcAft>
                <a:spcPct val="0"/>
              </a:spcAft>
              <a:buFont typeface="Calibri"/>
              <a:buChar char="-"/>
            </a:pPr>
            <a:r>
              <a:rPr lang="sw">
                <a:ea typeface="Calibri" panose="020F0502020204030204"/>
                <a:cs typeface="Calibri" panose="020F0502020204030204"/>
              </a:rPr>
              <a:t>Her følger det en del lenker til sider på internett dere kan finne mer informasjon og steder du kan henvende deg i kommunen</a:t>
            </a:r>
          </a:p>
          <a:p>
            <a:pPr rtl="0">
              <a:spcBef>
                <a:spcPct val="0"/>
              </a:spcBef>
              <a:spcAft>
                <a:spcPct val="0"/>
              </a:spcAft>
            </a:pPr>
            <a:endParaRPr lang="nb-NO" dirty="0">
              <a:ea typeface="Calibri" panose="020F0502020204030204"/>
              <a:cs typeface="Calibri" panose="020F0502020204030204"/>
            </a:endParaRPr>
          </a:p>
          <a:p>
            <a:pPr rtl="0">
              <a:spcBef>
                <a:spcPct val="0"/>
              </a:spcBef>
              <a:spcAft>
                <a:spcPct val="0"/>
              </a:spcAft>
            </a:pPr>
            <a:r>
              <a:rPr lang="sw">
                <a:ea typeface="Calibri" panose="020F0502020204030204"/>
                <a:cs typeface="Calibri" panose="020F0502020204030204"/>
              </a:rPr>
              <a:t>-----------------------------------------------------------------</a:t>
            </a:r>
            <a:endParaRPr lang="nb-NO" dirty="0">
              <a:cs typeface="Calibri"/>
            </a:endParaRPr>
          </a:p>
          <a:p>
            <a:pPr rtl="0">
              <a:spcBef>
                <a:spcPct val="0"/>
              </a:spcBef>
              <a:spcAft>
                <a:spcPct val="0"/>
              </a:spcAft>
            </a:pPr>
            <a:endParaRPr lang="nb-NO" dirty="0">
              <a:cs typeface="Calibri"/>
            </a:endParaRPr>
          </a:p>
          <a:p>
            <a:pPr rtl="0"/>
            <a:endParaRPr lang="en-US" dirty="0">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Gå igjennom oppgaven fra forrige gang</a:t>
            </a:r>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3</a:t>
            </a:fld>
            <a:endParaRPr lang="nb-NO" dirty="0"/>
          </a:p>
        </p:txBody>
      </p:sp>
    </p:spTree>
    <p:extLst>
      <p:ext uri="{BB962C8B-B14F-4D97-AF65-F5344CB8AC3E}">
        <p14:creationId xmlns:p14="http://schemas.microsoft.com/office/powerpoint/2010/main" val="394070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Her ønsker vi at dere legger til noe som passer til tema fra det foreldreveiledningsprogrammet du er sertifisert i. For eksempel kan du bruke </a:t>
            </a:r>
            <a:r>
              <a:rPr lang="sw" noProof="0"/>
              <a:t>ICDP</a:t>
            </a:r>
            <a:r>
              <a:rPr lang="sw"/>
              <a:t>-Huset om dere bruker ICDP i din kommune. Bruker du DUÅ kan du for eksempel bruke Foreldrepyramiden. </a:t>
            </a:r>
          </a:p>
          <a:p>
            <a:pPr rtl="0"/>
            <a:endParaRPr lang="nb-NO" dirty="0"/>
          </a:p>
          <a:p>
            <a:pPr rtl="0"/>
            <a:r>
              <a:rPr lang="sw"/>
              <a:t>Bruk dette for å vise at i et samspill mellom foreldre og barn er det mange aspekter som er viktig. Derifra kan du finne en overgang til at en viktig del av samspillet er hvordan en som voksen setter grenser for barn, som er neste tema. </a:t>
            </a:r>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4</a:t>
            </a:fld>
            <a:endParaRPr lang="nb-NO" dirty="0"/>
          </a:p>
        </p:txBody>
      </p:sp>
    </p:spTree>
    <p:extLst>
      <p:ext uri="{BB962C8B-B14F-4D97-AF65-F5344CB8AC3E}">
        <p14:creationId xmlns:p14="http://schemas.microsoft.com/office/powerpoint/2010/main" val="348459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dirty="0"/>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5</a:t>
            </a:fld>
            <a:endParaRPr lang="nb-NO" dirty="0"/>
          </a:p>
        </p:txBody>
      </p:sp>
    </p:spTree>
    <p:extLst>
      <p:ext uri="{BB962C8B-B14F-4D97-AF65-F5344CB8AC3E}">
        <p14:creationId xmlns:p14="http://schemas.microsoft.com/office/powerpoint/2010/main" val="2970486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Eksempel: Om en sier nei til å spille mer dataspill kan barnet bli svært lei seg og sint. Har man forståelse om at barnet synes det er kjipt å avslutte noe som er veldig gøy, og lar de få lov til å være sint og lei seg for det, kan det føles støttende for barnet. De får lov til å være sint for det, og det er veldig forståelig at de blir lei seg når vi som voksne kommer å skrur av noe som er så gøy. Det skjønner vi godt. </a:t>
            </a:r>
          </a:p>
          <a:p>
            <a:pPr rtl="0"/>
            <a:endParaRPr lang="nb-NO" dirty="0"/>
          </a:p>
          <a:p>
            <a:pPr rtl="0"/>
            <a:r>
              <a:rPr lang="sw"/>
              <a:t>Det er allikevel slik at vi må skru av etter en viss tid, eller sette den grensen. Forklar barnet ditt hvorfor det er viktig at vi ikke spiller dataspill hele tiden, selv om det er skikkelig gøy. La de bli sint og frustrert, men grensen er tydelig allikevel. </a:t>
            </a:r>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6</a:t>
            </a:fld>
            <a:endParaRPr lang="nb-NO" dirty="0"/>
          </a:p>
        </p:txBody>
      </p:sp>
    </p:spTree>
    <p:extLst>
      <p:ext uri="{BB962C8B-B14F-4D97-AF65-F5344CB8AC3E}">
        <p14:creationId xmlns:p14="http://schemas.microsoft.com/office/powerpoint/2010/main" val="1139114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342900" indent="-342900" rtl="0">
              <a:spcBef>
                <a:spcPts val="1000"/>
              </a:spcBef>
              <a:buFont typeface="Symbol,Sans-Serif"/>
              <a:buChar char=""/>
            </a:pPr>
            <a:endParaRPr lang="nb-NO" sz="1200" dirty="0">
              <a:latin typeface="Arial"/>
              <a:cs typeface="Arial"/>
            </a:endParaRPr>
          </a:p>
          <a:p>
            <a:pPr marL="0" indent="0" rtl="0">
              <a:spcBef>
                <a:spcPts val="1000"/>
              </a:spcBef>
              <a:buFont typeface="Symbol,Sans-Serif"/>
              <a:buNone/>
            </a:pPr>
            <a:r>
              <a:rPr lang="sw" sz="1200">
                <a:latin typeface="Arial"/>
                <a:cs typeface="Arial"/>
              </a:rPr>
              <a:t>På denne sliden er det vikt å få frem noe som støtter til foreldres selvivaretakelse, stressmestring og selvhjelp i krevende livssituasjoner.</a:t>
            </a:r>
          </a:p>
          <a:p>
            <a:pPr marL="0" indent="0" rtl="0">
              <a:spcBef>
                <a:spcPts val="1000"/>
              </a:spcBef>
              <a:buFont typeface="Symbol,Sans-Serif"/>
              <a:buNone/>
            </a:pPr>
            <a:endParaRPr lang="nb-NO" sz="1200" dirty="0">
              <a:latin typeface="Arial"/>
              <a:cs typeface="Arial"/>
            </a:endParaRPr>
          </a:p>
          <a:p>
            <a:pPr marL="0" indent="0" rtl="0">
              <a:spcBef>
                <a:spcPts val="1000"/>
              </a:spcBef>
              <a:buFont typeface="Symbol,Sans-Serif"/>
              <a:buNone/>
            </a:pPr>
            <a:r>
              <a:rPr lang="sw" sz="1200">
                <a:latin typeface="Arial"/>
                <a:cs typeface="Arial"/>
              </a:rPr>
              <a:t>Her er det lurt å få frem at selv om det er mye fint ved det å være foreldre er det også mye som kan være frustrerende. Det kan være validerende å få normalisert dette, så det er det vi skal ha fokus på i denne sliden. </a:t>
            </a:r>
          </a:p>
          <a:p>
            <a:pPr marL="342900" indent="-342900" rtl="0">
              <a:spcBef>
                <a:spcPts val="1000"/>
              </a:spcBef>
              <a:buFont typeface="Symbol,Sans-Serif"/>
              <a:buChar char=""/>
            </a:pPr>
            <a:endParaRPr lang="nb-NO" dirty="0"/>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8</a:t>
            </a:fld>
            <a:endParaRPr lang="nb-NO" dirty="0"/>
          </a:p>
        </p:txBody>
      </p:sp>
    </p:spTree>
    <p:extLst>
      <p:ext uri="{BB962C8B-B14F-4D97-AF65-F5344CB8AC3E}">
        <p14:creationId xmlns:p14="http://schemas.microsoft.com/office/powerpoint/2010/main" val="31428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sw">
                <a:cs typeface="Calibri"/>
              </a:rPr>
              <a:t>Nå begynner snart hverdagen på egen hånd I Norge, uansett hvor lang tid du og familien kommer til å oppholde dere her så vil vi støtte deg I å være en god forelder for barnet ditt. Foreldre er viktigere enn alt annet for barns utvikling.</a:t>
            </a:r>
          </a:p>
          <a:p>
            <a:pPr rtl="0"/>
            <a:endParaRPr lang="en-US">
              <a:cs typeface="Calibri"/>
            </a:endParaRPr>
          </a:p>
          <a:p>
            <a:pPr rtl="0"/>
            <a:r>
              <a:rPr lang="sw">
                <a:cs typeface="Calibri"/>
              </a:rPr>
              <a:t>Å ha sosial støtte som foreldre – et universelt behov. Vi trenger å kunne drøfte ulike problemstillinger knyttet til barn </a:t>
            </a:r>
          </a:p>
          <a:p>
            <a:pPr rtl="0"/>
            <a:endParaRPr lang="en-US">
              <a:cs typeface="Calibri"/>
            </a:endParaRPr>
          </a:p>
        </p:txBody>
      </p:sp>
      <p:sp>
        <p:nvSpPr>
          <p:cNvPr id="4" name="Slide Number Placeholder 3"/>
          <p:cNvSpPr>
            <a:spLocks noGrp="1"/>
          </p:cNvSpPr>
          <p:nvPr>
            <p:ph type="sldNum" sz="quarter" idx="5"/>
          </p:nvPr>
        </p:nvSpPr>
        <p:spPr/>
        <p:txBody>
          <a:bodyPr rtlCol="0"/>
          <a:lstStyle/>
          <a:p>
            <a:pPr rtl="0"/>
            <a:fld id="{58940A1C-C1EE-4646-B7A5-2E7169BACB61}" type="slidenum">
              <a:t>9</a:t>
            </a:fld>
            <a:endParaRPr lang="en-US"/>
          </a:p>
        </p:txBody>
      </p:sp>
    </p:spTree>
    <p:extLst>
      <p:ext uri="{BB962C8B-B14F-4D97-AF65-F5344CB8AC3E}">
        <p14:creationId xmlns:p14="http://schemas.microsoft.com/office/powerpoint/2010/main" val="3507804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10</a:t>
            </a:fld>
            <a:endParaRPr lang="nb-NO"/>
          </a:p>
        </p:txBody>
      </p:sp>
    </p:spTree>
    <p:extLst>
      <p:ext uri="{BB962C8B-B14F-4D97-AF65-F5344CB8AC3E}">
        <p14:creationId xmlns:p14="http://schemas.microsoft.com/office/powerpoint/2010/main" val="279295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171450" indent="-171450" rtl="0">
              <a:buFont typeface="Arial" panose="020B0604020202020204" pitchFamily="34" charset="0"/>
              <a:buChar char="•"/>
            </a:pPr>
            <a:r>
              <a:rPr lang="sw"/>
              <a:t>Eksempel på punkt en kan være en helsearbeider, et familiemedlem eller en venn man stoler på. </a:t>
            </a:r>
          </a:p>
          <a:p>
            <a:pPr marL="171450" indent="-171450" rtl="0">
              <a:buFont typeface="Arial" panose="020B0604020202020204" pitchFamily="34" charset="0"/>
              <a:buChar char="•"/>
            </a:pPr>
            <a:r>
              <a:rPr lang="sw"/>
              <a:t>Eksempel på punkty 2 er </a:t>
            </a:r>
            <a:r>
              <a:rPr lang="sw" sz="1200">
                <a:effectLst/>
              </a:rPr>
              <a:t>aktiviteter som holder dem aktive, som å lese, tegne, skrive sanger, danse.</a:t>
            </a:r>
          </a:p>
          <a:p>
            <a:pPr marL="171450" indent="-171450" rtl="0">
              <a:buFont typeface="Arial" panose="020B0604020202020204" pitchFamily="34" charset="0"/>
              <a:buChar char="•"/>
            </a:pPr>
            <a:endParaRPr lang="en-US" sz="1200">
              <a:effectLst/>
            </a:endParaRPr>
          </a:p>
          <a:p>
            <a:pPr marL="171450" indent="-171450" rtl="0">
              <a:buFont typeface="Arial" panose="020B0604020202020204" pitchFamily="34" charset="0"/>
              <a:buChar char="•"/>
            </a:pPr>
            <a:r>
              <a:rPr lang="sw" sz="1200">
                <a:effectLst/>
              </a:rPr>
              <a:t>Hentet fra NKVTS sine nettsider: https://www.nkvts.no/flyktning/pfa/7-mestringsstrategier/</a:t>
            </a:r>
            <a:br>
              <a:rPr lang="en-US" sz="1200">
                <a:effectLst/>
              </a:rPr>
            </a:br>
            <a:endParaRPr lang="nb-NO"/>
          </a:p>
        </p:txBody>
      </p:sp>
      <p:sp>
        <p:nvSpPr>
          <p:cNvPr id="4" name="Plassholder for lysbildenummer 3"/>
          <p:cNvSpPr>
            <a:spLocks noGrp="1"/>
          </p:cNvSpPr>
          <p:nvPr>
            <p:ph type="sldNum" sz="quarter" idx="5"/>
          </p:nvPr>
        </p:nvSpPr>
        <p:spPr/>
        <p:txBody>
          <a:bodyPr rtlCol="0"/>
          <a:lstStyle/>
          <a:p>
            <a:pPr rtl="0"/>
            <a:fld id="{E379D02B-5931-4225-89C3-A3FC1BB0BF96}" type="slidenum">
              <a:rPr lang="nb-NO" smtClean="0"/>
              <a:t>11</a:t>
            </a:fld>
            <a:endParaRPr lang="nb-NO"/>
          </a:p>
        </p:txBody>
      </p:sp>
    </p:spTree>
    <p:extLst>
      <p:ext uri="{BB962C8B-B14F-4D97-AF65-F5344CB8AC3E}">
        <p14:creationId xmlns:p14="http://schemas.microsoft.com/office/powerpoint/2010/main" val="1343370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60EE96-E361-CA25-9725-796003D79572}"/>
              </a:ext>
            </a:extLst>
          </p:cNvPr>
          <p:cNvSpPr>
            <a:spLocks noGrp="1"/>
          </p:cNvSpPr>
          <p:nvPr>
            <p:ph type="ctrTitle"/>
          </p:nvPr>
        </p:nvSpPr>
        <p:spPr>
          <a:xfrm>
            <a:off x="1524000" y="1122363"/>
            <a:ext cx="9144000" cy="2387600"/>
          </a:xfrm>
        </p:spPr>
        <p:txBody>
          <a:bodyPr rtlCol="0" anchor="b"/>
          <a:lstStyle>
            <a:lvl1pPr algn="ctr">
              <a:defRPr sz="6000"/>
            </a:lvl1pPr>
          </a:lstStyle>
          <a:p>
            <a:pPr rtl="0"/>
            <a:r>
              <a:rPr lang="sw"/>
              <a:t>Klikk for å redigere tittelstil</a:t>
            </a:r>
          </a:p>
        </p:txBody>
      </p:sp>
      <p:sp>
        <p:nvSpPr>
          <p:cNvPr id="3" name="Undertittel 2">
            <a:extLst>
              <a:ext uri="{FF2B5EF4-FFF2-40B4-BE49-F238E27FC236}">
                <a16:creationId xmlns:a16="http://schemas.microsoft.com/office/drawing/2014/main" id="{FEA46E9E-0721-FB83-0126-AF6F2EE573D5}"/>
              </a:ext>
            </a:extLst>
          </p:cNvPr>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w"/>
              <a:t>Klikk for å redigere undertittelstil i malen</a:t>
            </a:r>
          </a:p>
        </p:txBody>
      </p:sp>
      <p:sp>
        <p:nvSpPr>
          <p:cNvPr id="4" name="Plassholder for dato 3">
            <a:extLst>
              <a:ext uri="{FF2B5EF4-FFF2-40B4-BE49-F238E27FC236}">
                <a16:creationId xmlns:a16="http://schemas.microsoft.com/office/drawing/2014/main" id="{C207905C-F975-DE81-D079-DDCA5A159F3E}"/>
              </a:ext>
            </a:extLst>
          </p:cNvPr>
          <p:cNvSpPr>
            <a:spLocks noGrp="1"/>
          </p:cNvSpPr>
          <p:nvPr>
            <p:ph type="dt" sz="half" idx="10"/>
          </p:nvPr>
        </p:nvSpPr>
        <p:spPr/>
        <p:txBody>
          <a:bodyPr rtlCol="0"/>
          <a:lstStyle/>
          <a:p>
            <a:pPr rtl="0"/>
            <a:fld id="{380A795C-BA6B-4BC9-AF6F-736CEE5A869E}" type="datetimeFigureOut">
              <a:rPr lang="nb-NO" smtClean="0"/>
              <a:t>29.05.2024</a:t>
            </a:fld>
            <a:endParaRPr lang="nb-NO"/>
          </a:p>
        </p:txBody>
      </p:sp>
      <p:sp>
        <p:nvSpPr>
          <p:cNvPr id="5" name="Plassholder for bunntekst 4">
            <a:extLst>
              <a:ext uri="{FF2B5EF4-FFF2-40B4-BE49-F238E27FC236}">
                <a16:creationId xmlns:a16="http://schemas.microsoft.com/office/drawing/2014/main" id="{BE842DF5-AD65-DC0E-4AE8-8D2505CEEB5E}"/>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D61C9723-BB3A-2E46-0437-3F5B171B8FA6}"/>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3938943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FE11D5-DA5C-1731-4F8D-2482BC37E0DE}"/>
              </a:ext>
            </a:extLst>
          </p:cNvPr>
          <p:cNvSpPr>
            <a:spLocks noGrp="1"/>
          </p:cNvSpPr>
          <p:nvPr>
            <p:ph type="title"/>
          </p:nvPr>
        </p:nvSpPr>
        <p:spPr/>
        <p:txBody>
          <a:bodyPr rtlCol="0"/>
          <a:lstStyle/>
          <a:p>
            <a:pPr rtl="0"/>
            <a:r>
              <a:rPr lang="sw"/>
              <a:t>Klikk for å redigere tittelstil</a:t>
            </a:r>
          </a:p>
        </p:txBody>
      </p:sp>
      <p:sp>
        <p:nvSpPr>
          <p:cNvPr id="3" name="Plassholder for loddrett tekst 2">
            <a:extLst>
              <a:ext uri="{FF2B5EF4-FFF2-40B4-BE49-F238E27FC236}">
                <a16:creationId xmlns:a16="http://schemas.microsoft.com/office/drawing/2014/main" id="{C41DBD07-D249-5FF0-173B-5BD4D831F658}"/>
              </a:ext>
            </a:extLst>
          </p:cNvPr>
          <p:cNvSpPr>
            <a:spLocks noGrp="1"/>
          </p:cNvSpPr>
          <p:nvPr>
            <p:ph type="body" orient="vert" idx="1"/>
          </p:nvPr>
        </p:nvSpPr>
        <p:spPr/>
        <p:txBody>
          <a:bodyPr vert="eaVert"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4" name="Plassholder for dato 3">
            <a:extLst>
              <a:ext uri="{FF2B5EF4-FFF2-40B4-BE49-F238E27FC236}">
                <a16:creationId xmlns:a16="http://schemas.microsoft.com/office/drawing/2014/main" id="{9C170F80-437A-CB56-DCD0-12CBED569F49}"/>
              </a:ext>
            </a:extLst>
          </p:cNvPr>
          <p:cNvSpPr>
            <a:spLocks noGrp="1"/>
          </p:cNvSpPr>
          <p:nvPr>
            <p:ph type="dt" sz="half" idx="10"/>
          </p:nvPr>
        </p:nvSpPr>
        <p:spPr/>
        <p:txBody>
          <a:bodyPr rtlCol="0"/>
          <a:lstStyle/>
          <a:p>
            <a:pPr rtl="0"/>
            <a:fld id="{380A795C-BA6B-4BC9-AF6F-736CEE5A869E}" type="datetimeFigureOut">
              <a:rPr lang="nb-NO" smtClean="0"/>
              <a:t>29.05.2024</a:t>
            </a:fld>
            <a:endParaRPr lang="nb-NO"/>
          </a:p>
        </p:txBody>
      </p:sp>
      <p:sp>
        <p:nvSpPr>
          <p:cNvPr id="5" name="Plassholder for bunntekst 4">
            <a:extLst>
              <a:ext uri="{FF2B5EF4-FFF2-40B4-BE49-F238E27FC236}">
                <a16:creationId xmlns:a16="http://schemas.microsoft.com/office/drawing/2014/main" id="{5EC10540-F4F6-7A55-4750-114F4829A1DB}"/>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E7147279-6E2F-74A0-9788-3F066CFEA26F}"/>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1733830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6DC0CD0E-B637-4C14-EFDA-44D6E2933A02}"/>
              </a:ext>
            </a:extLst>
          </p:cNvPr>
          <p:cNvSpPr>
            <a:spLocks noGrp="1"/>
          </p:cNvSpPr>
          <p:nvPr>
            <p:ph type="title" orient="vert"/>
          </p:nvPr>
        </p:nvSpPr>
        <p:spPr>
          <a:xfrm>
            <a:off x="8724900" y="365125"/>
            <a:ext cx="2628900" cy="5811838"/>
          </a:xfrm>
        </p:spPr>
        <p:txBody>
          <a:bodyPr vert="eaVert" rtlCol="0"/>
          <a:lstStyle/>
          <a:p>
            <a:pPr rtl="0"/>
            <a:r>
              <a:rPr lang="sw"/>
              <a:t>Klikk for å redigere tittelstil</a:t>
            </a:r>
          </a:p>
        </p:txBody>
      </p:sp>
      <p:sp>
        <p:nvSpPr>
          <p:cNvPr id="3" name="Plassholder for loddrett tekst 2">
            <a:extLst>
              <a:ext uri="{FF2B5EF4-FFF2-40B4-BE49-F238E27FC236}">
                <a16:creationId xmlns:a16="http://schemas.microsoft.com/office/drawing/2014/main" id="{BE0E3469-BF60-3E92-D250-60E335DA9141}"/>
              </a:ext>
            </a:extLst>
          </p:cNvPr>
          <p:cNvSpPr>
            <a:spLocks noGrp="1"/>
          </p:cNvSpPr>
          <p:nvPr>
            <p:ph type="body" orient="vert" idx="1"/>
          </p:nvPr>
        </p:nvSpPr>
        <p:spPr>
          <a:xfrm>
            <a:off x="838200" y="365125"/>
            <a:ext cx="7734300" cy="5811838"/>
          </a:xfrm>
        </p:spPr>
        <p:txBody>
          <a:bodyPr vert="eaVert"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4" name="Plassholder for dato 3">
            <a:extLst>
              <a:ext uri="{FF2B5EF4-FFF2-40B4-BE49-F238E27FC236}">
                <a16:creationId xmlns:a16="http://schemas.microsoft.com/office/drawing/2014/main" id="{242EAA1E-6167-B098-B3F0-CBD64F9D2EB7}"/>
              </a:ext>
            </a:extLst>
          </p:cNvPr>
          <p:cNvSpPr>
            <a:spLocks noGrp="1"/>
          </p:cNvSpPr>
          <p:nvPr>
            <p:ph type="dt" sz="half" idx="10"/>
          </p:nvPr>
        </p:nvSpPr>
        <p:spPr/>
        <p:txBody>
          <a:bodyPr rtlCol="0"/>
          <a:lstStyle/>
          <a:p>
            <a:pPr rtl="0"/>
            <a:fld id="{380A795C-BA6B-4BC9-AF6F-736CEE5A869E}" type="datetimeFigureOut">
              <a:rPr lang="nb-NO" smtClean="0"/>
              <a:t>29.05.2024</a:t>
            </a:fld>
            <a:endParaRPr lang="nb-NO"/>
          </a:p>
        </p:txBody>
      </p:sp>
      <p:sp>
        <p:nvSpPr>
          <p:cNvPr id="5" name="Plassholder for bunntekst 4">
            <a:extLst>
              <a:ext uri="{FF2B5EF4-FFF2-40B4-BE49-F238E27FC236}">
                <a16:creationId xmlns:a16="http://schemas.microsoft.com/office/drawing/2014/main" id="{540DDD20-621E-39A2-D1A0-D2640DA7AA00}"/>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F4EE5E4C-1901-4F95-49AB-35AEF0347F13}"/>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298240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A185B7-F908-FB13-456A-96BAC045AA23}"/>
              </a:ext>
            </a:extLst>
          </p:cNvPr>
          <p:cNvSpPr>
            <a:spLocks noGrp="1"/>
          </p:cNvSpPr>
          <p:nvPr>
            <p:ph type="title"/>
          </p:nvPr>
        </p:nvSpPr>
        <p:spPr/>
        <p:txBody>
          <a:bodyPr rtlCol="0"/>
          <a:lstStyle/>
          <a:p>
            <a:pPr rtl="0"/>
            <a:r>
              <a:rPr lang="sw"/>
              <a:t>Klikk for å redigere tittelstil</a:t>
            </a:r>
          </a:p>
        </p:txBody>
      </p:sp>
      <p:sp>
        <p:nvSpPr>
          <p:cNvPr id="3" name="Plassholder for innhold 2">
            <a:extLst>
              <a:ext uri="{FF2B5EF4-FFF2-40B4-BE49-F238E27FC236}">
                <a16:creationId xmlns:a16="http://schemas.microsoft.com/office/drawing/2014/main" id="{2B5EBC57-275C-968A-BED2-5844858DDDD0}"/>
              </a:ext>
            </a:extLst>
          </p:cNvPr>
          <p:cNvSpPr>
            <a:spLocks noGrp="1"/>
          </p:cNvSpPr>
          <p:nvPr>
            <p:ph idx="1"/>
          </p:nvPr>
        </p:nvSpPr>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4" name="Plassholder for dato 3">
            <a:extLst>
              <a:ext uri="{FF2B5EF4-FFF2-40B4-BE49-F238E27FC236}">
                <a16:creationId xmlns:a16="http://schemas.microsoft.com/office/drawing/2014/main" id="{9E12A1BA-B774-7893-D623-2164591F2FAD}"/>
              </a:ext>
            </a:extLst>
          </p:cNvPr>
          <p:cNvSpPr>
            <a:spLocks noGrp="1"/>
          </p:cNvSpPr>
          <p:nvPr>
            <p:ph type="dt" sz="half" idx="10"/>
          </p:nvPr>
        </p:nvSpPr>
        <p:spPr/>
        <p:txBody>
          <a:bodyPr rtlCol="0"/>
          <a:lstStyle/>
          <a:p>
            <a:pPr rtl="0"/>
            <a:fld id="{380A795C-BA6B-4BC9-AF6F-736CEE5A869E}" type="datetimeFigureOut">
              <a:rPr lang="nb-NO" smtClean="0"/>
              <a:t>29.05.2024</a:t>
            </a:fld>
            <a:endParaRPr lang="nb-NO"/>
          </a:p>
        </p:txBody>
      </p:sp>
      <p:sp>
        <p:nvSpPr>
          <p:cNvPr id="5" name="Plassholder for bunntekst 4">
            <a:extLst>
              <a:ext uri="{FF2B5EF4-FFF2-40B4-BE49-F238E27FC236}">
                <a16:creationId xmlns:a16="http://schemas.microsoft.com/office/drawing/2014/main" id="{3454AC9B-F900-9C87-9576-0DDB1488A102}"/>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FC0F26DB-EF68-4D21-57A1-33C65FAE28D6}"/>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133839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40CC79-042C-F4E7-9813-49D31F460241}"/>
              </a:ext>
            </a:extLst>
          </p:cNvPr>
          <p:cNvSpPr>
            <a:spLocks noGrp="1"/>
          </p:cNvSpPr>
          <p:nvPr>
            <p:ph type="title"/>
          </p:nvPr>
        </p:nvSpPr>
        <p:spPr>
          <a:xfrm>
            <a:off x="831850" y="1709738"/>
            <a:ext cx="10515600" cy="2852737"/>
          </a:xfrm>
        </p:spPr>
        <p:txBody>
          <a:bodyPr rtlCol="0" anchor="b"/>
          <a:lstStyle>
            <a:lvl1pPr>
              <a:defRPr sz="6000"/>
            </a:lvl1pPr>
          </a:lstStyle>
          <a:p>
            <a:pPr rtl="0"/>
            <a:r>
              <a:rPr lang="sw"/>
              <a:t>Klikk for å redigere tittelstil</a:t>
            </a:r>
          </a:p>
        </p:txBody>
      </p:sp>
      <p:sp>
        <p:nvSpPr>
          <p:cNvPr id="3" name="Plassholder for tekst 2">
            <a:extLst>
              <a:ext uri="{FF2B5EF4-FFF2-40B4-BE49-F238E27FC236}">
                <a16:creationId xmlns:a16="http://schemas.microsoft.com/office/drawing/2014/main" id="{29C401EA-18A2-A03D-01F5-3ED45BA6034F}"/>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sw"/>
              <a:t>Klikk for å redigere tekststiler i malen</a:t>
            </a:r>
          </a:p>
        </p:txBody>
      </p:sp>
      <p:sp>
        <p:nvSpPr>
          <p:cNvPr id="4" name="Plassholder for dato 3">
            <a:extLst>
              <a:ext uri="{FF2B5EF4-FFF2-40B4-BE49-F238E27FC236}">
                <a16:creationId xmlns:a16="http://schemas.microsoft.com/office/drawing/2014/main" id="{6018B034-5F4F-B61E-634B-7DBDF90AEAA7}"/>
              </a:ext>
            </a:extLst>
          </p:cNvPr>
          <p:cNvSpPr>
            <a:spLocks noGrp="1"/>
          </p:cNvSpPr>
          <p:nvPr>
            <p:ph type="dt" sz="half" idx="10"/>
          </p:nvPr>
        </p:nvSpPr>
        <p:spPr/>
        <p:txBody>
          <a:bodyPr rtlCol="0"/>
          <a:lstStyle/>
          <a:p>
            <a:pPr rtl="0"/>
            <a:fld id="{380A795C-BA6B-4BC9-AF6F-736CEE5A869E}" type="datetimeFigureOut">
              <a:rPr lang="nb-NO" smtClean="0"/>
              <a:t>29.05.2024</a:t>
            </a:fld>
            <a:endParaRPr lang="nb-NO"/>
          </a:p>
        </p:txBody>
      </p:sp>
      <p:sp>
        <p:nvSpPr>
          <p:cNvPr id="5" name="Plassholder for bunntekst 4">
            <a:extLst>
              <a:ext uri="{FF2B5EF4-FFF2-40B4-BE49-F238E27FC236}">
                <a16:creationId xmlns:a16="http://schemas.microsoft.com/office/drawing/2014/main" id="{6CC2589B-834B-E1A7-68D9-27B86932550A}"/>
              </a:ext>
            </a:extLst>
          </p:cNvPr>
          <p:cNvSpPr>
            <a:spLocks noGrp="1"/>
          </p:cNvSpPr>
          <p:nvPr>
            <p:ph type="ftr" sz="quarter" idx="11"/>
          </p:nvPr>
        </p:nvSpPr>
        <p:spPr/>
        <p:txBody>
          <a:bodyPr rtlCol="0"/>
          <a:lstStyle/>
          <a:p>
            <a:pPr rtl="0"/>
            <a:endParaRPr lang="nb-NO"/>
          </a:p>
        </p:txBody>
      </p:sp>
      <p:sp>
        <p:nvSpPr>
          <p:cNvPr id="6" name="Plassholder for lysbildenummer 5">
            <a:extLst>
              <a:ext uri="{FF2B5EF4-FFF2-40B4-BE49-F238E27FC236}">
                <a16:creationId xmlns:a16="http://schemas.microsoft.com/office/drawing/2014/main" id="{B3FE8A5B-5AE3-7D9D-D0A7-2B6EE40E96CE}"/>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316945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62787D-8CA1-4ACE-95ED-777EC2E963A6}"/>
              </a:ext>
            </a:extLst>
          </p:cNvPr>
          <p:cNvSpPr>
            <a:spLocks noGrp="1"/>
          </p:cNvSpPr>
          <p:nvPr>
            <p:ph type="title"/>
          </p:nvPr>
        </p:nvSpPr>
        <p:spPr/>
        <p:txBody>
          <a:bodyPr rtlCol="0"/>
          <a:lstStyle/>
          <a:p>
            <a:pPr rtl="0"/>
            <a:r>
              <a:rPr lang="sw"/>
              <a:t>Klikk for å redigere tittelstil</a:t>
            </a:r>
          </a:p>
        </p:txBody>
      </p:sp>
      <p:sp>
        <p:nvSpPr>
          <p:cNvPr id="3" name="Plassholder for innhold 2">
            <a:extLst>
              <a:ext uri="{FF2B5EF4-FFF2-40B4-BE49-F238E27FC236}">
                <a16:creationId xmlns:a16="http://schemas.microsoft.com/office/drawing/2014/main" id="{6752A998-0123-D578-8FB2-25A34FFB7BBB}"/>
              </a:ext>
            </a:extLst>
          </p:cNvPr>
          <p:cNvSpPr>
            <a:spLocks noGrp="1"/>
          </p:cNvSpPr>
          <p:nvPr>
            <p:ph sz="half" idx="1"/>
          </p:nvPr>
        </p:nvSpPr>
        <p:spPr>
          <a:xfrm>
            <a:off x="838200" y="1825625"/>
            <a:ext cx="5181600" cy="435133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4" name="Plassholder for innhold 3">
            <a:extLst>
              <a:ext uri="{FF2B5EF4-FFF2-40B4-BE49-F238E27FC236}">
                <a16:creationId xmlns:a16="http://schemas.microsoft.com/office/drawing/2014/main" id="{503B7766-17C9-3AE8-77A3-51DE2146936F}"/>
              </a:ext>
            </a:extLst>
          </p:cNvPr>
          <p:cNvSpPr>
            <a:spLocks noGrp="1"/>
          </p:cNvSpPr>
          <p:nvPr>
            <p:ph sz="half" idx="2"/>
          </p:nvPr>
        </p:nvSpPr>
        <p:spPr>
          <a:xfrm>
            <a:off x="6172200" y="1825625"/>
            <a:ext cx="5181600" cy="435133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5" name="Plassholder for dato 4">
            <a:extLst>
              <a:ext uri="{FF2B5EF4-FFF2-40B4-BE49-F238E27FC236}">
                <a16:creationId xmlns:a16="http://schemas.microsoft.com/office/drawing/2014/main" id="{0C3D7763-36F5-D37F-F19B-00692C9A12F2}"/>
              </a:ext>
            </a:extLst>
          </p:cNvPr>
          <p:cNvSpPr>
            <a:spLocks noGrp="1"/>
          </p:cNvSpPr>
          <p:nvPr>
            <p:ph type="dt" sz="half" idx="10"/>
          </p:nvPr>
        </p:nvSpPr>
        <p:spPr/>
        <p:txBody>
          <a:bodyPr rtlCol="0"/>
          <a:lstStyle/>
          <a:p>
            <a:pPr rtl="0"/>
            <a:fld id="{380A795C-BA6B-4BC9-AF6F-736CEE5A869E}" type="datetimeFigureOut">
              <a:rPr lang="nb-NO" smtClean="0"/>
              <a:t>29.05.2024</a:t>
            </a:fld>
            <a:endParaRPr lang="nb-NO"/>
          </a:p>
        </p:txBody>
      </p:sp>
      <p:sp>
        <p:nvSpPr>
          <p:cNvPr id="6" name="Plassholder for bunntekst 5">
            <a:extLst>
              <a:ext uri="{FF2B5EF4-FFF2-40B4-BE49-F238E27FC236}">
                <a16:creationId xmlns:a16="http://schemas.microsoft.com/office/drawing/2014/main" id="{71157BD2-29C0-38F1-94FF-66D1241284D8}"/>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9CE56989-668B-48A0-67E6-66BD2101BE7B}"/>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28365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65C2AC-EBDC-0B68-18D8-01C47A277E9A}"/>
              </a:ext>
            </a:extLst>
          </p:cNvPr>
          <p:cNvSpPr>
            <a:spLocks noGrp="1"/>
          </p:cNvSpPr>
          <p:nvPr>
            <p:ph type="title"/>
          </p:nvPr>
        </p:nvSpPr>
        <p:spPr>
          <a:xfrm>
            <a:off x="839788" y="365125"/>
            <a:ext cx="10515600" cy="1325563"/>
          </a:xfrm>
        </p:spPr>
        <p:txBody>
          <a:bodyPr rtlCol="0"/>
          <a:lstStyle/>
          <a:p>
            <a:pPr rtl="0"/>
            <a:r>
              <a:rPr lang="sw"/>
              <a:t>Klikk for å redigere tittelstil</a:t>
            </a:r>
          </a:p>
        </p:txBody>
      </p:sp>
      <p:sp>
        <p:nvSpPr>
          <p:cNvPr id="3" name="Plassholder for tekst 2">
            <a:extLst>
              <a:ext uri="{FF2B5EF4-FFF2-40B4-BE49-F238E27FC236}">
                <a16:creationId xmlns:a16="http://schemas.microsoft.com/office/drawing/2014/main" id="{98D20AAB-7447-5670-A9F3-75207E614249}"/>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w"/>
              <a:t>Klikk for å redigere tekststiler i malen</a:t>
            </a:r>
          </a:p>
        </p:txBody>
      </p:sp>
      <p:sp>
        <p:nvSpPr>
          <p:cNvPr id="4" name="Plassholder for innhold 3">
            <a:extLst>
              <a:ext uri="{FF2B5EF4-FFF2-40B4-BE49-F238E27FC236}">
                <a16:creationId xmlns:a16="http://schemas.microsoft.com/office/drawing/2014/main" id="{83D6BD54-33E1-AC1B-04B1-A52F531410FC}"/>
              </a:ext>
            </a:extLst>
          </p:cNvPr>
          <p:cNvSpPr>
            <a:spLocks noGrp="1"/>
          </p:cNvSpPr>
          <p:nvPr>
            <p:ph sz="half" idx="2"/>
          </p:nvPr>
        </p:nvSpPr>
        <p:spPr>
          <a:xfrm>
            <a:off x="839788" y="2505075"/>
            <a:ext cx="5157787" cy="368458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5" name="Plassholder for tekst 4">
            <a:extLst>
              <a:ext uri="{FF2B5EF4-FFF2-40B4-BE49-F238E27FC236}">
                <a16:creationId xmlns:a16="http://schemas.microsoft.com/office/drawing/2014/main" id="{7FE7DD18-5EE6-1536-9357-10D26D32C8C9}"/>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w"/>
              <a:t>Klikk for å redigere tekststiler i malen</a:t>
            </a:r>
          </a:p>
        </p:txBody>
      </p:sp>
      <p:sp>
        <p:nvSpPr>
          <p:cNvPr id="6" name="Plassholder for innhold 5">
            <a:extLst>
              <a:ext uri="{FF2B5EF4-FFF2-40B4-BE49-F238E27FC236}">
                <a16:creationId xmlns:a16="http://schemas.microsoft.com/office/drawing/2014/main" id="{C261A450-E90D-0E14-1506-C4D47C407FC6}"/>
              </a:ext>
            </a:extLst>
          </p:cNvPr>
          <p:cNvSpPr>
            <a:spLocks noGrp="1"/>
          </p:cNvSpPr>
          <p:nvPr>
            <p:ph sz="quarter" idx="4"/>
          </p:nvPr>
        </p:nvSpPr>
        <p:spPr>
          <a:xfrm>
            <a:off x="6172200" y="2505075"/>
            <a:ext cx="5183188" cy="368458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7" name="Plassholder for dato 6">
            <a:extLst>
              <a:ext uri="{FF2B5EF4-FFF2-40B4-BE49-F238E27FC236}">
                <a16:creationId xmlns:a16="http://schemas.microsoft.com/office/drawing/2014/main" id="{A3C60ED3-97E7-224B-7A63-714EC4445AF3}"/>
              </a:ext>
            </a:extLst>
          </p:cNvPr>
          <p:cNvSpPr>
            <a:spLocks noGrp="1"/>
          </p:cNvSpPr>
          <p:nvPr>
            <p:ph type="dt" sz="half" idx="10"/>
          </p:nvPr>
        </p:nvSpPr>
        <p:spPr/>
        <p:txBody>
          <a:bodyPr rtlCol="0"/>
          <a:lstStyle/>
          <a:p>
            <a:pPr rtl="0"/>
            <a:fld id="{380A795C-BA6B-4BC9-AF6F-736CEE5A869E}" type="datetimeFigureOut">
              <a:rPr lang="nb-NO" smtClean="0"/>
              <a:t>29.05.2024</a:t>
            </a:fld>
            <a:endParaRPr lang="nb-NO"/>
          </a:p>
        </p:txBody>
      </p:sp>
      <p:sp>
        <p:nvSpPr>
          <p:cNvPr id="8" name="Plassholder for bunntekst 7">
            <a:extLst>
              <a:ext uri="{FF2B5EF4-FFF2-40B4-BE49-F238E27FC236}">
                <a16:creationId xmlns:a16="http://schemas.microsoft.com/office/drawing/2014/main" id="{6E84818D-71C1-CC18-8449-721D76041B3C}"/>
              </a:ext>
            </a:extLst>
          </p:cNvPr>
          <p:cNvSpPr>
            <a:spLocks noGrp="1"/>
          </p:cNvSpPr>
          <p:nvPr>
            <p:ph type="ftr" sz="quarter" idx="11"/>
          </p:nvPr>
        </p:nvSpPr>
        <p:spPr/>
        <p:txBody>
          <a:bodyPr rtlCol="0"/>
          <a:lstStyle/>
          <a:p>
            <a:pPr rtl="0"/>
            <a:endParaRPr lang="nb-NO"/>
          </a:p>
        </p:txBody>
      </p:sp>
      <p:sp>
        <p:nvSpPr>
          <p:cNvPr id="9" name="Plassholder for lysbildenummer 8">
            <a:extLst>
              <a:ext uri="{FF2B5EF4-FFF2-40B4-BE49-F238E27FC236}">
                <a16:creationId xmlns:a16="http://schemas.microsoft.com/office/drawing/2014/main" id="{54981684-DF16-9B79-B655-0B4764B85410}"/>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886636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C0698C-906E-2146-99C9-9251DFE48189}"/>
              </a:ext>
            </a:extLst>
          </p:cNvPr>
          <p:cNvSpPr>
            <a:spLocks noGrp="1"/>
          </p:cNvSpPr>
          <p:nvPr>
            <p:ph type="title"/>
          </p:nvPr>
        </p:nvSpPr>
        <p:spPr/>
        <p:txBody>
          <a:bodyPr rtlCol="0"/>
          <a:lstStyle/>
          <a:p>
            <a:pPr rtl="0"/>
            <a:r>
              <a:rPr lang="sw"/>
              <a:t>Klikk for å redigere tittelstil</a:t>
            </a:r>
          </a:p>
        </p:txBody>
      </p:sp>
      <p:sp>
        <p:nvSpPr>
          <p:cNvPr id="3" name="Plassholder for dato 2">
            <a:extLst>
              <a:ext uri="{FF2B5EF4-FFF2-40B4-BE49-F238E27FC236}">
                <a16:creationId xmlns:a16="http://schemas.microsoft.com/office/drawing/2014/main" id="{AEEE1EA9-3F9C-76ED-2A99-FD976BA0CF8B}"/>
              </a:ext>
            </a:extLst>
          </p:cNvPr>
          <p:cNvSpPr>
            <a:spLocks noGrp="1"/>
          </p:cNvSpPr>
          <p:nvPr>
            <p:ph type="dt" sz="half" idx="10"/>
          </p:nvPr>
        </p:nvSpPr>
        <p:spPr/>
        <p:txBody>
          <a:bodyPr rtlCol="0"/>
          <a:lstStyle/>
          <a:p>
            <a:pPr rtl="0"/>
            <a:fld id="{380A795C-BA6B-4BC9-AF6F-736CEE5A869E}" type="datetimeFigureOut">
              <a:rPr lang="nb-NO" smtClean="0"/>
              <a:t>29.05.2024</a:t>
            </a:fld>
            <a:endParaRPr lang="nb-NO"/>
          </a:p>
        </p:txBody>
      </p:sp>
      <p:sp>
        <p:nvSpPr>
          <p:cNvPr id="4" name="Plassholder for bunntekst 3">
            <a:extLst>
              <a:ext uri="{FF2B5EF4-FFF2-40B4-BE49-F238E27FC236}">
                <a16:creationId xmlns:a16="http://schemas.microsoft.com/office/drawing/2014/main" id="{A9560657-F429-792B-A654-F4AA8B949C19}"/>
              </a:ext>
            </a:extLst>
          </p:cNvPr>
          <p:cNvSpPr>
            <a:spLocks noGrp="1"/>
          </p:cNvSpPr>
          <p:nvPr>
            <p:ph type="ftr" sz="quarter" idx="11"/>
          </p:nvPr>
        </p:nvSpPr>
        <p:spPr/>
        <p:txBody>
          <a:bodyPr rtlCol="0"/>
          <a:lstStyle/>
          <a:p>
            <a:pPr rtl="0"/>
            <a:endParaRPr lang="nb-NO"/>
          </a:p>
        </p:txBody>
      </p:sp>
      <p:sp>
        <p:nvSpPr>
          <p:cNvPr id="5" name="Plassholder for lysbildenummer 4">
            <a:extLst>
              <a:ext uri="{FF2B5EF4-FFF2-40B4-BE49-F238E27FC236}">
                <a16:creationId xmlns:a16="http://schemas.microsoft.com/office/drawing/2014/main" id="{E40D572C-8744-D74F-858B-E57184136669}"/>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343182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290F394-AC2B-77A4-E3FB-1115F92A0C93}"/>
              </a:ext>
            </a:extLst>
          </p:cNvPr>
          <p:cNvSpPr>
            <a:spLocks noGrp="1"/>
          </p:cNvSpPr>
          <p:nvPr>
            <p:ph type="dt" sz="half" idx="10"/>
          </p:nvPr>
        </p:nvSpPr>
        <p:spPr/>
        <p:txBody>
          <a:bodyPr rtlCol="0"/>
          <a:lstStyle/>
          <a:p>
            <a:pPr rtl="0"/>
            <a:fld id="{380A795C-BA6B-4BC9-AF6F-736CEE5A869E}" type="datetimeFigureOut">
              <a:rPr lang="nb-NO" smtClean="0"/>
              <a:t>29.05.2024</a:t>
            </a:fld>
            <a:endParaRPr lang="nb-NO"/>
          </a:p>
        </p:txBody>
      </p:sp>
      <p:sp>
        <p:nvSpPr>
          <p:cNvPr id="3" name="Plassholder for bunntekst 2">
            <a:extLst>
              <a:ext uri="{FF2B5EF4-FFF2-40B4-BE49-F238E27FC236}">
                <a16:creationId xmlns:a16="http://schemas.microsoft.com/office/drawing/2014/main" id="{F26991CC-483D-E52B-261F-0CCD1D1D01DD}"/>
              </a:ext>
            </a:extLst>
          </p:cNvPr>
          <p:cNvSpPr>
            <a:spLocks noGrp="1"/>
          </p:cNvSpPr>
          <p:nvPr>
            <p:ph type="ftr" sz="quarter" idx="11"/>
          </p:nvPr>
        </p:nvSpPr>
        <p:spPr/>
        <p:txBody>
          <a:bodyPr rtlCol="0"/>
          <a:lstStyle/>
          <a:p>
            <a:pPr rtl="0"/>
            <a:endParaRPr lang="nb-NO"/>
          </a:p>
        </p:txBody>
      </p:sp>
      <p:sp>
        <p:nvSpPr>
          <p:cNvPr id="4" name="Plassholder for lysbildenummer 3">
            <a:extLst>
              <a:ext uri="{FF2B5EF4-FFF2-40B4-BE49-F238E27FC236}">
                <a16:creationId xmlns:a16="http://schemas.microsoft.com/office/drawing/2014/main" id="{0B49444F-B606-6AE6-D381-AEAC584C2F44}"/>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1747319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3A5967-9C47-8BF4-1F3C-367C70F239FB}"/>
              </a:ext>
            </a:extLst>
          </p:cNvPr>
          <p:cNvSpPr>
            <a:spLocks noGrp="1"/>
          </p:cNvSpPr>
          <p:nvPr>
            <p:ph type="title"/>
          </p:nvPr>
        </p:nvSpPr>
        <p:spPr>
          <a:xfrm>
            <a:off x="839788" y="457200"/>
            <a:ext cx="3932237" cy="1600200"/>
          </a:xfrm>
        </p:spPr>
        <p:txBody>
          <a:bodyPr rtlCol="0" anchor="b"/>
          <a:lstStyle>
            <a:lvl1pPr>
              <a:defRPr sz="3200"/>
            </a:lvl1pPr>
          </a:lstStyle>
          <a:p>
            <a:pPr rtl="0"/>
            <a:r>
              <a:rPr lang="sw"/>
              <a:t>Klikk for å redigere tittelstil</a:t>
            </a:r>
          </a:p>
        </p:txBody>
      </p:sp>
      <p:sp>
        <p:nvSpPr>
          <p:cNvPr id="3" name="Plassholder for innhold 2">
            <a:extLst>
              <a:ext uri="{FF2B5EF4-FFF2-40B4-BE49-F238E27FC236}">
                <a16:creationId xmlns:a16="http://schemas.microsoft.com/office/drawing/2014/main" id="{EE2DF13E-AD57-B21C-4BC0-5D2A7F442DD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4" name="Plassholder for tekst 3">
            <a:extLst>
              <a:ext uri="{FF2B5EF4-FFF2-40B4-BE49-F238E27FC236}">
                <a16:creationId xmlns:a16="http://schemas.microsoft.com/office/drawing/2014/main" id="{6B0762D9-A463-9A8C-3656-02339EAA0F22}"/>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w"/>
              <a:t>Klikk for å redigere tekststiler i malen</a:t>
            </a:r>
          </a:p>
        </p:txBody>
      </p:sp>
      <p:sp>
        <p:nvSpPr>
          <p:cNvPr id="5" name="Plassholder for dato 4">
            <a:extLst>
              <a:ext uri="{FF2B5EF4-FFF2-40B4-BE49-F238E27FC236}">
                <a16:creationId xmlns:a16="http://schemas.microsoft.com/office/drawing/2014/main" id="{90979E13-C6C3-012B-69D0-127A65AAAB1E}"/>
              </a:ext>
            </a:extLst>
          </p:cNvPr>
          <p:cNvSpPr>
            <a:spLocks noGrp="1"/>
          </p:cNvSpPr>
          <p:nvPr>
            <p:ph type="dt" sz="half" idx="10"/>
          </p:nvPr>
        </p:nvSpPr>
        <p:spPr/>
        <p:txBody>
          <a:bodyPr rtlCol="0"/>
          <a:lstStyle/>
          <a:p>
            <a:pPr rtl="0"/>
            <a:fld id="{380A795C-BA6B-4BC9-AF6F-736CEE5A869E}" type="datetimeFigureOut">
              <a:rPr lang="nb-NO" smtClean="0"/>
              <a:t>29.05.2024</a:t>
            </a:fld>
            <a:endParaRPr lang="nb-NO"/>
          </a:p>
        </p:txBody>
      </p:sp>
      <p:sp>
        <p:nvSpPr>
          <p:cNvPr id="6" name="Plassholder for bunntekst 5">
            <a:extLst>
              <a:ext uri="{FF2B5EF4-FFF2-40B4-BE49-F238E27FC236}">
                <a16:creationId xmlns:a16="http://schemas.microsoft.com/office/drawing/2014/main" id="{A6967CE3-5A11-D34F-B1B6-651239CEA799}"/>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41216730-B13C-14FF-BAD5-11BA1C353BB0}"/>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2010418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548D7A-F403-7AF4-D38D-AB6C4621440B}"/>
              </a:ext>
            </a:extLst>
          </p:cNvPr>
          <p:cNvSpPr>
            <a:spLocks noGrp="1"/>
          </p:cNvSpPr>
          <p:nvPr>
            <p:ph type="title"/>
          </p:nvPr>
        </p:nvSpPr>
        <p:spPr>
          <a:xfrm>
            <a:off x="839788" y="457200"/>
            <a:ext cx="3932237" cy="1600200"/>
          </a:xfrm>
        </p:spPr>
        <p:txBody>
          <a:bodyPr rtlCol="0" anchor="b"/>
          <a:lstStyle>
            <a:lvl1pPr>
              <a:defRPr sz="3200"/>
            </a:lvl1pPr>
          </a:lstStyle>
          <a:p>
            <a:pPr rtl="0"/>
            <a:r>
              <a:rPr lang="sw"/>
              <a:t>Klikk for å redigere tittelstil</a:t>
            </a:r>
          </a:p>
        </p:txBody>
      </p:sp>
      <p:sp>
        <p:nvSpPr>
          <p:cNvPr id="3" name="Plassholder for bilde 2">
            <a:extLst>
              <a:ext uri="{FF2B5EF4-FFF2-40B4-BE49-F238E27FC236}">
                <a16:creationId xmlns:a16="http://schemas.microsoft.com/office/drawing/2014/main" id="{43CA2D75-F813-E1D7-5DF5-FE0446A96A57}"/>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nb-NO"/>
          </a:p>
        </p:txBody>
      </p:sp>
      <p:sp>
        <p:nvSpPr>
          <p:cNvPr id="4" name="Plassholder for tekst 3">
            <a:extLst>
              <a:ext uri="{FF2B5EF4-FFF2-40B4-BE49-F238E27FC236}">
                <a16:creationId xmlns:a16="http://schemas.microsoft.com/office/drawing/2014/main" id="{77FAFC28-8382-4028-1419-31261B407B7C}"/>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w"/>
              <a:t>Klikk for å redigere tekststiler i malen</a:t>
            </a:r>
          </a:p>
        </p:txBody>
      </p:sp>
      <p:sp>
        <p:nvSpPr>
          <p:cNvPr id="5" name="Plassholder for dato 4">
            <a:extLst>
              <a:ext uri="{FF2B5EF4-FFF2-40B4-BE49-F238E27FC236}">
                <a16:creationId xmlns:a16="http://schemas.microsoft.com/office/drawing/2014/main" id="{648403B6-01CC-29D2-6D3B-1453D778627C}"/>
              </a:ext>
            </a:extLst>
          </p:cNvPr>
          <p:cNvSpPr>
            <a:spLocks noGrp="1"/>
          </p:cNvSpPr>
          <p:nvPr>
            <p:ph type="dt" sz="half" idx="10"/>
          </p:nvPr>
        </p:nvSpPr>
        <p:spPr/>
        <p:txBody>
          <a:bodyPr rtlCol="0"/>
          <a:lstStyle/>
          <a:p>
            <a:pPr rtl="0"/>
            <a:fld id="{380A795C-BA6B-4BC9-AF6F-736CEE5A869E}" type="datetimeFigureOut">
              <a:rPr lang="nb-NO" smtClean="0"/>
              <a:t>29.05.2024</a:t>
            </a:fld>
            <a:endParaRPr lang="nb-NO"/>
          </a:p>
        </p:txBody>
      </p:sp>
      <p:sp>
        <p:nvSpPr>
          <p:cNvPr id="6" name="Plassholder for bunntekst 5">
            <a:extLst>
              <a:ext uri="{FF2B5EF4-FFF2-40B4-BE49-F238E27FC236}">
                <a16:creationId xmlns:a16="http://schemas.microsoft.com/office/drawing/2014/main" id="{151A1F33-7629-4DF2-2E9C-40EF929271E6}"/>
              </a:ext>
            </a:extLst>
          </p:cNvPr>
          <p:cNvSpPr>
            <a:spLocks noGrp="1"/>
          </p:cNvSpPr>
          <p:nvPr>
            <p:ph type="ftr" sz="quarter" idx="11"/>
          </p:nvPr>
        </p:nvSpPr>
        <p:spPr/>
        <p:txBody>
          <a:bodyPr rtlCol="0"/>
          <a:lstStyle/>
          <a:p>
            <a:pPr rtl="0"/>
            <a:endParaRPr lang="nb-NO"/>
          </a:p>
        </p:txBody>
      </p:sp>
      <p:sp>
        <p:nvSpPr>
          <p:cNvPr id="7" name="Plassholder for lysbildenummer 6">
            <a:extLst>
              <a:ext uri="{FF2B5EF4-FFF2-40B4-BE49-F238E27FC236}">
                <a16:creationId xmlns:a16="http://schemas.microsoft.com/office/drawing/2014/main" id="{829FE6E8-3264-25F5-5643-ACDDFF507605}"/>
              </a:ext>
            </a:extLst>
          </p:cNvPr>
          <p:cNvSpPr>
            <a:spLocks noGrp="1"/>
          </p:cNvSpPr>
          <p:nvPr>
            <p:ph type="sldNum" sz="quarter" idx="12"/>
          </p:nvPr>
        </p:nvSpPr>
        <p:spPr/>
        <p:txBody>
          <a:bodyPr rtlCol="0"/>
          <a:lstStyle/>
          <a:p>
            <a:pPr rtl="0"/>
            <a:fld id="{0341A2DB-04B2-41EC-BCF7-D859F5556319}" type="slidenum">
              <a:rPr lang="nb-NO" smtClean="0"/>
              <a:t>‹#›</a:t>
            </a:fld>
            <a:endParaRPr lang="nb-NO"/>
          </a:p>
        </p:txBody>
      </p:sp>
    </p:spTree>
    <p:extLst>
      <p:ext uri="{BB962C8B-B14F-4D97-AF65-F5344CB8AC3E}">
        <p14:creationId xmlns:p14="http://schemas.microsoft.com/office/powerpoint/2010/main" val="1119210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324C32F-27D2-E743-5CDF-FD68965F2A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sw"/>
              <a:t>Klikk for å redigere tittelstil</a:t>
            </a:r>
          </a:p>
        </p:txBody>
      </p:sp>
      <p:sp>
        <p:nvSpPr>
          <p:cNvPr id="3" name="Plassholder for tekst 2">
            <a:extLst>
              <a:ext uri="{FF2B5EF4-FFF2-40B4-BE49-F238E27FC236}">
                <a16:creationId xmlns:a16="http://schemas.microsoft.com/office/drawing/2014/main" id="{FF295E12-B76A-CA14-CBDB-436BAE064B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p>
        </p:txBody>
      </p:sp>
      <p:sp>
        <p:nvSpPr>
          <p:cNvPr id="4" name="Plassholder for dato 3">
            <a:extLst>
              <a:ext uri="{FF2B5EF4-FFF2-40B4-BE49-F238E27FC236}">
                <a16:creationId xmlns:a16="http://schemas.microsoft.com/office/drawing/2014/main" id="{9AF284D3-1D3A-311B-050C-C65E74B95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380A795C-BA6B-4BC9-AF6F-736CEE5A869E}" type="datetimeFigureOut">
              <a:rPr lang="nb-NO" smtClean="0"/>
              <a:t>29.05.2024</a:t>
            </a:fld>
            <a:endParaRPr lang="nb-NO"/>
          </a:p>
        </p:txBody>
      </p:sp>
      <p:sp>
        <p:nvSpPr>
          <p:cNvPr id="5" name="Plassholder for bunntekst 4">
            <a:extLst>
              <a:ext uri="{FF2B5EF4-FFF2-40B4-BE49-F238E27FC236}">
                <a16:creationId xmlns:a16="http://schemas.microsoft.com/office/drawing/2014/main" id="{CD105CE9-0706-EE88-BE73-8FA017DB5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nb-NO"/>
          </a:p>
        </p:txBody>
      </p:sp>
      <p:sp>
        <p:nvSpPr>
          <p:cNvPr id="6" name="Plassholder for lysbildenummer 5">
            <a:extLst>
              <a:ext uri="{FF2B5EF4-FFF2-40B4-BE49-F238E27FC236}">
                <a16:creationId xmlns:a16="http://schemas.microsoft.com/office/drawing/2014/main" id="{EDA6C957-8781-A6EE-8334-E2DDEAC795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0341A2DB-04B2-41EC-BCF7-D859F5556319}" type="slidenum">
              <a:rPr lang="nb-NO" smtClean="0"/>
              <a:t>‹#›</a:t>
            </a:fld>
            <a:endParaRPr lang="nb-NO"/>
          </a:p>
        </p:txBody>
      </p:sp>
    </p:spTree>
    <p:extLst>
      <p:ext uri="{BB962C8B-B14F-4D97-AF65-F5344CB8AC3E}">
        <p14:creationId xmlns:p14="http://schemas.microsoft.com/office/powerpoint/2010/main" val="2590818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flexid.no/krysskulturelle-liv/krysskulturelt-foreldreskap" TargetMode="External"/><Relationship Id="rId3" Type="http://schemas.openxmlformats.org/officeDocument/2006/relationships/hyperlink" Target="https://flyktning.net/" TargetMode="External"/><Relationship Id="rId7" Type="http://schemas.openxmlformats.org/officeDocument/2006/relationships/hyperlink" Target="https://rettentil.no/fra-bekymring-til-hjelp/a-leve-med-krysskultur" TargetMode="External"/><Relationship Id="rId2" Type="http://schemas.openxmlformats.org/officeDocument/2006/relationships/hyperlink" Target="https://flyktning.net/ressurs/guide-og-app-for-flyktningforeldre-og-e-laeringskurs-for-hjelperne" TargetMode="External"/><Relationship Id="rId1" Type="http://schemas.openxmlformats.org/officeDocument/2006/relationships/slideLayout" Target="../slideLayouts/slideLayout2.xml"/><Relationship Id="rId6" Type="http://schemas.openxmlformats.org/officeDocument/2006/relationships/hyperlink" Target="https://www.youtube.com/watch?v=-krzA9PbDj0&amp;t=4s" TargetMode="External"/><Relationship Id="rId5" Type="http://schemas.openxmlformats.org/officeDocument/2006/relationships/hyperlink" Target="https://www.nkvts.no/flyktning/vanlige-reaksjoner/" TargetMode="External"/><Relationship Id="rId10"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4" Type="http://schemas.openxmlformats.org/officeDocument/2006/relationships/hyperlink" Target="https://flyktning.net/oppfolging/forebygging/foreldreveiledning" TargetMode="External"/><Relationship Id="rId9" Type="http://schemas.openxmlformats.org/officeDocument/2006/relationships/hyperlink" Target="https://www.udir.no/tall-og-forskning/finn-forskning/rapporter/kurspilot-for-ungdom-med-flerkulturell-oppvekst/"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33" name="Rectangle 32">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dirty="0"/>
          </a:p>
        </p:txBody>
      </p:sp>
      <p:grpSp>
        <p:nvGrpSpPr>
          <p:cNvPr id="35" name="Group 34">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6" name="Freeform: Shape 35">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37" name="Freeform: Shape 36">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38" name="Freeform: Shape 37">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39" name="Freeform: Shape 38">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rtl="0"/>
            <a:r>
              <a:rPr lang="sw" sz="3600" kern="1200" dirty="0">
                <a:solidFill>
                  <a:schemeClr val="tx2"/>
                </a:solidFill>
                <a:latin typeface="+mj-lt"/>
                <a:ea typeface="+mj-ea"/>
                <a:cs typeface="+mj-cs"/>
              </a:rPr>
              <a:t>Kikao cha 4</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rtl="0">
              <a:buFont typeface="Arial" panose="020B0604020202020204" pitchFamily="34" charset="0"/>
              <a:buChar char="•"/>
            </a:pPr>
            <a:r>
              <a:rPr lang="sw" sz="1800" dirty="0">
                <a:solidFill>
                  <a:schemeClr val="tx2"/>
                </a:solidFill>
              </a:rPr>
              <a:t>Wasilisho kwa wazazi.</a:t>
            </a:r>
            <a:endParaRPr lang="en-US" sz="1800" dirty="0">
              <a:solidFill>
                <a:schemeClr val="tx2"/>
              </a:solidFill>
            </a:endParaRPr>
          </a:p>
          <a:p>
            <a:pPr marL="457200" indent="-228600" algn="l" rtl="0">
              <a:buFont typeface="Arial" panose="020B0604020202020204" pitchFamily="34" charset="0"/>
              <a:buChar char="•"/>
            </a:pPr>
            <a:r>
              <a:rPr lang="sw" sz="1800" dirty="0">
                <a:solidFill>
                  <a:schemeClr val="tx2"/>
                </a:solidFill>
              </a:rPr>
              <a:t>Mwongozo wa mafunzo kwa mwalimu/mshauri (katika sehemu ya madokezo hapa chini).</a:t>
            </a:r>
            <a:endParaRPr lang="en-US" sz="1800" dirty="0">
              <a:solidFill>
                <a:schemeClr val="tx2"/>
              </a:solidFill>
            </a:endParaRPr>
          </a:p>
          <a:p>
            <a:pPr marL="457200" indent="-228600" algn="l" rtl="0">
              <a:buFont typeface="Arial" panose="020B0604020202020204" pitchFamily="34" charset="0"/>
              <a:buChar char="•"/>
            </a:pPr>
            <a:r>
              <a:rPr lang="sw" sz="1800" dirty="0">
                <a:solidFill>
                  <a:schemeClr val="tx2"/>
                </a:solidFill>
              </a:rPr>
              <a:t>Kazi ya nyumbani. </a:t>
            </a:r>
            <a:endParaRPr lang="en-US" sz="1800" dirty="0">
              <a:solidFill>
                <a:schemeClr val="tx2"/>
              </a:solidFill>
            </a:endParaRPr>
          </a:p>
          <a:p>
            <a:pPr marL="457200" indent="-228600" algn="l" rtl="0">
              <a:buFont typeface="Arial" panose="020B0604020202020204" pitchFamily="34" charset="0"/>
              <a:buChar char="•"/>
            </a:pPr>
            <a:r>
              <a:rPr lang="sw" sz="1800" dirty="0">
                <a:solidFill>
                  <a:schemeClr val="tx2"/>
                </a:solidFill>
              </a:rPr>
              <a:t>Nyenzo kwa wazazi zenye maelezo zaidi.</a:t>
            </a:r>
            <a:endParaRPr lang="en-US" sz="1800" dirty="0">
              <a:solidFill>
                <a:schemeClr val="tx2"/>
              </a:solidFill>
            </a:endParaRPr>
          </a:p>
        </p:txBody>
      </p:sp>
    </p:spTree>
    <p:extLst>
      <p:ext uri="{BB962C8B-B14F-4D97-AF65-F5344CB8AC3E}">
        <p14:creationId xmlns:p14="http://schemas.microsoft.com/office/powerpoint/2010/main" val="3417225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9E21A96-0200-62CD-CEDC-C718F6E050AE}"/>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4600" dirty="0"/>
              <a:t>Kujitunza kama mzazi</a:t>
            </a:r>
          </a:p>
        </p:txBody>
      </p:sp>
      <p:sp>
        <p:nvSpPr>
          <p:cNvPr id="5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EE252C25-2610-DD74-D8E9-5B8661CC324F}"/>
              </a:ext>
            </a:extLst>
          </p:cNvPr>
          <p:cNvSpPr>
            <a:spLocks noGrp="1"/>
          </p:cNvSpPr>
          <p:nvPr>
            <p:ph sz="half" idx="1"/>
          </p:nvPr>
        </p:nvSpPr>
        <p:spPr>
          <a:xfrm>
            <a:off x="640080" y="2872899"/>
            <a:ext cx="4243589" cy="3320668"/>
          </a:xfrm>
        </p:spPr>
        <p:txBody>
          <a:bodyPr vert="horz" lIns="91440" tIns="45720" rIns="91440" bIns="45720" rtlCol="0">
            <a:noAutofit/>
          </a:bodyPr>
          <a:lstStyle/>
          <a:p>
            <a:pPr rtl="0">
              <a:lnSpc>
                <a:spcPts val="1800"/>
              </a:lnSpc>
            </a:pPr>
            <a:r>
              <a:rPr lang="sw" sz="1800" dirty="0"/>
              <a:t>Watoto wanahitaji wazazi wanaojithamini wenyewe na afya yao.</a:t>
            </a:r>
          </a:p>
          <a:p>
            <a:pPr rtl="0">
              <a:lnSpc>
                <a:spcPts val="1800"/>
              </a:lnSpc>
            </a:pPr>
            <a:r>
              <a:rPr lang="sw" sz="1800" dirty="0"/>
              <a:t>Ni muhimu kuzingatia ustawi wako mwenyewe.</a:t>
            </a:r>
          </a:p>
          <a:p>
            <a:pPr rtl="0">
              <a:lnSpc>
                <a:spcPts val="1800"/>
              </a:lnSpc>
            </a:pPr>
            <a:r>
              <a:rPr lang="sw" sz="1800" dirty="0"/>
              <a:t>Ni muhimu kuzingatia afya yako mwenyewe.</a:t>
            </a:r>
          </a:p>
          <a:p>
            <a:pPr rtl="0">
              <a:lnSpc>
                <a:spcPts val="1800"/>
              </a:lnSpc>
            </a:pPr>
            <a:r>
              <a:rPr lang="sw" sz="1800" dirty="0"/>
              <a:t>Ni muhimu kuwa na wakati wa uhusiano wenu kama wanandoa.</a:t>
            </a:r>
          </a:p>
          <a:p>
            <a:pPr rtl="0">
              <a:lnSpc>
                <a:spcPts val="1800"/>
              </a:lnSpc>
            </a:pPr>
            <a:r>
              <a:rPr lang="sw" sz="1800" dirty="0"/>
              <a:t>Ni muhimu kuwa na uwezo wa kupumzika kwa dhamiri njema.</a:t>
            </a:r>
          </a:p>
          <a:p>
            <a:pPr rtl="0">
              <a:lnSpc>
                <a:spcPts val="1800"/>
              </a:lnSpc>
            </a:pPr>
            <a:r>
              <a:rPr lang="sw" sz="1800" dirty="0"/>
              <a:t>Hakuna mtu aliye mtimilifu!</a:t>
            </a:r>
          </a:p>
        </p:txBody>
      </p:sp>
      <p:pic>
        <p:nvPicPr>
          <p:cNvPr id="12" name="Plassholder for innhold 11" descr="Et bilde som inneholder klær, sko, person, innendørs&#10;&#10;Automatisk generert beskrivelse">
            <a:extLst>
              <a:ext uri="{FF2B5EF4-FFF2-40B4-BE49-F238E27FC236}">
                <a16:creationId xmlns:a16="http://schemas.microsoft.com/office/drawing/2014/main" id="{829FD1FB-1EF5-C36C-B46B-A684121364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174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243588" cy="1956841"/>
          </a:xfrm>
        </p:spPr>
        <p:txBody>
          <a:bodyPr vert="horz" lIns="91440" tIns="45720" rIns="91440" bIns="45720" rtlCol="0" anchor="b">
            <a:normAutofit fontScale="90000"/>
          </a:bodyPr>
          <a:lstStyle/>
          <a:p>
            <a:pPr rtl="0"/>
            <a:r>
              <a:rPr lang="sw" sz="5000" dirty="0"/>
              <a:t>Baadhi ya vidokezo vya kujitunza</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2200" dirty="0">
                <a:effectLst/>
              </a:rPr>
              <a:t>Zungumza na mtu ili upate usaidizi.</a:t>
            </a:r>
            <a:endParaRPr lang="en-US" sz="2200" dirty="0"/>
          </a:p>
          <a:p>
            <a:pPr rtl="0"/>
            <a:r>
              <a:rPr lang="sw" sz="2200" dirty="0">
                <a:effectLst/>
              </a:rPr>
              <a:t>Shiriki katika shughuli.</a:t>
            </a:r>
            <a:endParaRPr lang="en-US" sz="2200" dirty="0"/>
          </a:p>
          <a:p>
            <a:pPr rtl="0"/>
            <a:r>
              <a:rPr lang="sw" sz="2200" dirty="0">
                <a:effectLst/>
              </a:rPr>
              <a:t> </a:t>
            </a:r>
            <a:r>
              <a:rPr lang="sw" sz="2200" dirty="0"/>
              <a:t>J</a:t>
            </a:r>
            <a:r>
              <a:rPr lang="sw" sz="2200" dirty="0">
                <a:effectLst/>
              </a:rPr>
              <a:t>aribu kufuata utaratibu/ratiba.</a:t>
            </a:r>
            <a:endParaRPr lang="en-US" sz="2200" dirty="0"/>
          </a:p>
          <a:p>
            <a:pPr rtl="0"/>
            <a:r>
              <a:rPr lang="sw" sz="2200" dirty="0">
                <a:effectLst/>
              </a:rPr>
              <a:t>Kuwa na shajara.</a:t>
            </a:r>
            <a:endParaRPr lang="en-US" sz="2200" dirty="0"/>
          </a:p>
          <a:p>
            <a:pPr rtl="0"/>
            <a:r>
              <a:rPr lang="sw" sz="2200" dirty="0"/>
              <a:t>Shiriki katika shughuli na kazi za kidini au za kiroho.</a:t>
            </a:r>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6269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8619894A-E713-12EE-F7AF-4E6FA4D79841}"/>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pPr rtl="0"/>
            <a:r>
              <a:rPr lang="sw" sz="5000" dirty="0"/>
              <a:t>Baadhi ya vidokezo vya kujitunza</a:t>
            </a: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E0CB9C61-697E-2088-37CC-B8AA5778A9A2}"/>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1900" dirty="0">
                <a:effectLst/>
              </a:rPr>
              <a:t>Tumia mikakati ya kujituliza, kwa mfano mazoezi ya kupumua na kufanya mazoezi/shughuli.</a:t>
            </a:r>
            <a:endParaRPr lang="en-US" sz="1900" dirty="0"/>
          </a:p>
          <a:p>
            <a:pPr rtl="0"/>
            <a:r>
              <a:rPr lang="sw" sz="1900" dirty="0">
                <a:effectLst/>
              </a:rPr>
              <a:t>Tumia mikakati ya kukabiliana na hali ambayo unahisi imefanya kazi hapo awali.</a:t>
            </a:r>
            <a:endParaRPr lang="en-US" sz="1900" dirty="0"/>
          </a:p>
          <a:p>
            <a:pPr rtl="0"/>
            <a:r>
              <a:rPr lang="sw" sz="1900" dirty="0">
                <a:effectLst/>
              </a:rPr>
              <a:t>Jiambie kwamba ni kawaida kukasirika au kuudhika.</a:t>
            </a:r>
            <a:endParaRPr lang="en-US" sz="1900" dirty="0"/>
          </a:p>
          <a:p>
            <a:pPr rtl="0"/>
            <a:r>
              <a:rPr lang="sw" sz="1900" dirty="0">
                <a:effectLst/>
              </a:rPr>
              <a:t>Tafakari kumbukumbu za kupendeza kuhusu wale uliopoteza.</a:t>
            </a:r>
            <a:endParaRPr lang="en-US" sz="1900" dirty="0"/>
          </a:p>
        </p:txBody>
      </p:sp>
      <p:pic>
        <p:nvPicPr>
          <p:cNvPr id="5" name="Plassholder for innhold 4" descr="Et bilde som inneholder klær, person, anime, Animasjon&#10;&#10;Automatisk generert beskrivelse">
            <a:extLst>
              <a:ext uri="{FF2B5EF4-FFF2-40B4-BE49-F238E27FC236}">
                <a16:creationId xmlns:a16="http://schemas.microsoft.com/office/drawing/2014/main" id="{FB165A86-CF70-448B-D762-B4B113F825D3}"/>
              </a:ext>
            </a:extLst>
          </p:cNvPr>
          <p:cNvPicPr>
            <a:picLocks noGrp="1" noChangeAspect="1"/>
          </p:cNvPicPr>
          <p:nvPr>
            <p:ph sz="half" idx="2"/>
          </p:nvPr>
        </p:nvPicPr>
        <p:blipFill rotWithShape="1">
          <a:blip r:embed="rId3"/>
          <a:srcRect l="5477" r="1929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7233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8FC1CE3A-E08C-EF27-A459-AE1FB3F9116C}"/>
              </a:ext>
            </a:extLst>
          </p:cNvPr>
          <p:cNvSpPr>
            <a:spLocks noGrp="1"/>
          </p:cNvSpPr>
          <p:nvPr>
            <p:ph type="title"/>
          </p:nvPr>
        </p:nvSpPr>
        <p:spPr>
          <a:xfrm>
            <a:off x="640079" y="325369"/>
            <a:ext cx="4958615" cy="1956841"/>
          </a:xfrm>
        </p:spPr>
        <p:txBody>
          <a:bodyPr vert="horz" lIns="91440" tIns="45720" rIns="91440" bIns="45720" rtlCol="0" anchor="b">
            <a:normAutofit/>
          </a:bodyPr>
          <a:lstStyle/>
          <a:p>
            <a:pPr rtl="0"/>
            <a:r>
              <a:rPr lang="sw" sz="5400" dirty="0"/>
              <a:t>Tafakari ya pamoja</a:t>
            </a:r>
          </a:p>
        </p:txBody>
      </p:sp>
      <p:sp>
        <p:nvSpPr>
          <p:cNvPr id="6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7B6F954A-B98B-A1F0-F5CE-D1D7ADD0E77F}"/>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2200" dirty="0"/>
              <a:t>Je, ninahitaji nini katika maisha yangu ya kila siku ili kufanya vizuri kama mzazi?</a:t>
            </a:r>
          </a:p>
          <a:p>
            <a:pPr rtl="0"/>
            <a:r>
              <a:rPr lang="sw" sz="2200" dirty="0"/>
              <a:t>Je, ninahitaji nini kwa njia ya usaidizi?</a:t>
            </a:r>
          </a:p>
          <a:p>
            <a:pPr rtl="0"/>
            <a:r>
              <a:rPr lang="sw" sz="2200" dirty="0"/>
              <a:t>Je, ninawezaje kujitunza kwa njia bora zaidi?</a:t>
            </a:r>
          </a:p>
        </p:txBody>
      </p:sp>
      <p:pic>
        <p:nvPicPr>
          <p:cNvPr id="20" name="Plassholder for innhold 19" descr="Et bilde som inneholder klær, møbler, person, kvinne&#10;&#10;Automatisk generert beskrivelse">
            <a:extLst>
              <a:ext uri="{FF2B5EF4-FFF2-40B4-BE49-F238E27FC236}">
                <a16:creationId xmlns:a16="http://schemas.microsoft.com/office/drawing/2014/main" id="{CA7BCE0E-4688-2491-64BE-AD188DBF838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31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DD57EE63-F5AC-26DE-78DD-7334A44A1AF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5000" dirty="0"/>
              <a:t>Muhtasari - kutafakari</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BD98DF69-7A36-D503-F28E-A4A040B79E40}"/>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2200" dirty="0"/>
              <a:t>Je, imekuwaje kushiriki katika kozi hii?</a:t>
            </a:r>
          </a:p>
          <a:p>
            <a:pPr rtl="0"/>
            <a:r>
              <a:rPr lang="sw" sz="2200" dirty="0"/>
              <a:t>Je, umejifunza chochote kipya?</a:t>
            </a:r>
          </a:p>
          <a:p>
            <a:pPr rtl="0"/>
            <a:r>
              <a:rPr lang="sw" sz="2200" dirty="0"/>
              <a:t>Je, kuna jambo lolote unalohisi unahitaji ambalo hatujajadili hapa?</a:t>
            </a:r>
          </a:p>
          <a:p>
            <a:pPr rtl="0"/>
            <a:r>
              <a:rPr lang="sw" sz="2200" dirty="0"/>
              <a:t>Je, unahisi una hitaji la kuwa sehemu ya kikundi cha mwongozo wa wazazi?</a:t>
            </a:r>
          </a:p>
          <a:p>
            <a:pPr rtl="0"/>
            <a:endParaRPr lang="en-US" sz="2200" dirty="0"/>
          </a:p>
        </p:txBody>
      </p:sp>
      <p:pic>
        <p:nvPicPr>
          <p:cNvPr id="10" name="Plassholder for innhold 9" descr="Et bilde som inneholder klær, sko, jeans, person&#10;&#10;Automatisk generert beskrivelse">
            <a:extLst>
              <a:ext uri="{FF2B5EF4-FFF2-40B4-BE49-F238E27FC236}">
                <a16:creationId xmlns:a16="http://schemas.microsoft.com/office/drawing/2014/main" id="{8D84446D-D665-8C41-ECC4-CB8B573F964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79517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21CC3608-5F42-96C7-2DCF-2AFB074B41D0}"/>
              </a:ext>
            </a:extLst>
          </p:cNvPr>
          <p:cNvSpPr>
            <a:spLocks noGrp="1"/>
          </p:cNvSpPr>
          <p:nvPr>
            <p:ph type="title"/>
          </p:nvPr>
        </p:nvSpPr>
        <p:spPr>
          <a:xfrm>
            <a:off x="640080" y="458029"/>
            <a:ext cx="5199246" cy="1956841"/>
          </a:xfrm>
        </p:spPr>
        <p:txBody>
          <a:bodyPr vert="horz" lIns="91440" tIns="45720" rIns="91440" bIns="45720" rtlCol="0" anchor="b">
            <a:noAutofit/>
          </a:bodyPr>
          <a:lstStyle/>
          <a:p>
            <a:pPr rtl="0"/>
            <a:r>
              <a:rPr lang="sw" sz="4900" dirty="0"/>
              <a:t>Je, ni wapi ninaweza kutafuta usaidizi?</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B5EA5DB4-DE88-D34E-F071-AE4D1DEAB6B7}"/>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2200" dirty="0"/>
              <a:t>Mipango ya Manispaa inayotoa mwongozo kwa wazazi.</a:t>
            </a:r>
            <a:endParaRPr lang="en-US" sz="2200" dirty="0"/>
          </a:p>
          <a:p>
            <a:pPr rtl="0"/>
            <a:r>
              <a:rPr lang="sw" sz="2200" dirty="0"/>
              <a:t>Daktari kwa rufaa ya kumwona mwanasaikolojia au huduma zingine ili kuzungumza juu ya mambo unayoona kuwa magumu.</a:t>
            </a:r>
            <a:endParaRPr lang="en-US" sz="2200" dirty="0"/>
          </a:p>
          <a:p>
            <a:pPr rtl="0"/>
            <a:r>
              <a:rPr lang="sw" sz="2200" dirty="0"/>
              <a:t>Ofisi ya ustawi wa familia.</a:t>
            </a:r>
            <a:endParaRPr lang="en-US" sz="2200" dirty="0"/>
          </a:p>
          <a:p>
            <a:pPr rtl="0"/>
            <a:r>
              <a:rPr lang="sw" sz="2200" dirty="0"/>
              <a:t>Huduma za manispaa.</a:t>
            </a:r>
            <a:endParaRPr lang="en-US" sz="2200" dirty="0"/>
          </a:p>
          <a:p>
            <a:pPr rtl="0"/>
            <a:endParaRPr lang="en-US" sz="2200" dirty="0"/>
          </a:p>
        </p:txBody>
      </p:sp>
      <p:pic>
        <p:nvPicPr>
          <p:cNvPr id="5" name="Plassholder for innhold 4">
            <a:extLst>
              <a:ext uri="{FF2B5EF4-FFF2-40B4-BE49-F238E27FC236}">
                <a16:creationId xmlns:a16="http://schemas.microsoft.com/office/drawing/2014/main" id="{30163B99-734D-91D2-B17E-CFFF90DD3961}"/>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28874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rtlCol="0"/>
          <a:lstStyle/>
          <a:p>
            <a:pPr rtl="0"/>
            <a:r>
              <a:rPr lang="sw" dirty="0"/>
              <a:t>Viungo na anwani muhimu</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rtlCol="0"/>
          <a:lstStyle/>
          <a:p>
            <a:pPr rtl="0"/>
            <a:r>
              <a:rPr lang="sw"/>
              <a:t>Foreldrehverdag.no</a:t>
            </a:r>
          </a:p>
          <a:p>
            <a:pPr rtl="0"/>
            <a:r>
              <a:rPr lang="sw"/>
              <a:t>Littsint.no</a:t>
            </a:r>
          </a:p>
          <a:p>
            <a:pPr rtl="0"/>
            <a:r>
              <a:rPr lang="sw" i="1">
                <a:solidFill>
                  <a:srgbClr val="FF0000"/>
                </a:solidFill>
              </a:rPr>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800"/>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a:xfrm>
            <a:off x="640080" y="1243013"/>
            <a:ext cx="3855720" cy="4371974"/>
          </a:xfrm>
        </p:spPr>
        <p:txBody>
          <a:bodyPr rtlCol="0">
            <a:normAutofit/>
          </a:bodyPr>
          <a:lstStyle/>
          <a:p>
            <a:pPr rtl="0"/>
            <a:r>
              <a:rPr lang="sw" sz="3600" dirty="0">
                <a:solidFill>
                  <a:schemeClr val="tx2"/>
                </a:solidFill>
              </a:rPr>
              <a:t>Nyenzo za Kikao cha 4:</a:t>
            </a:r>
          </a:p>
        </p:txBody>
      </p:sp>
      <p:sp>
        <p:nvSpPr>
          <p:cNvPr id="4" name="Rectangle 1">
            <a:extLst>
              <a:ext uri="{FF2B5EF4-FFF2-40B4-BE49-F238E27FC236}">
                <a16:creationId xmlns:a16="http://schemas.microsoft.com/office/drawing/2014/main" id="{B13E1742-0C2B-531D-E3DF-34F6BB2F79F4}"/>
              </a:ext>
            </a:extLst>
          </p:cNvPr>
          <p:cNvSpPr txBox="1">
            <a:spLocks noChangeArrowheads="1"/>
          </p:cNvSpPr>
          <p:nvPr/>
        </p:nvSpPr>
        <p:spPr bwMode="auto">
          <a:xfrm>
            <a:off x="6172200" y="804672"/>
            <a:ext cx="5221224" cy="52303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eaLnBrk="0" fontAlgn="base" hangingPunct="0">
              <a:spcBef>
                <a:spcPct val="0"/>
              </a:spcBef>
              <a:spcAft>
                <a:spcPts val="600"/>
              </a:spcAft>
              <a:buFontTx/>
              <a:buNone/>
            </a:pPr>
            <a:r>
              <a:rPr lang="sw" sz="1500" b="1" dirty="0">
                <a:solidFill>
                  <a:schemeClr val="tx2"/>
                </a:solidFill>
                <a:ea typeface="Calibri" panose="020F0502020204030204" pitchFamily="34" charset="0"/>
                <a:cs typeface="Calibri" panose="020F0502020204030204" pitchFamily="34" charset="0"/>
              </a:rPr>
              <a:t>Psykoedukasjon om vanlige reaksjoner på stress, endring, migrasjon og flukt hos barn og voksne:</a:t>
            </a:r>
            <a:endParaRPr lang="nb-NO" altLang="nb-NO" sz="1500" dirty="0">
              <a:solidFill>
                <a:schemeClr val="tx2"/>
              </a:solidFill>
            </a:endParaRPr>
          </a:p>
          <a:p>
            <a:pPr marL="0" indent="0" rtl="0" eaLnBrk="0" fontAlgn="base" hangingPunct="0">
              <a:spcBef>
                <a:spcPct val="0"/>
              </a:spcBef>
              <a:spcAft>
                <a:spcPts val="600"/>
              </a:spcAft>
              <a:buFontTx/>
              <a:buNone/>
            </a:pPr>
            <a:r>
              <a:rPr lang="sw" sz="1500" u="sng" dirty="0">
                <a:solidFill>
                  <a:schemeClr val="tx2"/>
                </a:solidFill>
                <a:ea typeface="Calibri" panose="020F0502020204030204" pitchFamily="34" charset="0"/>
                <a:cs typeface="Calibri" panose="020F0502020204030204" pitchFamily="34" charset="0"/>
              </a:rPr>
              <a:t>- </a:t>
            </a:r>
            <a:r>
              <a:rPr lang="sw" sz="1500" dirty="0">
                <a:solidFill>
                  <a:schemeClr val="tx2"/>
                </a:solidFill>
                <a:ea typeface="Calibri" panose="020F0502020204030204" pitchFamily="34" charset="0"/>
                <a:cs typeface="Calibri" panose="020F0502020204030204" pitchFamily="34" charset="0"/>
                <a:hlinkClick r:id="rId2"/>
              </a:rPr>
              <a:t>Guide og app til flyktn</a:t>
            </a:r>
            <a:r>
              <a:rPr lang="sw" sz="1500" u="sng" dirty="0">
                <a:solidFill>
                  <a:schemeClr val="tx2"/>
                </a:solidFill>
                <a:ea typeface="Calibri" panose="020F0502020204030204" pitchFamily="34" charset="0"/>
                <a:cs typeface="Calibri" panose="020F0502020204030204" pitchFamily="34" charset="0"/>
                <a:hlinkClick r:id="rId2"/>
              </a:rPr>
              <a:t>ingeforeldre</a:t>
            </a:r>
            <a:endParaRPr lang="nb-NO" altLang="nb-NO" sz="1500" dirty="0">
              <a:solidFill>
                <a:schemeClr val="tx2"/>
              </a:solidFill>
            </a:endParaRPr>
          </a:p>
          <a:p>
            <a:pPr marL="0" indent="0" rtl="0" eaLnBrk="0" fontAlgn="base" hangingPunct="0">
              <a:spcBef>
                <a:spcPct val="0"/>
              </a:spcBef>
              <a:spcAft>
                <a:spcPts val="600"/>
              </a:spcAft>
              <a:buFontTx/>
              <a:buNone/>
            </a:pPr>
            <a:r>
              <a:rPr lang="sw" sz="1500" u="sng" dirty="0">
                <a:solidFill>
                  <a:schemeClr val="tx2"/>
                </a:solidFill>
                <a:ea typeface="Calibri" panose="020F0502020204030204" pitchFamily="34" charset="0"/>
                <a:cs typeface="Arial" panose="020B0604020202020204" pitchFamily="34" charset="0"/>
              </a:rPr>
              <a:t>-</a:t>
            </a:r>
            <a:r>
              <a:rPr lang="sw" sz="1500" u="sng" dirty="0">
                <a:solidFill>
                  <a:schemeClr val="tx2"/>
                </a:solidFill>
                <a:ea typeface="Calibri" panose="020F0502020204030204" pitchFamily="34" charset="0"/>
                <a:cs typeface="Arial" panose="020B0604020202020204" pitchFamily="34" charset="0"/>
                <a:hlinkClick r:id="rId3"/>
              </a:rPr>
              <a:t>Flyktning.net</a:t>
            </a:r>
            <a:r>
              <a:rPr lang="sw" sz="1500" u="sng" dirty="0">
                <a:solidFill>
                  <a:schemeClr val="tx2"/>
                </a:solidFill>
                <a:ea typeface="Calibri" panose="020F0502020204030204" pitchFamily="34" charset="0"/>
                <a:cs typeface="Arial" panose="020B0604020202020204" pitchFamily="34" charset="0"/>
              </a:rPr>
              <a:t>: informasjonen til ansatte som jobber med flyktninger. </a:t>
            </a:r>
          </a:p>
          <a:p>
            <a:pPr marL="0" indent="0" rtl="0" eaLnBrk="0" fontAlgn="base" hangingPunct="0">
              <a:spcBef>
                <a:spcPct val="0"/>
              </a:spcBef>
              <a:spcAft>
                <a:spcPts val="600"/>
              </a:spcAft>
              <a:buFontTx/>
              <a:buNone/>
            </a:pPr>
            <a:r>
              <a:rPr lang="sw" sz="1500" u="sng" dirty="0">
                <a:solidFill>
                  <a:schemeClr val="tx2"/>
                </a:solidFill>
                <a:ea typeface="Calibri" panose="020F0502020204030204" pitchFamily="34" charset="0"/>
                <a:cs typeface="Arial" panose="020B0604020202020204" pitchFamily="34" charset="0"/>
              </a:rPr>
              <a:t>Her finnes en egen temaside om </a:t>
            </a:r>
            <a:r>
              <a:rPr lang="sw" sz="1500" u="sng" dirty="0">
                <a:solidFill>
                  <a:schemeClr val="tx2"/>
                </a:solidFill>
                <a:ea typeface="Calibri" panose="020F0502020204030204" pitchFamily="34" charset="0"/>
                <a:cs typeface="Arial" panose="020B0604020202020204" pitchFamily="34" charset="0"/>
                <a:hlinkClick r:id="rId4"/>
              </a:rPr>
              <a:t>foreldreveiledning</a:t>
            </a:r>
            <a:r>
              <a:rPr lang="sw" sz="1500" u="sng" dirty="0">
                <a:solidFill>
                  <a:schemeClr val="tx2"/>
                </a:solidFill>
                <a:ea typeface="Calibri" panose="020F0502020204030204" pitchFamily="34" charset="0"/>
                <a:cs typeface="Arial" panose="020B0604020202020204" pitchFamily="34" charset="0"/>
              </a:rPr>
              <a:t>, psykososial oppfølging, traumereaksjoner etc. </a:t>
            </a:r>
            <a:endParaRPr lang="nb-NO" altLang="nb-NO" sz="1500" dirty="0">
              <a:solidFill>
                <a:schemeClr val="tx2"/>
              </a:solidFill>
            </a:endParaRPr>
          </a:p>
          <a:p>
            <a:pPr marL="0" indent="0" rtl="0" eaLnBrk="0" fontAlgn="base" hangingPunct="0">
              <a:spcBef>
                <a:spcPct val="0"/>
              </a:spcBef>
              <a:spcAft>
                <a:spcPts val="600"/>
              </a:spcAft>
              <a:buFontTx/>
              <a:buNone/>
            </a:pPr>
            <a:r>
              <a:rPr lang="sw" sz="1500" dirty="0">
                <a:solidFill>
                  <a:schemeClr val="tx2"/>
                </a:solidFill>
                <a:ea typeface="Calibri" panose="020F0502020204030204" pitchFamily="34" charset="0"/>
                <a:cs typeface="Arial" panose="020B0604020202020204" pitchFamily="34" charset="0"/>
              </a:rPr>
              <a:t>-</a:t>
            </a:r>
            <a:r>
              <a:rPr lang="sw" sz="1500" dirty="0">
                <a:solidFill>
                  <a:schemeClr val="tx2"/>
                </a:solidFill>
                <a:ea typeface="Calibri" panose="020F0502020204030204" pitchFamily="34" charset="0"/>
                <a:cs typeface="Arial" panose="020B0604020202020204" pitchFamily="34" charset="0"/>
                <a:hlinkClick r:id="rId5"/>
              </a:rPr>
              <a:t>Vanlige reaksjoner på krig og flukt (NKVTS)</a:t>
            </a:r>
            <a:endParaRPr lang="nb-NO" altLang="nb-NO" sz="1500" dirty="0">
              <a:solidFill>
                <a:schemeClr val="tx2"/>
              </a:solidFill>
            </a:endParaRPr>
          </a:p>
          <a:p>
            <a:pPr marL="0" indent="0" rtl="0" eaLnBrk="0" fontAlgn="base" hangingPunct="0">
              <a:spcBef>
                <a:spcPct val="0"/>
              </a:spcBef>
              <a:spcAft>
                <a:spcPts val="600"/>
              </a:spcAft>
              <a:buFontTx/>
              <a:buNone/>
            </a:pPr>
            <a:r>
              <a:rPr lang="sw" sz="1500" b="1" dirty="0">
                <a:solidFill>
                  <a:schemeClr val="tx2"/>
                </a:solidFill>
                <a:ea typeface="Calibri" panose="020F0502020204030204" pitchFamily="34" charset="0"/>
                <a:cs typeface="Calibri" panose="020F0502020204030204" pitchFamily="34" charset="0"/>
              </a:rPr>
              <a:t>Barnets behov og tilpasning av omsorg til barnets behov i en ny kulturell kontekst:</a:t>
            </a:r>
            <a:endParaRPr lang="nb-NO" altLang="nb-NO" sz="1500" dirty="0">
              <a:solidFill>
                <a:schemeClr val="tx2"/>
              </a:solidFill>
            </a:endParaRPr>
          </a:p>
          <a:p>
            <a:pPr marL="0" indent="0" rtl="0" eaLnBrk="0" fontAlgn="base" hangingPunct="0">
              <a:spcBef>
                <a:spcPct val="0"/>
              </a:spcBef>
              <a:spcAft>
                <a:spcPts val="600"/>
              </a:spcAft>
              <a:buFontTx/>
              <a:buNone/>
            </a:pPr>
            <a:r>
              <a:rPr lang="sw" sz="1500" u="sng" dirty="0">
                <a:solidFill>
                  <a:schemeClr val="tx2"/>
                </a:solidFill>
                <a:ea typeface="Calibri" panose="020F0502020204030204" pitchFamily="34" charset="0"/>
                <a:cs typeface="Calibri" panose="020F0502020204030204" pitchFamily="34" charset="0"/>
              </a:rPr>
              <a:t>-</a:t>
            </a:r>
            <a:r>
              <a:rPr lang="sw" sz="1500" dirty="0">
                <a:solidFill>
                  <a:schemeClr val="tx2"/>
                </a:solidFill>
                <a:ea typeface="Calibri" panose="020F0502020204030204" pitchFamily="34" charset="0"/>
                <a:cs typeface="Arial" panose="020B0604020202020204" pitchFamily="34" charset="0"/>
                <a:hlinkClick r:id="rId6"/>
              </a:rPr>
              <a:t>Temahefte og film: krysskulturel</a:t>
            </a:r>
            <a:r>
              <a:rPr lang="sw" sz="1500" dirty="0">
                <a:solidFill>
                  <a:schemeClr val="tx2"/>
                </a:solidFill>
                <a:ea typeface="Calibri" panose="020F0502020204030204" pitchFamily="34" charset="0"/>
                <a:cs typeface="Calibri" panose="020F0502020204030204" pitchFamily="34" charset="0"/>
                <a:hlinkClick r:id="rId6"/>
              </a:rPr>
              <a:t>le barn og un</a:t>
            </a:r>
            <a:r>
              <a:rPr lang="sw" sz="1500" dirty="0">
                <a:solidFill>
                  <a:schemeClr val="tx2"/>
                </a:solidFill>
                <a:ea typeface="Calibri" panose="020F0502020204030204" pitchFamily="34" charset="0"/>
                <a:cs typeface="Arial" panose="020B0604020202020204" pitchFamily="34" charset="0"/>
                <a:hlinkClick r:id="rId6"/>
              </a:rPr>
              <a:t>ge</a:t>
            </a:r>
            <a:r>
              <a:rPr lang="sw" sz="1500" dirty="0">
                <a:solidFill>
                  <a:schemeClr val="tx2"/>
                </a:solidFill>
                <a:ea typeface="Calibri" panose="020F0502020204030204" pitchFamily="34" charset="0"/>
                <a:cs typeface="Calibri" panose="020F0502020204030204" pitchFamily="34" charset="0"/>
              </a:rPr>
              <a:t> (Bufetat)</a:t>
            </a:r>
            <a:endParaRPr lang="nb-NO" altLang="nb-NO" sz="1500" dirty="0">
              <a:solidFill>
                <a:schemeClr val="tx2"/>
              </a:solidFill>
            </a:endParaRPr>
          </a:p>
          <a:p>
            <a:pPr marL="0" indent="0" rtl="0" eaLnBrk="0" fontAlgn="base" hangingPunct="0">
              <a:spcBef>
                <a:spcPct val="0"/>
              </a:spcBef>
              <a:spcAft>
                <a:spcPts val="600"/>
              </a:spcAft>
              <a:buFontTx/>
              <a:buNone/>
            </a:pPr>
            <a:r>
              <a:rPr lang="sw" sz="1500" dirty="0">
                <a:solidFill>
                  <a:schemeClr val="tx2"/>
                </a:solidFill>
                <a:ea typeface="Calibri" panose="020F0502020204030204" pitchFamily="34" charset="0"/>
                <a:cs typeface="Arial" panose="020B0604020202020204" pitchFamily="34" charset="0"/>
                <a:hlinkClick r:id="rId7"/>
              </a:rPr>
              <a:t>- </a:t>
            </a:r>
            <a:r>
              <a:rPr lang="sw" sz="1500" dirty="0">
                <a:solidFill>
                  <a:schemeClr val="tx2"/>
                </a:solidFill>
                <a:ea typeface="Calibri" panose="020F0502020204030204" pitchFamily="34" charset="0"/>
                <a:cs typeface="Calibri" panose="020F0502020204030204" pitchFamily="34" charset="0"/>
                <a:hlinkClick r:id="rId7"/>
              </a:rPr>
              <a:t>Å leve med krysskultur</a:t>
            </a:r>
            <a:r>
              <a:rPr lang="sw" sz="1500" dirty="0">
                <a:solidFill>
                  <a:schemeClr val="tx2"/>
                </a:solidFill>
                <a:ea typeface="Calibri" panose="020F0502020204030204" pitchFamily="34" charset="0"/>
                <a:cs typeface="Calibri" panose="020F0502020204030204" pitchFamily="34" charset="0"/>
              </a:rPr>
              <a:t> (RVTS)</a:t>
            </a:r>
            <a:endParaRPr lang="nb-NO" altLang="nb-NO" sz="1500" dirty="0">
              <a:solidFill>
                <a:schemeClr val="tx2"/>
              </a:solidFill>
            </a:endParaRPr>
          </a:p>
          <a:p>
            <a:pPr marL="0" indent="0" rtl="0" eaLnBrk="0" fontAlgn="base" hangingPunct="0">
              <a:spcBef>
                <a:spcPct val="0"/>
              </a:spcBef>
              <a:spcAft>
                <a:spcPts val="600"/>
              </a:spcAft>
              <a:buFontTx/>
              <a:buNone/>
            </a:pPr>
            <a:r>
              <a:rPr lang="sw" sz="1500" u="sng" dirty="0">
                <a:solidFill>
                  <a:schemeClr val="tx2"/>
                </a:solidFill>
                <a:ea typeface="Calibri" panose="020F0502020204030204" pitchFamily="34" charset="0"/>
                <a:cs typeface="Calibri" panose="020F0502020204030204" pitchFamily="34" charset="0"/>
              </a:rPr>
              <a:t>-</a:t>
            </a:r>
            <a:r>
              <a:rPr lang="sw" sz="1500" dirty="0">
                <a:solidFill>
                  <a:schemeClr val="tx2"/>
                </a:solidFill>
                <a:ea typeface="Calibri" panose="020F0502020204030204" pitchFamily="34" charset="0"/>
                <a:cs typeface="Arial" panose="020B0604020202020204" pitchFamily="34" charset="0"/>
                <a:hlinkClick r:id="rId8"/>
              </a:rPr>
              <a:t>Krysskulturelt foreldreskap</a:t>
            </a:r>
            <a:r>
              <a:rPr lang="sw" sz="1500" dirty="0">
                <a:solidFill>
                  <a:schemeClr val="tx2"/>
                </a:solidFill>
                <a:ea typeface="Calibri" panose="020F0502020204030204" pitchFamily="34" charset="0"/>
                <a:cs typeface="Arial" panose="020B0604020202020204" pitchFamily="34" charset="0"/>
              </a:rPr>
              <a:t> </a:t>
            </a:r>
            <a:r>
              <a:rPr lang="sw" sz="1500" dirty="0">
                <a:solidFill>
                  <a:schemeClr val="tx2"/>
                </a:solidFill>
                <a:ea typeface="Calibri" panose="020F0502020204030204" pitchFamily="34" charset="0"/>
                <a:cs typeface="Calibri" panose="020F0502020204030204" pitchFamily="34" charset="0"/>
              </a:rPr>
              <a:t>(Flexid)</a:t>
            </a:r>
            <a:endParaRPr lang="nb-NO" altLang="nb-NO" sz="1500" dirty="0">
              <a:solidFill>
                <a:schemeClr val="tx2"/>
              </a:solidFill>
            </a:endParaRPr>
          </a:p>
          <a:p>
            <a:pPr marL="0" indent="0" rtl="0" eaLnBrk="0" fontAlgn="base" hangingPunct="0">
              <a:spcBef>
                <a:spcPct val="0"/>
              </a:spcBef>
              <a:spcAft>
                <a:spcPts val="600"/>
              </a:spcAft>
              <a:buFontTx/>
              <a:buNone/>
            </a:pPr>
            <a:r>
              <a:rPr lang="sw" sz="1500" dirty="0">
                <a:solidFill>
                  <a:schemeClr val="tx2"/>
                </a:solidFill>
                <a:ea typeface="Calibri" panose="020F0502020204030204" pitchFamily="34" charset="0"/>
                <a:cs typeface="Calibri" panose="020F0502020204030204" pitchFamily="34" charset="0"/>
              </a:rPr>
              <a:t>-</a:t>
            </a:r>
            <a:r>
              <a:rPr lang="sw" sz="1500" dirty="0">
                <a:solidFill>
                  <a:schemeClr val="tx2"/>
                </a:solidFill>
                <a:ea typeface="Calibri" panose="020F0502020204030204" pitchFamily="34" charset="0"/>
                <a:cs typeface="Calibri" panose="020F0502020204030204" pitchFamily="34" charset="0"/>
                <a:hlinkClick r:id="rId9"/>
              </a:rPr>
              <a:t>Krysskulturelle unge og samarbeid mellom skole og hjem</a:t>
            </a:r>
            <a:r>
              <a:rPr lang="sw" sz="1500" dirty="0">
                <a:solidFill>
                  <a:schemeClr val="tx2"/>
                </a:solidFill>
                <a:ea typeface="Calibri" panose="020F0502020204030204" pitchFamily="34" charset="0"/>
                <a:cs typeface="Calibri" panose="020F0502020204030204" pitchFamily="34" charset="0"/>
              </a:rPr>
              <a:t>  (Udir)</a:t>
            </a:r>
            <a:endParaRPr lang="nb-NO" altLang="nb-NO" sz="1500" dirty="0">
              <a:solidFill>
                <a:schemeClr val="tx2"/>
              </a:solidFill>
            </a:endParaRPr>
          </a:p>
          <a:p>
            <a:pPr marL="0" indent="0" rtl="0" eaLnBrk="0" fontAlgn="base" hangingPunct="0">
              <a:spcBef>
                <a:spcPct val="0"/>
              </a:spcBef>
              <a:spcAft>
                <a:spcPts val="600"/>
              </a:spcAft>
              <a:buFontTx/>
              <a:buNone/>
            </a:pPr>
            <a:r>
              <a:rPr lang="sw" sz="1500" b="1" dirty="0">
                <a:solidFill>
                  <a:schemeClr val="tx2"/>
                </a:solidFill>
                <a:ea typeface="Calibri" panose="020F0502020204030204" pitchFamily="34" charset="0"/>
                <a:cs typeface="Calibri" panose="020F0502020204030204" pitchFamily="34" charset="0"/>
              </a:rPr>
              <a:t>Positiv utvikling av det følelsesmessige forholdet mellom omsorgsgiver og barnet:</a:t>
            </a:r>
            <a:endParaRPr lang="nb-NO" altLang="nb-NO" sz="1500" dirty="0">
              <a:solidFill>
                <a:schemeClr val="tx2"/>
              </a:solidFill>
            </a:endParaRPr>
          </a:p>
          <a:p>
            <a:pPr marL="0" indent="0" rtl="0" eaLnBrk="0" fontAlgn="base" hangingPunct="0">
              <a:spcBef>
                <a:spcPct val="0"/>
              </a:spcBef>
              <a:spcAft>
                <a:spcPts val="600"/>
              </a:spcAft>
              <a:buFontTx/>
              <a:buNone/>
            </a:pPr>
            <a:r>
              <a:rPr lang="sw" sz="1500" dirty="0">
                <a:solidFill>
                  <a:schemeClr val="tx2"/>
                </a:solidFill>
                <a:ea typeface="Calibri" panose="020F0502020204030204" pitchFamily="34" charset="0"/>
                <a:cs typeface="Calibri" panose="020F0502020204030204" pitchFamily="34" charset="0"/>
              </a:rPr>
              <a:t>-</a:t>
            </a:r>
            <a:r>
              <a:rPr lang="sw" sz="1500" dirty="0">
                <a:solidFill>
                  <a:schemeClr val="tx2"/>
                </a:solidFill>
                <a:ea typeface="Calibri" panose="020F0502020204030204" pitchFamily="34" charset="0"/>
                <a:cs typeface="Calibri" panose="020F0502020204030204" pitchFamily="34" charset="0"/>
                <a:hlinkClick r:id="rId10"/>
              </a:rPr>
              <a:t>Foreldrehverdag – trygge råd til deg med barn</a:t>
            </a:r>
            <a:r>
              <a:rPr lang="sw" sz="1500" dirty="0">
                <a:solidFill>
                  <a:schemeClr val="tx2"/>
                </a:solidFill>
                <a:ea typeface="Calibri" panose="020F0502020204030204" pitchFamily="34" charset="0"/>
                <a:cs typeface="Calibri" panose="020F0502020204030204" pitchFamily="34" charset="0"/>
              </a:rPr>
              <a:t> (Bufdir)</a:t>
            </a:r>
            <a:endParaRPr lang="nb-NO" altLang="nb-NO" sz="1500" dirty="0">
              <a:solidFill>
                <a:schemeClr val="tx2"/>
              </a:solidFill>
            </a:endParaRPr>
          </a:p>
        </p:txBody>
      </p:sp>
    </p:spTree>
    <p:extLst>
      <p:ext uri="{BB962C8B-B14F-4D97-AF65-F5344CB8AC3E}">
        <p14:creationId xmlns:p14="http://schemas.microsoft.com/office/powerpoint/2010/main" val="145791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5" name="Plassholder for innhold 4" descr="Et bilde som inneholder klær, sko, person, anime&#10;&#10;Automatisk generert beskrivelse">
            <a:extLst>
              <a:ext uri="{FF2B5EF4-FFF2-40B4-BE49-F238E27FC236}">
                <a16:creationId xmlns:a16="http://schemas.microsoft.com/office/drawing/2014/main" id="{69057CA5-460B-17D4-3003-A75CE47D44B2}"/>
              </a:ext>
            </a:extLst>
          </p:cNvPr>
          <p:cNvPicPr>
            <a:picLocks noGrp="1" noChangeAspect="1"/>
          </p:cNvPicPr>
          <p:nvPr>
            <p:ph sz="half" idx="2"/>
          </p:nvPr>
        </p:nvPicPr>
        <p:blipFill rotWithShape="1">
          <a:blip r:embed="rId2"/>
          <a:srcRect t="5436"/>
          <a:stretch/>
        </p:blipFill>
        <p:spPr>
          <a:xfrm>
            <a:off x="2522356" y="10"/>
            <a:ext cx="9669642" cy="6857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DC65E680-9110-FB54-F37A-E647B9B24A2F}"/>
              </a:ext>
            </a:extLst>
          </p:cNvPr>
          <p:cNvSpPr>
            <a:spLocks noGrp="1"/>
          </p:cNvSpPr>
          <p:nvPr>
            <p:ph type="title"/>
          </p:nvPr>
        </p:nvSpPr>
        <p:spPr>
          <a:xfrm>
            <a:off x="838199" y="397209"/>
            <a:ext cx="3822189" cy="1899912"/>
          </a:xfrm>
        </p:spPr>
        <p:txBody>
          <a:bodyPr vert="horz" lIns="91440" tIns="45720" rIns="91440" bIns="45720" rtlCol="0" anchor="ctr">
            <a:normAutofit/>
          </a:bodyPr>
          <a:lstStyle/>
          <a:p>
            <a:pPr rtl="0"/>
            <a:r>
              <a:rPr lang="sw" sz="4000" dirty="0"/>
              <a:t>Ajenda ya leo</a:t>
            </a:r>
          </a:p>
        </p:txBody>
      </p:sp>
      <p:sp>
        <p:nvSpPr>
          <p:cNvPr id="3" name="Plassholder for innhold 2">
            <a:extLst>
              <a:ext uri="{FF2B5EF4-FFF2-40B4-BE49-F238E27FC236}">
                <a16:creationId xmlns:a16="http://schemas.microsoft.com/office/drawing/2014/main" id="{67891C5C-8CEA-9F8F-CBB1-0FC5498B63E6}"/>
              </a:ext>
            </a:extLst>
          </p:cNvPr>
          <p:cNvSpPr>
            <a:spLocks noGrp="1"/>
          </p:cNvSpPr>
          <p:nvPr>
            <p:ph sz="half" idx="1"/>
          </p:nvPr>
        </p:nvSpPr>
        <p:spPr>
          <a:xfrm>
            <a:off x="838200" y="2434201"/>
            <a:ext cx="3822189" cy="3742762"/>
          </a:xfrm>
        </p:spPr>
        <p:txBody>
          <a:bodyPr vert="horz" lIns="91440" tIns="45720" rIns="91440" bIns="45720" rtlCol="0">
            <a:normAutofit/>
          </a:bodyPr>
          <a:lstStyle/>
          <a:p>
            <a:pPr rtl="0"/>
            <a:r>
              <a:rPr lang="sw" sz="2000" dirty="0"/>
              <a:t>Kazi ya nyumbani. </a:t>
            </a:r>
            <a:endParaRPr lang="en-US" sz="2000" dirty="0"/>
          </a:p>
          <a:p>
            <a:pPr rtl="0"/>
            <a:r>
              <a:rPr lang="sw" sz="2000" dirty="0"/>
              <a:t>Mwingiliano mzuri na wa kusisimua.</a:t>
            </a:r>
            <a:endParaRPr lang="en-US" sz="2000" dirty="0"/>
          </a:p>
          <a:p>
            <a:pPr rtl="0"/>
            <a:r>
              <a:rPr lang="sw" sz="2000" dirty="0"/>
              <a:t>Kuweka mipaka.</a:t>
            </a:r>
            <a:endParaRPr lang="en-US" sz="2000" dirty="0"/>
          </a:p>
          <a:p>
            <a:pPr rtl="0"/>
            <a:r>
              <a:rPr lang="sw" sz="2000" dirty="0"/>
              <a:t>Kujitunza.</a:t>
            </a:r>
            <a:endParaRPr lang="en-US" sz="2000" dirty="0"/>
          </a:p>
          <a:p>
            <a:pPr rtl="0"/>
            <a:endParaRPr lang="en-US" sz="2000" dirty="0"/>
          </a:p>
        </p:txBody>
      </p:sp>
    </p:spTree>
    <p:extLst>
      <p:ext uri="{BB962C8B-B14F-4D97-AF65-F5344CB8AC3E}">
        <p14:creationId xmlns:p14="http://schemas.microsoft.com/office/powerpoint/2010/main" val="219449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53D42C09-6567-143E-1F1B-8340B7C8FA24}"/>
              </a:ext>
            </a:extLst>
          </p:cNvPr>
          <p:cNvSpPr>
            <a:spLocks noGrp="1"/>
          </p:cNvSpPr>
          <p:nvPr>
            <p:ph type="title"/>
          </p:nvPr>
        </p:nvSpPr>
        <p:spPr>
          <a:xfrm>
            <a:off x="640080" y="458029"/>
            <a:ext cx="4368602" cy="1956841"/>
          </a:xfrm>
        </p:spPr>
        <p:txBody>
          <a:bodyPr vert="horz" lIns="91440" tIns="45720" rIns="91440" bIns="45720" rtlCol="0" anchor="b">
            <a:noAutofit/>
          </a:bodyPr>
          <a:lstStyle/>
          <a:p>
            <a:pPr rtl="0"/>
            <a:r>
              <a:rPr lang="sw" sz="4600" dirty="0"/>
              <a:t>Kazi ya nyumbani kutoka kikao kilichopita</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 name="Plassholder for innhold 3">
            <a:extLst>
              <a:ext uri="{FF2B5EF4-FFF2-40B4-BE49-F238E27FC236}">
                <a16:creationId xmlns:a16="http://schemas.microsoft.com/office/drawing/2014/main" id="{B3743834-5B7F-68B6-8300-CA07B7378012}"/>
              </a:ext>
            </a:extLst>
          </p:cNvPr>
          <p:cNvSpPr>
            <a:spLocks noGrp="1"/>
          </p:cNvSpPr>
          <p:nvPr>
            <p:ph sz="half" idx="2"/>
          </p:nvPr>
        </p:nvSpPr>
        <p:spPr>
          <a:xfrm>
            <a:off x="640080" y="2872899"/>
            <a:ext cx="4243589" cy="3320668"/>
          </a:xfrm>
        </p:spPr>
        <p:txBody>
          <a:bodyPr vert="horz" lIns="91440" tIns="45720" rIns="91440" bIns="45720" rtlCol="0">
            <a:normAutofit/>
          </a:bodyPr>
          <a:lstStyle/>
          <a:p>
            <a:pPr rtl="0"/>
            <a:endParaRPr lang="en-US" sz="2200" dirty="0"/>
          </a:p>
        </p:txBody>
      </p:sp>
      <p:pic>
        <p:nvPicPr>
          <p:cNvPr id="6" name="Plassholder for innhold 5" descr="Et bilde som inneholder klær, tegnefilm, Menneskeansikt, smil&#10;&#10;Automatisk generert beskrivelse">
            <a:extLst>
              <a:ext uri="{FF2B5EF4-FFF2-40B4-BE49-F238E27FC236}">
                <a16:creationId xmlns:a16="http://schemas.microsoft.com/office/drawing/2014/main" id="{7B5CCFA2-FA17-D582-B008-FB160AD83065}"/>
              </a:ext>
            </a:extLst>
          </p:cNvPr>
          <p:cNvPicPr>
            <a:picLocks noGrp="1" noChangeAspect="1"/>
          </p:cNvPicPr>
          <p:nvPr>
            <p:ph sz="half" idx="1"/>
          </p:nvPr>
        </p:nvPicPr>
        <p:blipFill rotWithShape="1">
          <a:blip r:embed="rId3"/>
          <a:srcRect l="11837" r="1293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24061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AA4ACDA3-BF8A-BA02-51DE-A18B4CFE4F1D}"/>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4200" dirty="0"/>
              <a:t>Mwingiliano mzuri na wa kusisimua</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3" name="Plassholder for innhold 2">
            <a:extLst>
              <a:ext uri="{FF2B5EF4-FFF2-40B4-BE49-F238E27FC236}">
                <a16:creationId xmlns:a16="http://schemas.microsoft.com/office/drawing/2014/main" id="{D42A74D0-839E-3257-5A27-E2422D429B8F}"/>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rtl="0"/>
            <a:endParaRPr lang="en-US" sz="2200" dirty="0"/>
          </a:p>
        </p:txBody>
      </p:sp>
      <p:pic>
        <p:nvPicPr>
          <p:cNvPr id="5" name="Plassholder for innhold 4" descr="Et bilde som inneholder klær, Menneskeansikt, gutt, person&#10;&#10;Automatisk generert beskrivelse">
            <a:extLst>
              <a:ext uri="{FF2B5EF4-FFF2-40B4-BE49-F238E27FC236}">
                <a16:creationId xmlns:a16="http://schemas.microsoft.com/office/drawing/2014/main" id="{CBB40747-101B-7FA5-0F33-59F0029B0A7E}"/>
              </a:ext>
            </a:extLst>
          </p:cNvPr>
          <p:cNvPicPr>
            <a:picLocks noGrp="1" noChangeAspect="1"/>
          </p:cNvPicPr>
          <p:nvPr>
            <p:ph sz="half" idx="2"/>
          </p:nvPr>
        </p:nvPicPr>
        <p:blipFill rotWithShape="1">
          <a:blip r:embed="rId3"/>
          <a:srcRect l="11522" r="132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6473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FBB52E63-6C35-B7C9-C687-4BE791AA8D6D}"/>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sw" kern="1200" dirty="0">
                <a:solidFill>
                  <a:schemeClr val="tx1"/>
                </a:solidFill>
                <a:latin typeface="+mj-lt"/>
                <a:ea typeface="+mj-ea"/>
                <a:cs typeface="+mj-cs"/>
              </a:rPr>
              <a:t>Kuweka mipaka</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3" name="Plassholder for innhold 2">
            <a:extLst>
              <a:ext uri="{FF2B5EF4-FFF2-40B4-BE49-F238E27FC236}">
                <a16:creationId xmlns:a16="http://schemas.microsoft.com/office/drawing/2014/main" id="{05CD1C9C-0819-6091-281E-E0ABEC84776D}"/>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rtl="0"/>
            <a:r>
              <a:rPr lang="sw" sz="2200" dirty="0"/>
              <a:t>Watoto hawakubaliani kila wakati na mipaka uliyoweka.</a:t>
            </a:r>
          </a:p>
          <a:p>
            <a:pPr rtl="0"/>
            <a:r>
              <a:rPr lang="sw" sz="2200" dirty="0"/>
              <a:t>Wengi wanaweza kudhani kwamba nchini Norwe, huruhusiwi kusema “Hapana”, au kuweka mipaka kwa watoto wako.</a:t>
            </a:r>
          </a:p>
          <a:p>
            <a:pPr rtl="0"/>
            <a:r>
              <a:rPr lang="sw" sz="2200" dirty="0"/>
              <a:t>Hivi sivyo hali ilivyo!</a:t>
            </a:r>
          </a:p>
          <a:p>
            <a:pPr rtl="0"/>
            <a:r>
              <a:rPr lang="sw" sz="2200" dirty="0"/>
              <a:t>Watoto wanahitaji kuwekewa mipaka iliyo wazi na ya busara!</a:t>
            </a:r>
          </a:p>
        </p:txBody>
      </p:sp>
      <p:pic>
        <p:nvPicPr>
          <p:cNvPr id="10" name="Plassholder for innhold 9" descr="Et bilde som inneholder Menneskeansikt, møbler, klær, sofa&#10;&#10;Automatisk generert beskrivelse">
            <a:extLst>
              <a:ext uri="{FF2B5EF4-FFF2-40B4-BE49-F238E27FC236}">
                <a16:creationId xmlns:a16="http://schemas.microsoft.com/office/drawing/2014/main" id="{4F730C03-6704-44A2-1CA7-0E44C2D1292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958420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3CCC2CEE-D759-3B95-6C30-002D97FD4D44}"/>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sw" kern="1200" dirty="0">
                <a:solidFill>
                  <a:schemeClr val="tx1"/>
                </a:solidFill>
                <a:latin typeface="+mj-lt"/>
                <a:ea typeface="+mj-ea"/>
                <a:cs typeface="+mj-cs"/>
              </a:rPr>
              <a:t>Kuweka mipaka</a:t>
            </a:r>
          </a:p>
        </p:txBody>
      </p:sp>
      <p:sp>
        <p:nvSpPr>
          <p:cNvPr id="2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3" name="Plassholder for innhold 2">
            <a:extLst>
              <a:ext uri="{FF2B5EF4-FFF2-40B4-BE49-F238E27FC236}">
                <a16:creationId xmlns:a16="http://schemas.microsoft.com/office/drawing/2014/main" id="{D55D178F-A3C5-C217-DB52-3E5C34C5ADF3}"/>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rtl="0"/>
            <a:r>
              <a:rPr lang="sw" sz="2200" dirty="0"/>
              <a:t>Weka mipaka ambayo mtoto anaelewa. Mweleze kwa nini haruhusiwi kufanya mambo fulani.</a:t>
            </a:r>
          </a:p>
          <a:p>
            <a:pPr rtl="0"/>
            <a:r>
              <a:rPr lang="sw" sz="2200" dirty="0"/>
              <a:t>Mruhusu mtoto aeleze kutokubaliana kwake.</a:t>
            </a:r>
          </a:p>
          <a:p>
            <a:pPr rtl="0"/>
            <a:r>
              <a:rPr lang="sw" sz="2200" dirty="0"/>
              <a:t>Jizoeshe jinsi ya kuwa mtulivu, na uelewe majibu ya hisia ya mtoto - hata wakati hukubaliani naye. Kisha itakuwa rahisi kwa mtoto kuelewa </a:t>
            </a:r>
            <a:r>
              <a:rPr lang="sw" sz="2200" i="1" dirty="0"/>
              <a:t>kwa nini</a:t>
            </a:r>
            <a:r>
              <a:rPr lang="sw" sz="2200" dirty="0"/>
              <a:t> unasema “Hapana”.</a:t>
            </a:r>
          </a:p>
        </p:txBody>
      </p:sp>
      <p:pic>
        <p:nvPicPr>
          <p:cNvPr id="10" name="Plassholder for innhold 9" descr="Et bilde som inneholder klær, tegnefilm, Animasjon, Tegnefilm&#10;&#10;Automatisk generert beskrivelse">
            <a:extLst>
              <a:ext uri="{FF2B5EF4-FFF2-40B4-BE49-F238E27FC236}">
                <a16:creationId xmlns:a16="http://schemas.microsoft.com/office/drawing/2014/main" id="{D7B8B9E6-FF4F-1ECB-2534-DD7E87B2150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477924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le 1">
            <a:extLst>
              <a:ext uri="{FF2B5EF4-FFF2-40B4-BE49-F238E27FC236}">
                <a16:creationId xmlns:a16="http://schemas.microsoft.com/office/drawing/2014/main" id="{8563708E-AADB-B27B-8357-1E9CE2B4D345}"/>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sw" sz="4200" kern="1200" dirty="0">
                <a:solidFill>
                  <a:schemeClr val="tx1"/>
                </a:solidFill>
                <a:latin typeface="+mj-lt"/>
                <a:ea typeface="+mj-ea"/>
                <a:cs typeface="+mj-cs"/>
              </a:rPr>
              <a:t>Kutafakari</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3" name="Content Placeholder 2">
            <a:extLst>
              <a:ext uri="{FF2B5EF4-FFF2-40B4-BE49-F238E27FC236}">
                <a16:creationId xmlns:a16="http://schemas.microsoft.com/office/drawing/2014/main" id="{816C56FC-118C-183E-5A3A-2B864C72E54D}"/>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marL="342900" rtl="0"/>
            <a:endParaRPr lang="en-US" sz="2200" dirty="0"/>
          </a:p>
          <a:p>
            <a:pPr rtl="0"/>
            <a:r>
              <a:rPr lang="sw" sz="2200" dirty="0"/>
              <a:t>Je, unawekaje mipaka katika nyumba yako?</a:t>
            </a:r>
          </a:p>
          <a:p>
            <a:pPr rtl="0"/>
            <a:r>
              <a:rPr lang="sw" sz="2200" dirty="0"/>
              <a:t>Je, mbinu zako ni tofauti na zile zilizotumiwa na wazazi wako ulipokuwa mdogo?</a:t>
            </a:r>
          </a:p>
        </p:txBody>
      </p:sp>
      <p:pic>
        <p:nvPicPr>
          <p:cNvPr id="6" name="Plassholder for innhold 5" descr="Et bilde som inneholder klær, Menneskeansikt, person, innendørs&#10;&#10;Automatisk generert beskrivelse">
            <a:extLst>
              <a:ext uri="{FF2B5EF4-FFF2-40B4-BE49-F238E27FC236}">
                <a16:creationId xmlns:a16="http://schemas.microsoft.com/office/drawing/2014/main" id="{8F48FC98-2312-FE9D-FC5E-CCD5FC53268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1714340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5400" dirty="0"/>
              <a:t>Kuwa mzazi</a:t>
            </a:r>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4" name="Plassholder for innhold 3">
            <a:extLst>
              <a:ext uri="{FF2B5EF4-FFF2-40B4-BE49-F238E27FC236}">
                <a16:creationId xmlns:a16="http://schemas.microsoft.com/office/drawing/2014/main" id="{7C5B4C62-34B1-D05A-C95B-13C3C6DA995C}"/>
              </a:ext>
            </a:extLst>
          </p:cNvPr>
          <p:cNvSpPr>
            <a:spLocks noGrp="1"/>
          </p:cNvSpPr>
          <p:nvPr>
            <p:ph sz="half" idx="1"/>
          </p:nvPr>
        </p:nvSpPr>
        <p:spPr>
          <a:xfrm>
            <a:off x="640080" y="2872899"/>
            <a:ext cx="4493394" cy="3320668"/>
          </a:xfrm>
        </p:spPr>
        <p:txBody>
          <a:bodyPr vert="horz" lIns="91440" tIns="45720" rIns="91440" bIns="45720" rtlCol="0">
            <a:normAutofit fontScale="92500"/>
          </a:bodyPr>
          <a:lstStyle/>
          <a:p>
            <a:pPr rtl="0"/>
            <a:r>
              <a:rPr lang="sw" sz="2200" dirty="0"/>
              <a:t>Kuwa mzazi kunaweza kuwa mojawapo ya mambo muhimu na bora zaidi utakayowahi kufanya.</a:t>
            </a:r>
          </a:p>
          <a:p>
            <a:pPr rtl="0"/>
            <a:r>
              <a:rPr lang="sw" sz="2200" dirty="0"/>
              <a:t>Hata hivyo, wakati fulani inaweza kuwa ngumu na ya kufadhaisha.</a:t>
            </a:r>
          </a:p>
          <a:p>
            <a:pPr rtl="0"/>
            <a:r>
              <a:rPr lang="sw" sz="2200" dirty="0"/>
              <a:t>Tunaposongwa na mawazo au kuzidiwa na mambo, tunaweza kuhitaji kupumzika ili: 	</a:t>
            </a:r>
            <a:br>
              <a:rPr lang="en-US" sz="2200" dirty="0"/>
            </a:br>
            <a:r>
              <a:rPr lang="sw" sz="2200" dirty="0"/>
              <a:t>              - Kudhibiti hisia zetu wenyewe</a:t>
            </a:r>
          </a:p>
          <a:p>
            <a:pPr marL="0" indent="0" rtl="0">
              <a:buNone/>
            </a:pPr>
            <a:r>
              <a:rPr lang="sw" sz="2200" dirty="0"/>
              <a:t>	- Kuingiliana na mtoto</a:t>
            </a:r>
          </a:p>
          <a:p>
            <a:pPr marL="0" indent="0" rtl="0">
              <a:buNone/>
            </a:pPr>
            <a:endParaRPr lang="en-US" sz="2200" dirty="0"/>
          </a:p>
        </p:txBody>
      </p:sp>
      <p:pic>
        <p:nvPicPr>
          <p:cNvPr id="7" name="Plassholder for innhold 6" descr="Et bilde som inneholder klær, Menneskeansikt, tegnefilm, person&#10;&#10;Automatisk generert beskrivelse">
            <a:extLst>
              <a:ext uri="{FF2B5EF4-FFF2-40B4-BE49-F238E27FC236}">
                <a16:creationId xmlns:a16="http://schemas.microsoft.com/office/drawing/2014/main" id="{1F04E604-9AF6-77D0-DE38-C51AA907A57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9826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le 1">
            <a:extLst>
              <a:ext uri="{FF2B5EF4-FFF2-40B4-BE49-F238E27FC236}">
                <a16:creationId xmlns:a16="http://schemas.microsoft.com/office/drawing/2014/main" id="{36495121-2CCA-5549-9631-87DB904B3E07}"/>
              </a:ext>
            </a:extLst>
          </p:cNvPr>
          <p:cNvSpPr>
            <a:spLocks noGrp="1"/>
          </p:cNvSpPr>
          <p:nvPr>
            <p:ph type="title"/>
          </p:nvPr>
        </p:nvSpPr>
        <p:spPr>
          <a:xfrm>
            <a:off x="411480" y="987552"/>
            <a:ext cx="4485861" cy="1088136"/>
          </a:xfrm>
        </p:spPr>
        <p:txBody>
          <a:bodyPr vert="horz" lIns="91440" tIns="45720" rIns="91440" bIns="45720" rtlCol="0" anchor="b">
            <a:normAutofit/>
          </a:bodyPr>
          <a:lstStyle/>
          <a:p>
            <a:pPr rtl="0"/>
            <a:r>
              <a:rPr lang="sw" sz="3400" dirty="0"/>
              <a:t>Kuwa mzazi</a:t>
            </a:r>
          </a:p>
        </p:txBody>
      </p:sp>
      <p:sp>
        <p:nvSpPr>
          <p:cNvPr id="20" name="Rectangle 19">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prstClr val="white"/>
              </a:solidFill>
              <a:latin typeface="Calibri" panose="020F0502020204030204"/>
            </a:endParaRPr>
          </a:p>
        </p:txBody>
      </p:sp>
      <p:sp>
        <p:nvSpPr>
          <p:cNvPr id="22" name="Rectangle 21">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2456966-E890-E981-BD29-73AD3ADB1EA6}"/>
              </a:ext>
            </a:extLst>
          </p:cNvPr>
          <p:cNvSpPr>
            <a:spLocks noGrp="1"/>
          </p:cNvSpPr>
          <p:nvPr>
            <p:ph sz="half" idx="1"/>
          </p:nvPr>
        </p:nvSpPr>
        <p:spPr>
          <a:xfrm>
            <a:off x="411479" y="2688336"/>
            <a:ext cx="4498848" cy="3584448"/>
          </a:xfrm>
        </p:spPr>
        <p:txBody>
          <a:bodyPr vert="horz" lIns="91440" tIns="45720" rIns="91440" bIns="45720" rtlCol="0" anchor="t">
            <a:normAutofit/>
          </a:bodyPr>
          <a:lstStyle/>
          <a:p>
            <a:pPr rtl="0"/>
            <a:r>
              <a:rPr lang="sw" sz="1800" dirty="0"/>
              <a:t>Kama mzazi, wewe ndiye kitu muhimu zaidi katika maisha ya mtoto wako.</a:t>
            </a:r>
          </a:p>
          <a:p>
            <a:pPr rtl="0"/>
            <a:r>
              <a:rPr lang="sw" sz="1800" dirty="0"/>
              <a:t>Wazazi wanaweza kuhitaji vitu tofauti:</a:t>
            </a:r>
          </a:p>
          <a:p>
            <a:pPr lvl="1" rtl="0"/>
            <a:r>
              <a:rPr lang="sw" sz="1800" dirty="0"/>
              <a:t>Baadhi vitu hivi vinahitaji usaidizi halisi</a:t>
            </a:r>
          </a:p>
          <a:p>
            <a:pPr lvl="1" rtl="0"/>
            <a:r>
              <a:rPr lang="sw" sz="1800" dirty="0"/>
              <a:t>Wengine wanahitaji kujua kuhusu mambo kivyao</a:t>
            </a:r>
            <a:endParaRPr lang="nb-NO" sz="1800" dirty="0"/>
          </a:p>
          <a:p>
            <a:pPr lvl="1" rtl="0"/>
            <a:r>
              <a:rPr lang="sw" sz="1800" dirty="0"/>
              <a:t>Wengine wanahitaji kuwa na uwezo wa kutafuta ushauri</a:t>
            </a:r>
            <a:endParaRPr lang="nb-NO" sz="1800" dirty="0"/>
          </a:p>
          <a:p>
            <a:pPr rtl="0"/>
            <a:endParaRPr lang="en-US" sz="1800" dirty="0"/>
          </a:p>
          <a:p>
            <a:pPr rtl="0"/>
            <a:endParaRPr lang="en-US" sz="1800" dirty="0"/>
          </a:p>
          <a:p>
            <a:pPr rtl="0"/>
            <a:endParaRPr lang="en-US" sz="1800" dirty="0"/>
          </a:p>
        </p:txBody>
      </p:sp>
      <p:pic>
        <p:nvPicPr>
          <p:cNvPr id="10" name="Plassholder for innhold 9" descr="Et bilde som inneholder klær, illustrasjon, tegning, tegnefilm&#10;&#10;Automatisk generert beskrivelse">
            <a:extLst>
              <a:ext uri="{FF2B5EF4-FFF2-40B4-BE49-F238E27FC236}">
                <a16:creationId xmlns:a16="http://schemas.microsoft.com/office/drawing/2014/main" id="{B3A61B5D-B8E0-E645-4946-41423153B3F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50875188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1267</Words>
  <Application>Microsoft Office PowerPoint</Application>
  <PresentationFormat>Widescreen</PresentationFormat>
  <Paragraphs>128</Paragraphs>
  <Slides>17</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Symbol,Sans-Serif</vt:lpstr>
      <vt:lpstr>Aptos</vt:lpstr>
      <vt:lpstr>Aptos Display</vt:lpstr>
      <vt:lpstr>Arial</vt:lpstr>
      <vt:lpstr>Calibri</vt:lpstr>
      <vt:lpstr>Office-tema</vt:lpstr>
      <vt:lpstr>Kikao cha 4</vt:lpstr>
      <vt:lpstr>Ajenda ya leo</vt:lpstr>
      <vt:lpstr>Kazi ya nyumbani kutoka kikao kilichopita</vt:lpstr>
      <vt:lpstr>Mwingiliano mzuri na wa kusisimua</vt:lpstr>
      <vt:lpstr>Kuweka mipaka</vt:lpstr>
      <vt:lpstr>Kuweka mipaka</vt:lpstr>
      <vt:lpstr>Kutafakari</vt:lpstr>
      <vt:lpstr>Kuwa mzazi</vt:lpstr>
      <vt:lpstr>Kuwa mzazi</vt:lpstr>
      <vt:lpstr>Kujitunza kama mzazi</vt:lpstr>
      <vt:lpstr>Baadhi ya vidokezo vya kujitunza</vt:lpstr>
      <vt:lpstr>Baadhi ya vidokezo vya kujitunza</vt:lpstr>
      <vt:lpstr>Tafakari ya pamoja</vt:lpstr>
      <vt:lpstr>Muhtasari - kutafakari</vt:lpstr>
      <vt:lpstr>Je, ni wapi ninaweza kutafuta usaidizi?</vt:lpstr>
      <vt:lpstr>Viungo na anwani muhimu</vt:lpstr>
      <vt:lpstr>Nyenzo za Kikao cha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2024-05-29T09:52:51Z</dcterms:created>
  <dcterms:modified xsi:type="dcterms:W3CDTF">2024-05-29T09:52:55Z</dcterms:modified>
</cp:coreProperties>
</file>