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1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6F54C988-4C9B-9A56-F1B3-40BFDFA884FB}"/>
    <pc:docChg chg="addSld modSld">
      <pc:chgData name="Elfrid Krossbakken" userId="S::elfrid.krossbakken@bufetat.no::9e012093-0ee3-4f7b-8ab2-1d5e62e751de" providerId="AD" clId="Web-{6F54C988-4C9B-9A56-F1B3-40BFDFA884FB}" dt="2024-04-30T11:46:13.929" v="146" actId="20577"/>
      <pc:docMkLst>
        <pc:docMk/>
      </pc:docMkLst>
      <pc:sldChg chg="addSp delSp modSp mod setBg">
        <pc:chgData name="Elfrid Krossbakken" userId="S::elfrid.krossbakken@bufetat.no::9e012093-0ee3-4f7b-8ab2-1d5e62e751de" providerId="AD" clId="Web-{6F54C988-4C9B-9A56-F1B3-40BFDFA884FB}" dt="2024-04-30T11:42:06.880" v="144"/>
        <pc:sldMkLst>
          <pc:docMk/>
          <pc:sldMk cId="2139647700" sldId="292"/>
        </pc:sldMkLst>
        <pc:spChg chg="del">
          <ac:chgData name="Elfrid Krossbakken" userId="S::elfrid.krossbakken@bufetat.no::9e012093-0ee3-4f7b-8ab2-1d5e62e751de" providerId="AD" clId="Web-{6F54C988-4C9B-9A56-F1B3-40BFDFA884FB}" dt="2024-04-30T11:42:06.880" v="144"/>
          <ac:spMkLst>
            <pc:docMk/>
            <pc:sldMk cId="2139647700" sldId="292"/>
            <ac:spMk id="2" creationId="{053125CA-3F3F-1344-31CE-C2C60B25C497}"/>
          </ac:spMkLst>
        </pc:spChg>
        <pc:spChg chg="add">
          <ac:chgData name="Elfrid Krossbakken" userId="S::elfrid.krossbakken@bufetat.no::9e012093-0ee3-4f7b-8ab2-1d5e62e751de" providerId="AD" clId="Web-{6F54C988-4C9B-9A56-F1B3-40BFDFA884FB}" dt="2024-04-30T11:42:06.880" v="144"/>
          <ac:spMkLst>
            <pc:docMk/>
            <pc:sldMk cId="2139647700" sldId="292"/>
            <ac:spMk id="9" creationId="{AB8C311F-7253-4AED-9701-7FC0708C41C7}"/>
          </ac:spMkLst>
        </pc:spChg>
        <pc:spChg chg="add">
          <ac:chgData name="Elfrid Krossbakken" userId="S::elfrid.krossbakken@bufetat.no::9e012093-0ee3-4f7b-8ab2-1d5e62e751de" providerId="AD" clId="Web-{6F54C988-4C9B-9A56-F1B3-40BFDFA884FB}" dt="2024-04-30T11:42:06.880" v="144"/>
          <ac:spMkLst>
            <pc:docMk/>
            <pc:sldMk cId="2139647700" sldId="292"/>
            <ac:spMk id="11" creationId="{E2384209-CB15-4CDF-9D31-C44FD9A3F20D}"/>
          </ac:spMkLst>
        </pc:spChg>
        <pc:spChg chg="add">
          <ac:chgData name="Elfrid Krossbakken" userId="S::elfrid.krossbakken@bufetat.no::9e012093-0ee3-4f7b-8ab2-1d5e62e751de" providerId="AD" clId="Web-{6F54C988-4C9B-9A56-F1B3-40BFDFA884FB}" dt="2024-04-30T11:42:06.880" v="144"/>
          <ac:spMkLst>
            <pc:docMk/>
            <pc:sldMk cId="2139647700" sldId="292"/>
            <ac:spMk id="13" creationId="{2633B3B5-CC90-43F0-8714-D31D1F3F0209}"/>
          </ac:spMkLst>
        </pc:spChg>
        <pc:spChg chg="add">
          <ac:chgData name="Elfrid Krossbakken" userId="S::elfrid.krossbakken@bufetat.no::9e012093-0ee3-4f7b-8ab2-1d5e62e751de" providerId="AD" clId="Web-{6F54C988-4C9B-9A56-F1B3-40BFDFA884FB}" dt="2024-04-30T11:42:06.880" v="144"/>
          <ac:spMkLst>
            <pc:docMk/>
            <pc:sldMk cId="2139647700" sldId="292"/>
            <ac:spMk id="15" creationId="{A8D57A06-A426-446D-B02C-A2DC6B62E45E}"/>
          </ac:spMkLst>
        </pc:spChg>
        <pc:picChg chg="mod">
          <ac:chgData name="Elfrid Krossbakken" userId="S::elfrid.krossbakken@bufetat.no::9e012093-0ee3-4f7b-8ab2-1d5e62e751de" providerId="AD" clId="Web-{6F54C988-4C9B-9A56-F1B3-40BFDFA884FB}" dt="2024-04-30T11:42:06.880" v="144"/>
          <ac:picMkLst>
            <pc:docMk/>
            <pc:sldMk cId="2139647700" sldId="292"/>
            <ac:picMk id="4" creationId="{A3123FAE-3377-58AD-844B-8673439767C9}"/>
          </ac:picMkLst>
        </pc:picChg>
      </pc:sldChg>
      <pc:sldChg chg="addSp modSp new mod modClrScheme chgLayout">
        <pc:chgData name="Elfrid Krossbakken" userId="S::elfrid.krossbakken@bufetat.no::9e012093-0ee3-4f7b-8ab2-1d5e62e751de" providerId="AD" clId="Web-{6F54C988-4C9B-9A56-F1B3-40BFDFA884FB}" dt="2024-04-30T11:46:13.929" v="146" actId="20577"/>
        <pc:sldMkLst>
          <pc:docMk/>
          <pc:sldMk cId="3750413597" sldId="301"/>
        </pc:sldMkLst>
        <pc:spChg chg="mod ord">
          <ac:chgData name="Elfrid Krossbakken" userId="S::elfrid.krossbakken@bufetat.no::9e012093-0ee3-4f7b-8ab2-1d5e62e751de" providerId="AD" clId="Web-{6F54C988-4C9B-9A56-F1B3-40BFDFA884FB}" dt="2024-04-30T11:39:37.020" v="19" actId="20577"/>
          <ac:spMkLst>
            <pc:docMk/>
            <pc:sldMk cId="3750413597" sldId="301"/>
            <ac:spMk id="2" creationId="{6B1DE7F3-F127-54B8-BAE6-3E62E8F0830B}"/>
          </ac:spMkLst>
        </pc:spChg>
        <pc:spChg chg="mod ord">
          <ac:chgData name="Elfrid Krossbakken" userId="S::elfrid.krossbakken@bufetat.no::9e012093-0ee3-4f7b-8ab2-1d5e62e751de" providerId="AD" clId="Web-{6F54C988-4C9B-9A56-F1B3-40BFDFA884FB}" dt="2024-04-30T11:46:13.929" v="146" actId="20577"/>
          <ac:spMkLst>
            <pc:docMk/>
            <pc:sldMk cId="3750413597" sldId="301"/>
            <ac:spMk id="3" creationId="{F6FF4B31-9AC8-905B-414A-EA2DE53DF7C9}"/>
          </ac:spMkLst>
        </pc:spChg>
        <pc:spChg chg="add mod ord">
          <ac:chgData name="Elfrid Krossbakken" userId="S::elfrid.krossbakken@bufetat.no::9e012093-0ee3-4f7b-8ab2-1d5e62e751de" providerId="AD" clId="Web-{6F54C988-4C9B-9A56-F1B3-40BFDFA884FB}" dt="2024-04-30T11:39:27.379" v="1"/>
          <ac:spMkLst>
            <pc:docMk/>
            <pc:sldMk cId="3750413597" sldId="301"/>
            <ac:spMk id="4" creationId="{25F443BA-C5C5-4CCF-9733-3B8D70923E8D}"/>
          </ac:spMkLst>
        </pc:spChg>
      </pc:sldChg>
      <pc:sldChg chg="modSp new">
        <pc:chgData name="Elfrid Krossbakken" userId="S::elfrid.krossbakken@bufetat.no::9e012093-0ee3-4f7b-8ab2-1d5e62e751de" providerId="AD" clId="Web-{6F54C988-4C9B-9A56-F1B3-40BFDFA884FB}" dt="2024-04-30T11:41:41.708" v="141" actId="20577"/>
        <pc:sldMkLst>
          <pc:docMk/>
          <pc:sldMk cId="529288972" sldId="302"/>
        </pc:sldMkLst>
        <pc:spChg chg="mod">
          <ac:chgData name="Elfrid Krossbakken" userId="S::elfrid.krossbakken@bufetat.no::9e012093-0ee3-4f7b-8ab2-1d5e62e751de" providerId="AD" clId="Web-{6F54C988-4C9B-9A56-F1B3-40BFDFA884FB}" dt="2024-04-30T11:40:01.317" v="38" actId="20577"/>
          <ac:spMkLst>
            <pc:docMk/>
            <pc:sldMk cId="529288972" sldId="302"/>
            <ac:spMk id="2" creationId="{9CA5F732-2D17-16EB-EBD7-8A91F1232653}"/>
          </ac:spMkLst>
        </pc:spChg>
        <pc:spChg chg="mod">
          <ac:chgData name="Elfrid Krossbakken" userId="S::elfrid.krossbakken@bufetat.no::9e012093-0ee3-4f7b-8ab2-1d5e62e751de" providerId="AD" clId="Web-{6F54C988-4C9B-9A56-F1B3-40BFDFA884FB}" dt="2024-04-30T11:41:41.708" v="141" actId="20577"/>
          <ac:spMkLst>
            <pc:docMk/>
            <pc:sldMk cId="529288972" sldId="302"/>
            <ac:spMk id="3" creationId="{77F089AD-324F-494E-F493-50DA425F306C}"/>
          </ac:spMkLst>
        </pc:spChg>
      </pc:sldChg>
    </pc:docChg>
  </pc:docChgLst>
  <pc:docChgLst>
    <pc:chgData name="Ragnfrid Helene Steensnæs Nordbø" userId="S::ragnfrid.nordbo@bufetat.no::03b2ea5c-7579-4bff-b0f1-ee9643ec9cbc" providerId="AD" clId="Web-{CEA46443-835F-E565-0E19-C4A14B173270}"/>
    <pc:docChg chg="modSld">
      <pc:chgData name="Ragnfrid Helene Steensnæs Nordbø" userId="S::ragnfrid.nordbo@bufetat.no::03b2ea5c-7579-4bff-b0f1-ee9643ec9cbc" providerId="AD" clId="Web-{CEA46443-835F-E565-0E19-C4A14B173270}" dt="2024-05-13T12:11:02.198" v="1034"/>
      <pc:docMkLst>
        <pc:docMk/>
      </pc:docMkLst>
      <pc:sldChg chg="addCm modNotes">
        <pc:chgData name="Ragnfrid Helene Steensnæs Nordbø" userId="S::ragnfrid.nordbo@bufetat.no::03b2ea5c-7579-4bff-b0f1-ee9643ec9cbc" providerId="AD" clId="Web-{CEA46443-835F-E565-0E19-C4A14B173270}" dt="2024-05-13T12:11:01.901" v="1033"/>
        <pc:sldMkLst>
          <pc:docMk/>
          <pc:sldMk cId="2127244985" sldId="29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2:02.345" v="4"/>
              <pc2:cmMkLst xmlns:pc2="http://schemas.microsoft.com/office/powerpoint/2019/9/main/command">
                <pc:docMk/>
                <pc:sldMk cId="2127244985" sldId="293"/>
                <pc2:cmMk id="{C74B8996-6409-4A22-ADBB-829241DDEF62}"/>
              </pc2:cmMkLst>
            </pc226:cmChg>
          </p:ext>
        </pc:extLst>
      </pc:sldChg>
      <pc:sldChg chg="addCm">
        <pc:chgData name="Ragnfrid Helene Steensnæs Nordbø" userId="S::ragnfrid.nordbo@bufetat.no::03b2ea5c-7579-4bff-b0f1-ee9643ec9cbc" providerId="AD" clId="Web-{CEA46443-835F-E565-0E19-C4A14B173270}" dt="2024-05-13T12:11:02.198" v="1034"/>
        <pc:sldMkLst>
          <pc:docMk/>
          <pc:sldMk cId="3600763414" sldId="295"/>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11:02.198" v="1034"/>
              <pc2:cmMkLst xmlns:pc2="http://schemas.microsoft.com/office/powerpoint/2019/9/main/command">
                <pc:docMk/>
                <pc:sldMk cId="3600763414" sldId="295"/>
                <pc2:cmMk id="{7F2F33D2-4A97-4642-8A24-A598D65F39F5}"/>
              </pc2:cmMkLst>
            </pc226:cmChg>
          </p:ext>
        </pc:extLst>
      </pc:sldChg>
      <pc:sldChg chg="addCm">
        <pc:chgData name="Ragnfrid Helene Steensnæs Nordbø" userId="S::ragnfrid.nordbo@bufetat.no::03b2ea5c-7579-4bff-b0f1-ee9643ec9cbc" providerId="AD" clId="Web-{CEA46443-835F-E565-0E19-C4A14B173270}" dt="2024-05-13T12:01:00.626" v="3"/>
        <pc:sldMkLst>
          <pc:docMk/>
          <pc:sldMk cId="1445482153"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1:00.626" v="3"/>
              <pc2:cmMkLst xmlns:pc2="http://schemas.microsoft.com/office/powerpoint/2019/9/main/command">
                <pc:docMk/>
                <pc:sldMk cId="1445482153" sldId="296"/>
                <pc2:cmMk id="{BBB1BC38-9EA5-45B7-AF06-B737D693D09C}"/>
              </pc2:cmMkLst>
            </pc226:cmChg>
          </p:ext>
        </pc:extLst>
      </pc:sldChg>
      <pc:sldChg chg="addCm">
        <pc:chgData name="Ragnfrid Helene Steensnæs Nordbø" userId="S::ragnfrid.nordbo@bufetat.no::03b2ea5c-7579-4bff-b0f1-ee9643ec9cbc" providerId="AD" clId="Web-{CEA46443-835F-E565-0E19-C4A14B173270}" dt="2024-05-13T11:56:36.668" v="0"/>
        <pc:sldMkLst>
          <pc:docMk/>
          <pc:sldMk cId="375041359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1:56:36.668" v="0"/>
              <pc2:cmMkLst xmlns:pc2="http://schemas.microsoft.com/office/powerpoint/2019/9/main/command">
                <pc:docMk/>
                <pc:sldMk cId="3750413597" sldId="301"/>
                <pc2:cmMk id="{8EF2C005-E27C-4994-B5CB-A00EAD11306C}"/>
              </pc2:cmMkLst>
            </pc226:cmChg>
          </p:ext>
        </pc:extLst>
      </pc:sldChg>
      <pc:sldChg chg="addCm modCm">
        <pc:chgData name="Ragnfrid Helene Steensnæs Nordbø" userId="S::ragnfrid.nordbo@bufetat.no::03b2ea5c-7579-4bff-b0f1-ee9643ec9cbc" providerId="AD" clId="Web-{CEA46443-835F-E565-0E19-C4A14B173270}" dt="2024-05-13T11:59:20.046" v="2"/>
        <pc:sldMkLst>
          <pc:docMk/>
          <pc:sldMk cId="529288972" sldId="302"/>
        </pc:sldMkLst>
        <pc:extLst>
          <p:ext xmlns:p="http://schemas.openxmlformats.org/presentationml/2006/main" uri="{D6D511B9-2390-475A-947B-AFAB55BFBCF1}">
            <pc226:cmChg xmlns:pc226="http://schemas.microsoft.com/office/powerpoint/2022/06/main/command" chg="add mod">
              <pc226:chgData name="Ragnfrid Helene Steensnæs Nordbø" userId="S::ragnfrid.nordbo@bufetat.no::03b2ea5c-7579-4bff-b0f1-ee9643ec9cbc" providerId="AD" clId="Web-{CEA46443-835F-E565-0E19-C4A14B173270}" dt="2024-05-13T11:59:20.046" v="2"/>
              <pc2:cmMkLst xmlns:pc2="http://schemas.microsoft.com/office/powerpoint/2019/9/main/command">
                <pc:docMk/>
                <pc:sldMk cId="529288972" sldId="302"/>
                <pc2:cmMk id="{64775CC8-DC30-4535-842A-F3891B249460}"/>
              </pc2:cmMkLst>
            </pc226:cmChg>
          </p:ext>
        </pc:extLst>
      </pc:sldChg>
    </pc:docChg>
  </pc:docChgLst>
  <pc:docChgLst>
    <pc:chgData name="Elfrid Krossbakken" userId="9e012093-0ee3-4f7b-8ab2-1d5e62e751de" providerId="ADAL" clId="{0DAEE89B-46E9-284C-8FBF-11024FE108C3}"/>
    <pc:docChg chg="custSel addSld delSld modSld sldOrd">
      <pc:chgData name="Elfrid Krossbakken" userId="9e012093-0ee3-4f7b-8ab2-1d5e62e751de" providerId="ADAL" clId="{0DAEE89B-46E9-284C-8FBF-11024FE108C3}" dt="2024-05-21T04:48:12.362" v="1320" actId="20577"/>
      <pc:docMkLst>
        <pc:docMk/>
      </pc:docMkLst>
      <pc:sldChg chg="del">
        <pc:chgData name="Elfrid Krossbakken" userId="9e012093-0ee3-4f7b-8ab2-1d5e62e751de" providerId="ADAL" clId="{0DAEE89B-46E9-284C-8FBF-11024FE108C3}" dt="2024-05-21T04:44:33.508" v="1275" actId="2696"/>
        <pc:sldMkLst>
          <pc:docMk/>
          <pc:sldMk cId="3748240624" sldId="274"/>
        </pc:sldMkLst>
      </pc:sldChg>
      <pc:sldChg chg="del">
        <pc:chgData name="Elfrid Krossbakken" userId="9e012093-0ee3-4f7b-8ab2-1d5e62e751de" providerId="ADAL" clId="{0DAEE89B-46E9-284C-8FBF-11024FE108C3}" dt="2024-05-21T04:42:48.312" v="1272" actId="2696"/>
        <pc:sldMkLst>
          <pc:docMk/>
          <pc:sldMk cId="707512714" sldId="278"/>
        </pc:sldMkLst>
      </pc:sldChg>
      <pc:sldChg chg="ord">
        <pc:chgData name="Elfrid Krossbakken" userId="9e012093-0ee3-4f7b-8ab2-1d5e62e751de" providerId="ADAL" clId="{0DAEE89B-46E9-284C-8FBF-11024FE108C3}" dt="2024-05-02T06:20:08.800" v="741" actId="20578"/>
        <pc:sldMkLst>
          <pc:docMk/>
          <pc:sldMk cId="2139647700" sldId="292"/>
        </pc:sldMkLst>
      </pc:sldChg>
      <pc:sldChg chg="modSp new mod addCm delCm modNotesTx">
        <pc:chgData name="Elfrid Krossbakken" userId="9e012093-0ee3-4f7b-8ab2-1d5e62e751de" providerId="ADAL" clId="{0DAEE89B-46E9-284C-8FBF-11024FE108C3}" dt="2024-05-21T04:33:53.574" v="915"/>
        <pc:sldMkLst>
          <pc:docMk/>
          <pc:sldMk cId="2127244985" sldId="293"/>
        </pc:sldMkLst>
        <pc:spChg chg="mod">
          <ac:chgData name="Elfrid Krossbakken" userId="9e012093-0ee3-4f7b-8ab2-1d5e62e751de" providerId="ADAL" clId="{0DAEE89B-46E9-284C-8FBF-11024FE108C3}" dt="2024-04-26T11:52:28.706" v="10" actId="20577"/>
          <ac:spMkLst>
            <pc:docMk/>
            <pc:sldMk cId="2127244985" sldId="293"/>
            <ac:spMk id="2" creationId="{D13E2A4E-5234-9E8B-095F-60591C249591}"/>
          </ac:spMkLst>
        </pc:spChg>
        <pc:spChg chg="mod">
          <ac:chgData name="Elfrid Krossbakken" userId="9e012093-0ee3-4f7b-8ab2-1d5e62e751de" providerId="ADAL" clId="{0DAEE89B-46E9-284C-8FBF-11024FE108C3}" dt="2024-04-30T11:55:00.014" v="389" actId="20577"/>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55.022" v="851"/>
              <pc2:cmMkLst xmlns:pc2="http://schemas.microsoft.com/office/powerpoint/2019/9/main/command">
                <pc:docMk/>
                <pc:sldMk cId="2127244985" sldId="293"/>
                <pc2:cmMk id="{C74B8996-6409-4A22-ADBB-829241DDEF62}"/>
              </pc2:cmMkLst>
            </pc226:cmChg>
            <pc226:cmChg xmlns:pc226="http://schemas.microsoft.com/office/powerpoint/2022/06/main/command" chg="del">
              <pc226:chgData name="Elfrid Krossbakken" userId="9e012093-0ee3-4f7b-8ab2-1d5e62e751de" providerId="ADAL" clId="{0DAEE89B-46E9-284C-8FBF-11024FE108C3}" dt="2024-05-21T04:33:53.574" v="915"/>
              <pc2:cmMkLst xmlns:pc2="http://schemas.microsoft.com/office/powerpoint/2019/9/main/command">
                <pc:docMk/>
                <pc:sldMk cId="2127244985" sldId="293"/>
                <pc2:cmMk id="{3AAA73B6-1DCF-4A4E-812A-66531B4283F0}"/>
              </pc2:cmMkLst>
            </pc226:cmChg>
            <pc226:cmChg xmlns:pc226="http://schemas.microsoft.com/office/powerpoint/2022/06/main/command" chg="add">
              <pc226:chgData name="Elfrid Krossbakken" userId="9e012093-0ee3-4f7b-8ab2-1d5e62e751de" providerId="ADAL" clId="{0DAEE89B-46E9-284C-8FBF-11024FE108C3}" dt="2024-04-30T11:55:02.069" v="390"/>
              <pc2:cmMkLst xmlns:pc2="http://schemas.microsoft.com/office/powerpoint/2019/9/main/command">
                <pc:docMk/>
                <pc:sldMk cId="2127244985" sldId="293"/>
                <pc2:cmMk id="{CF65F8D6-B0D2-0B44-8B9D-768C128A36B9}"/>
              </pc2:cmMkLst>
            </pc226:cmChg>
          </p:ext>
        </pc:extLst>
      </pc:sldChg>
      <pc:sldChg chg="modSp new mod addCm delCm modNotesTx">
        <pc:chgData name="Elfrid Krossbakken" userId="9e012093-0ee3-4f7b-8ab2-1d5e62e751de" providerId="ADAL" clId="{0DAEE89B-46E9-284C-8FBF-11024FE108C3}" dt="2024-05-21T04:36:43.026" v="999"/>
        <pc:sldMkLst>
          <pc:docMk/>
          <pc:sldMk cId="1619752371" sldId="294"/>
        </pc:sldMkLst>
        <pc:spChg chg="mod">
          <ac:chgData name="Elfrid Krossbakken" userId="9e012093-0ee3-4f7b-8ab2-1d5e62e751de" providerId="ADAL" clId="{0DAEE89B-46E9-284C-8FBF-11024FE108C3}" dt="2024-04-26T11:52:36.167" v="16" actId="20577"/>
          <ac:spMkLst>
            <pc:docMk/>
            <pc:sldMk cId="1619752371" sldId="294"/>
            <ac:spMk id="2" creationId="{BAF8A8F2-F12F-A364-7FC6-E118D6479F76}"/>
          </ac:spMkLst>
        </pc:spChg>
        <pc:spChg chg="mod">
          <ac:chgData name="Elfrid Krossbakken" userId="9e012093-0ee3-4f7b-8ab2-1d5e62e751de" providerId="ADAL" clId="{0DAEE89B-46E9-284C-8FBF-11024FE108C3}" dt="2024-05-21T04:35:13.660" v="987" actId="20577"/>
          <ac:spMkLst>
            <pc:docMk/>
            <pc:sldMk cId="1619752371" sldId="294"/>
            <ac:spMk id="3" creationId="{D3F08023-ED38-1AD6-A816-6A7DF4054D2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6:43.026" v="999"/>
              <pc2:cmMkLst xmlns:pc2="http://schemas.microsoft.com/office/powerpoint/2019/9/main/command">
                <pc:docMk/>
                <pc:sldMk cId="1619752371" sldId="294"/>
                <pc2:cmMk id="{34343A6E-6E2F-4468-8B92-955755196DA7}"/>
              </pc2:cmMkLst>
            </pc226:cmChg>
            <pc226:cmChg xmlns:pc226="http://schemas.microsoft.com/office/powerpoint/2022/06/main/command" chg="add del">
              <pc226:chgData name="Elfrid Krossbakken" userId="9e012093-0ee3-4f7b-8ab2-1d5e62e751de" providerId="ADAL" clId="{0DAEE89B-46E9-284C-8FBF-11024FE108C3}" dt="2024-05-21T04:34:01.733" v="916"/>
              <pc2:cmMkLst xmlns:pc2="http://schemas.microsoft.com/office/powerpoint/2019/9/main/command">
                <pc:docMk/>
                <pc:sldMk cId="1619752371" sldId="294"/>
                <pc2:cmMk id="{4B375B84-0F14-ED4A-94EC-B4ACEB2CF8E6}"/>
              </pc2:cmMkLst>
            </pc226:cmChg>
            <pc226:cmChg xmlns:pc226="http://schemas.microsoft.com/office/powerpoint/2022/06/main/command" chg="del">
              <pc226:chgData name="Elfrid Krossbakken" userId="9e012093-0ee3-4f7b-8ab2-1d5e62e751de" providerId="ADAL" clId="{0DAEE89B-46E9-284C-8FBF-11024FE108C3}" dt="2024-05-21T04:34:44.041" v="979"/>
              <pc2:cmMkLst xmlns:pc2="http://schemas.microsoft.com/office/powerpoint/2019/9/main/command">
                <pc:docMk/>
                <pc:sldMk cId="1619752371" sldId="294"/>
                <pc2:cmMk id="{F4F877A5-1B19-4683-A8E9-A088567EF730}"/>
              </pc2:cmMkLst>
            </pc226:cmChg>
          </p:ext>
        </pc:extLst>
      </pc:sldChg>
      <pc:sldChg chg="modSp new mod addCm delCm">
        <pc:chgData name="Elfrid Krossbakken" userId="9e012093-0ee3-4f7b-8ab2-1d5e62e751de" providerId="ADAL" clId="{0DAEE89B-46E9-284C-8FBF-11024FE108C3}" dt="2024-05-21T04:36:37.741" v="998"/>
        <pc:sldMkLst>
          <pc:docMk/>
          <pc:sldMk cId="3600763414" sldId="295"/>
        </pc:sldMkLst>
        <pc:spChg chg="mod">
          <ac:chgData name="Elfrid Krossbakken" userId="9e012093-0ee3-4f7b-8ab2-1d5e62e751de" providerId="ADAL" clId="{0DAEE89B-46E9-284C-8FBF-11024FE108C3}" dt="2024-04-26T11:52:45.082" v="26" actId="20577"/>
          <ac:spMkLst>
            <pc:docMk/>
            <pc:sldMk cId="3600763414" sldId="295"/>
            <ac:spMk id="2" creationId="{9BAFA653-1686-C186-FCB3-4B12FDB78958}"/>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0DAEE89B-46E9-284C-8FBF-11024FE108C3}" dt="2024-05-21T04:36:34.260" v="997"/>
              <pc2:cmMkLst xmlns:pc2="http://schemas.microsoft.com/office/powerpoint/2019/9/main/command">
                <pc:docMk/>
                <pc:sldMk cId="3600763414" sldId="295"/>
                <pc2:cmMk id="{9434E457-3AB5-9D4E-BAE3-1CEAA4443E18}"/>
              </pc2:cmMkLst>
            </pc226:cmChg>
            <pc226:cmChg xmlns:pc226="http://schemas.microsoft.com/office/powerpoint/2022/06/main/command" chg="del">
              <pc226:chgData name="Elfrid Krossbakken" userId="9e012093-0ee3-4f7b-8ab2-1d5e62e751de" providerId="ADAL" clId="{0DAEE89B-46E9-284C-8FBF-11024FE108C3}" dt="2024-05-21T04:36:37.741" v="998"/>
              <pc2:cmMkLst xmlns:pc2="http://schemas.microsoft.com/office/powerpoint/2019/9/main/command">
                <pc:docMk/>
                <pc:sldMk cId="3600763414" sldId="295"/>
                <pc2:cmMk id="{7F2F33D2-4A97-4642-8A24-A598D65F39F5}"/>
              </pc2:cmMkLst>
            </pc226:cmChg>
          </p:ext>
        </pc:extLst>
      </pc:sldChg>
      <pc:sldChg chg="addSp delSp modSp new mod modClrScheme addCm delCm chgLayout modNotesTx">
        <pc:chgData name="Elfrid Krossbakken" userId="9e012093-0ee3-4f7b-8ab2-1d5e62e751de" providerId="ADAL" clId="{0DAEE89B-46E9-284C-8FBF-11024FE108C3}" dt="2024-05-21T04:30:46.599" v="850" actId="20577"/>
        <pc:sldMkLst>
          <pc:docMk/>
          <pc:sldMk cId="1445482153" sldId="296"/>
        </pc:sldMkLst>
        <pc:spChg chg="mod ord">
          <ac:chgData name="Elfrid Krossbakken" userId="9e012093-0ee3-4f7b-8ab2-1d5e62e751de" providerId="ADAL" clId="{0DAEE89B-46E9-284C-8FBF-11024FE108C3}" dt="2024-04-26T11:54:38.208" v="84" actId="700"/>
          <ac:spMkLst>
            <pc:docMk/>
            <pc:sldMk cId="1445482153" sldId="296"/>
            <ac:spMk id="2" creationId="{C33E726D-10A5-18B5-4E10-1A7C88788476}"/>
          </ac:spMkLst>
        </pc:spChg>
        <pc:spChg chg="del mod ord">
          <ac:chgData name="Elfrid Krossbakken" userId="9e012093-0ee3-4f7b-8ab2-1d5e62e751de" providerId="ADAL" clId="{0DAEE89B-46E9-284C-8FBF-11024FE108C3}" dt="2024-04-26T11:54:38.208" v="84" actId="700"/>
          <ac:spMkLst>
            <pc:docMk/>
            <pc:sldMk cId="1445482153" sldId="296"/>
            <ac:spMk id="3" creationId="{24B47C97-668B-B09C-E2FE-FB9932AD1E0B}"/>
          </ac:spMkLst>
        </pc:spChg>
        <pc:spChg chg="add mod ord">
          <ac:chgData name="Elfrid Krossbakken" userId="9e012093-0ee3-4f7b-8ab2-1d5e62e751de" providerId="ADAL" clId="{0DAEE89B-46E9-284C-8FBF-11024FE108C3}" dt="2024-04-26T11:54:38.208" v="84" actId="700"/>
          <ac:spMkLst>
            <pc:docMk/>
            <pc:sldMk cId="1445482153" sldId="296"/>
            <ac:spMk id="4" creationId="{6228860C-5DD5-44F3-2411-E297BA385FB9}"/>
          </ac:spMkLst>
        </pc:spChg>
        <pc:spChg chg="add mod ord">
          <ac:chgData name="Elfrid Krossbakken" userId="9e012093-0ee3-4f7b-8ab2-1d5e62e751de" providerId="ADAL" clId="{0DAEE89B-46E9-284C-8FBF-11024FE108C3}" dt="2024-04-26T11:54:38.208" v="84" actId="700"/>
          <ac:spMkLst>
            <pc:docMk/>
            <pc:sldMk cId="1445482153" sldId="296"/>
            <ac:spMk id="5" creationId="{CE39EE99-5726-51A8-804D-543D397C8276}"/>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20.758" v="839"/>
              <pc2:cmMkLst xmlns:pc2="http://schemas.microsoft.com/office/powerpoint/2019/9/main/command">
                <pc:docMk/>
                <pc:sldMk cId="1445482153" sldId="296"/>
                <pc2:cmMk id="{BBB1BC38-9EA5-45B7-AF06-B737D693D09C}"/>
              </pc2:cmMkLst>
            </pc226:cmChg>
            <pc226:cmChg xmlns:pc226="http://schemas.microsoft.com/office/powerpoint/2022/06/main/command" chg="add del">
              <pc226:chgData name="Elfrid Krossbakken" userId="9e012093-0ee3-4f7b-8ab2-1d5e62e751de" providerId="ADAL" clId="{0DAEE89B-46E9-284C-8FBF-11024FE108C3}" dt="2024-05-15T11:24:21.041" v="757"/>
              <pc2:cmMkLst xmlns:pc2="http://schemas.microsoft.com/office/powerpoint/2019/9/main/command">
                <pc:docMk/>
                <pc:sldMk cId="1445482153" sldId="296"/>
                <pc2:cmMk id="{2C72564C-AFF2-3441-8D80-A6C210A96BD3}"/>
              </pc2:cmMkLst>
            </pc226:cmChg>
          </p:ext>
        </pc:extLst>
      </pc:sldChg>
      <pc:sldChg chg="addSp delSp modSp new mod ord modClrScheme addCm delCm modCm chgLayout modNotesTx">
        <pc:chgData name="Elfrid Krossbakken" userId="9e012093-0ee3-4f7b-8ab2-1d5e62e751de" providerId="ADAL" clId="{0DAEE89B-46E9-284C-8FBF-11024FE108C3}" dt="2024-05-21T04:30:12.076" v="838" actId="20577"/>
        <pc:sldMkLst>
          <pc:docMk/>
          <pc:sldMk cId="1698615580" sldId="297"/>
        </pc:sldMkLst>
        <pc:spChg chg="mod ord">
          <ac:chgData name="Elfrid Krossbakken" userId="9e012093-0ee3-4f7b-8ab2-1d5e62e751de" providerId="ADAL" clId="{0DAEE89B-46E9-284C-8FBF-11024FE108C3}" dt="2024-04-26T11:54:33.266" v="83" actId="700"/>
          <ac:spMkLst>
            <pc:docMk/>
            <pc:sldMk cId="1698615580" sldId="297"/>
            <ac:spMk id="2" creationId="{721216AA-AD84-3817-009E-A4F46BC7CCB8}"/>
          </ac:spMkLst>
        </pc:spChg>
        <pc:spChg chg="del mod ord">
          <ac:chgData name="Elfrid Krossbakken" userId="9e012093-0ee3-4f7b-8ab2-1d5e62e751de" providerId="ADAL" clId="{0DAEE89B-46E9-284C-8FBF-11024FE108C3}" dt="2024-04-26T11:54:33.266" v="83" actId="700"/>
          <ac:spMkLst>
            <pc:docMk/>
            <pc:sldMk cId="1698615580" sldId="297"/>
            <ac:spMk id="3" creationId="{778C56B6-8B32-5DBD-4356-9B7A945AF849}"/>
          </ac:spMkLst>
        </pc:spChg>
        <pc:spChg chg="add mod ord">
          <ac:chgData name="Elfrid Krossbakken" userId="9e012093-0ee3-4f7b-8ab2-1d5e62e751de" providerId="ADAL" clId="{0DAEE89B-46E9-284C-8FBF-11024FE108C3}" dt="2024-05-21T04:29:52.332" v="832" actId="20578"/>
          <ac:spMkLst>
            <pc:docMk/>
            <pc:sldMk cId="1698615580" sldId="297"/>
            <ac:spMk id="4" creationId="{5FF6762E-5742-9E92-2EEA-FBB9D58483CD}"/>
          </ac:spMkLst>
        </pc:spChg>
        <pc:spChg chg="add mod ord">
          <ac:chgData name="Elfrid Krossbakken" userId="9e012093-0ee3-4f7b-8ab2-1d5e62e751de" providerId="ADAL" clId="{0DAEE89B-46E9-284C-8FBF-11024FE108C3}" dt="2024-04-26T11:54:33.266" v="83" actId="700"/>
          <ac:spMkLst>
            <pc:docMk/>
            <pc:sldMk cId="1698615580" sldId="297"/>
            <ac:spMk id="5" creationId="{7E257657-A346-E983-85FC-4BBEBC75A79E}"/>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9:15.742" v="805"/>
              <pc2:cmMkLst xmlns:pc2="http://schemas.microsoft.com/office/powerpoint/2019/9/main/command">
                <pc:docMk/>
                <pc:sldMk cId="1698615580" sldId="297"/>
                <pc2:cmMk id="{CC70B2C5-349A-45B8-80F5-D29BF2CF432D}"/>
              </pc2:cmMkLst>
            </pc226:cmChg>
            <pc226:cmChg xmlns:pc226="http://schemas.microsoft.com/office/powerpoint/2022/06/main/command" chg="del">
              <pc226:chgData name="Elfrid Krossbakken" userId="9e012093-0ee3-4f7b-8ab2-1d5e62e751de" providerId="ADAL" clId="{0DAEE89B-46E9-284C-8FBF-11024FE108C3}" dt="2024-05-21T04:29:30.562" v="831"/>
              <pc2:cmMkLst xmlns:pc2="http://schemas.microsoft.com/office/powerpoint/2019/9/main/command">
                <pc:docMk/>
                <pc:sldMk cId="1698615580" sldId="297"/>
                <pc2:cmMk id="{4C3BB4D6-479B-4CD7-90CA-B46B1E89CAD1}"/>
              </pc2:cmMkLst>
            </pc226:cmChg>
            <pc226:cmChg xmlns:pc226="http://schemas.microsoft.com/office/powerpoint/2022/06/main/command" chg="add del mod">
              <pc226:chgData name="Elfrid Krossbakken" userId="9e012093-0ee3-4f7b-8ab2-1d5e62e751de" providerId="ADAL" clId="{0DAEE89B-46E9-284C-8FBF-11024FE108C3}" dt="2024-05-15T11:24:29.928" v="758"/>
              <pc2:cmMkLst xmlns:pc2="http://schemas.microsoft.com/office/powerpoint/2019/9/main/command">
                <pc:docMk/>
                <pc:sldMk cId="1698615580" sldId="297"/>
                <pc2:cmMk id="{861004E2-E298-2548-81A5-8DBA3AAAAA13}"/>
              </pc2:cmMkLst>
            </pc226:cmChg>
          </p:ext>
        </pc:extLst>
      </pc:sldChg>
      <pc:sldChg chg="addSp delSp modSp new mod modClrScheme chgLayout">
        <pc:chgData name="Elfrid Krossbakken" userId="9e012093-0ee3-4f7b-8ab2-1d5e62e751de" providerId="ADAL" clId="{0DAEE89B-46E9-284C-8FBF-11024FE108C3}" dt="2024-04-26T11:57:06.903" v="335" actId="20577"/>
        <pc:sldMkLst>
          <pc:docMk/>
          <pc:sldMk cId="406489249" sldId="298"/>
        </pc:sldMkLst>
        <pc:spChg chg="mod ord">
          <ac:chgData name="Elfrid Krossbakken" userId="9e012093-0ee3-4f7b-8ab2-1d5e62e751de" providerId="ADAL" clId="{0DAEE89B-46E9-284C-8FBF-11024FE108C3}" dt="2024-04-26T11:57:06.903" v="335" actId="20577"/>
          <ac:spMkLst>
            <pc:docMk/>
            <pc:sldMk cId="406489249" sldId="298"/>
            <ac:spMk id="2" creationId="{3F7A9AE4-728C-882C-1E63-440917A0ADA0}"/>
          </ac:spMkLst>
        </pc:spChg>
        <pc:spChg chg="del mod ord">
          <ac:chgData name="Elfrid Krossbakken" userId="9e012093-0ee3-4f7b-8ab2-1d5e62e751de" providerId="ADAL" clId="{0DAEE89B-46E9-284C-8FBF-11024FE108C3}" dt="2024-04-26T11:55:43.750" v="135" actId="700"/>
          <ac:spMkLst>
            <pc:docMk/>
            <pc:sldMk cId="406489249" sldId="298"/>
            <ac:spMk id="3" creationId="{C65F6090-E3E5-81C9-D916-D4D8C36D4769}"/>
          </ac:spMkLst>
        </pc:spChg>
        <pc:spChg chg="add mod ord">
          <ac:chgData name="Elfrid Krossbakken" userId="9e012093-0ee3-4f7b-8ab2-1d5e62e751de" providerId="ADAL" clId="{0DAEE89B-46E9-284C-8FBF-11024FE108C3}" dt="2024-04-26T11:56:54.996" v="308" actId="20577"/>
          <ac:spMkLst>
            <pc:docMk/>
            <pc:sldMk cId="406489249" sldId="298"/>
            <ac:spMk id="4" creationId="{60318DD2-2B60-B7E0-72A1-79E5F10FB272}"/>
          </ac:spMkLst>
        </pc:spChg>
        <pc:spChg chg="add mod ord">
          <ac:chgData name="Elfrid Krossbakken" userId="9e012093-0ee3-4f7b-8ab2-1d5e62e751de" providerId="ADAL" clId="{0DAEE89B-46E9-284C-8FBF-11024FE108C3}" dt="2024-04-26T11:55:43.750" v="135" actId="700"/>
          <ac:spMkLst>
            <pc:docMk/>
            <pc:sldMk cId="406489249" sldId="298"/>
            <ac:spMk id="5" creationId="{14C45429-D09B-467D-27F4-A9C1D13EBB3C}"/>
          </ac:spMkLst>
        </pc:spChg>
      </pc:sldChg>
      <pc:sldChg chg="modSp new mod">
        <pc:chgData name="Elfrid Krossbakken" userId="9e012093-0ee3-4f7b-8ab2-1d5e62e751de" providerId="ADAL" clId="{0DAEE89B-46E9-284C-8FBF-11024FE108C3}" dt="2024-05-21T04:38:59.416" v="1095" actId="20577"/>
        <pc:sldMkLst>
          <pc:docMk/>
          <pc:sldMk cId="4201877098" sldId="299"/>
        </pc:sldMkLst>
        <pc:spChg chg="mod">
          <ac:chgData name="Elfrid Krossbakken" userId="9e012093-0ee3-4f7b-8ab2-1d5e62e751de" providerId="ADAL" clId="{0DAEE89B-46E9-284C-8FBF-11024FE108C3}" dt="2024-04-26T11:57:32.501" v="353" actId="20577"/>
          <ac:spMkLst>
            <pc:docMk/>
            <pc:sldMk cId="4201877098" sldId="299"/>
            <ac:spMk id="2" creationId="{2AE69A1D-E0A8-880D-3DC6-01C4BB42E096}"/>
          </ac:spMkLst>
        </pc:spChg>
        <pc:spChg chg="mod">
          <ac:chgData name="Elfrid Krossbakken" userId="9e012093-0ee3-4f7b-8ab2-1d5e62e751de" providerId="ADAL" clId="{0DAEE89B-46E9-284C-8FBF-11024FE108C3}" dt="2024-05-21T04:38:59.416" v="1095" actId="20577"/>
          <ac:spMkLst>
            <pc:docMk/>
            <pc:sldMk cId="4201877098" sldId="299"/>
            <ac:spMk id="3" creationId="{A2DBBF2A-047C-EBAB-FEE2-FE054386CBEE}"/>
          </ac:spMkLst>
        </pc:spChg>
      </pc:sldChg>
      <pc:sldChg chg="modSp mod addCm modNotesTx">
        <pc:chgData name="Elfrid Krossbakken" userId="9e012093-0ee3-4f7b-8ab2-1d5e62e751de" providerId="ADAL" clId="{0DAEE89B-46E9-284C-8FBF-11024FE108C3}" dt="2024-05-21T04:40:03.800" v="1198" actId="20577"/>
        <pc:sldMkLst>
          <pc:docMk/>
          <pc:sldMk cId="2656699507" sldId="300"/>
        </pc:sldMkLst>
        <pc:spChg chg="mod">
          <ac:chgData name="Elfrid Krossbakken" userId="9e012093-0ee3-4f7b-8ab2-1d5e62e751de" providerId="ADAL" clId="{0DAEE89B-46E9-284C-8FBF-11024FE108C3}" dt="2024-05-21T04:40:03.800" v="1198" actId="20577"/>
          <ac:spMkLst>
            <pc:docMk/>
            <pc:sldMk cId="2656699507" sldId="300"/>
            <ac:spMk id="3" creationId="{268EC9C9-4609-F27A-6AD9-98C3CE6D538B}"/>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0DAEE89B-46E9-284C-8FBF-11024FE108C3}" dt="2024-04-30T11:57:43.824" v="393"/>
              <pc2:cmMkLst xmlns:pc2="http://schemas.microsoft.com/office/powerpoint/2019/9/main/command">
                <pc:docMk/>
                <pc:sldMk cId="2656699507" sldId="300"/>
                <pc2:cmMk id="{3216667F-CCA2-254B-AEF1-A53A295157AA}"/>
              </pc2:cmMkLst>
            </pc226:cmChg>
          </p:ext>
        </pc:extLst>
      </pc:sldChg>
      <pc:sldChg chg="addSp delSp modSp mod setBg delCm">
        <pc:chgData name="Elfrid Krossbakken" userId="9e012093-0ee3-4f7b-8ab2-1d5e62e751de" providerId="ADAL" clId="{0DAEE89B-46E9-284C-8FBF-11024FE108C3}" dt="2024-05-21T04:27:28.619" v="773" actId="26606"/>
        <pc:sldMkLst>
          <pc:docMk/>
          <pc:sldMk cId="3750413597" sldId="301"/>
        </pc:sldMkLst>
        <pc:spChg chg="mod">
          <ac:chgData name="Elfrid Krossbakken" userId="9e012093-0ee3-4f7b-8ab2-1d5e62e751de" providerId="ADAL" clId="{0DAEE89B-46E9-284C-8FBF-11024FE108C3}" dt="2024-05-21T04:27:28.619" v="773" actId="26606"/>
          <ac:spMkLst>
            <pc:docMk/>
            <pc:sldMk cId="3750413597" sldId="301"/>
            <ac:spMk id="2" creationId="{6B1DE7F3-F127-54B8-BAE6-3E62E8F0830B}"/>
          </ac:spMkLst>
        </pc:spChg>
        <pc:spChg chg="mod">
          <ac:chgData name="Elfrid Krossbakken" userId="9e012093-0ee3-4f7b-8ab2-1d5e62e751de" providerId="ADAL" clId="{0DAEE89B-46E9-284C-8FBF-11024FE108C3}" dt="2024-05-21T04:27:28.619" v="773" actId="26606"/>
          <ac:spMkLst>
            <pc:docMk/>
            <pc:sldMk cId="3750413597" sldId="301"/>
            <ac:spMk id="3" creationId="{F6FF4B31-9AC8-905B-414A-EA2DE53DF7C9}"/>
          </ac:spMkLst>
        </pc:spChg>
        <pc:spChg chg="del">
          <ac:chgData name="Elfrid Krossbakken" userId="9e012093-0ee3-4f7b-8ab2-1d5e62e751de" providerId="ADAL" clId="{0DAEE89B-46E9-284C-8FBF-11024FE108C3}" dt="2024-04-30T11:51:35.637" v="378" actId="931"/>
          <ac:spMkLst>
            <pc:docMk/>
            <pc:sldMk cId="3750413597" sldId="301"/>
            <ac:spMk id="4" creationId="{25F443BA-C5C5-4CCF-9733-3B8D70923E8D}"/>
          </ac:spMkLst>
        </pc:spChg>
        <pc:spChg chg="add">
          <ac:chgData name="Elfrid Krossbakken" userId="9e012093-0ee3-4f7b-8ab2-1d5e62e751de" providerId="ADAL" clId="{0DAEE89B-46E9-284C-8FBF-11024FE108C3}" dt="2024-04-30T11:51:39.638" v="381" actId="26606"/>
          <ac:spMkLst>
            <pc:docMk/>
            <pc:sldMk cId="3750413597" sldId="301"/>
            <ac:spMk id="11" creationId="{F13C74B1-5B17-4795-BED0-7140497B445A}"/>
          </ac:spMkLst>
        </pc:spChg>
        <pc:spChg chg="add">
          <ac:chgData name="Elfrid Krossbakken" userId="9e012093-0ee3-4f7b-8ab2-1d5e62e751de" providerId="ADAL" clId="{0DAEE89B-46E9-284C-8FBF-11024FE108C3}" dt="2024-04-30T11:51:39.638" v="381" actId="26606"/>
          <ac:spMkLst>
            <pc:docMk/>
            <pc:sldMk cId="3750413597" sldId="301"/>
            <ac:spMk id="13" creationId="{D4974D33-8DC5-464E-8C6D-BE58F0669C17}"/>
          </ac:spMkLst>
        </pc:spChg>
        <pc:spChg chg="del">
          <ac:chgData name="Elfrid Krossbakken" userId="9e012093-0ee3-4f7b-8ab2-1d5e62e751de" providerId="ADAL" clId="{0DAEE89B-46E9-284C-8FBF-11024FE108C3}" dt="2024-05-21T04:27:28.619" v="773" actId="26606"/>
          <ac:spMkLst>
            <pc:docMk/>
            <pc:sldMk cId="3750413597" sldId="301"/>
            <ac:spMk id="18" creationId="{F13C74B1-5B17-4795-BED0-7140497B445A}"/>
          </ac:spMkLst>
        </pc:spChg>
        <pc:spChg chg="del">
          <ac:chgData name="Elfrid Krossbakken" userId="9e012093-0ee3-4f7b-8ab2-1d5e62e751de" providerId="ADAL" clId="{0DAEE89B-46E9-284C-8FBF-11024FE108C3}" dt="2024-05-21T04:27:28.619" v="773" actId="26606"/>
          <ac:spMkLst>
            <pc:docMk/>
            <pc:sldMk cId="3750413597" sldId="301"/>
            <ac:spMk id="20" creationId="{D4974D33-8DC5-464E-8C6D-BE58F0669C17}"/>
          </ac:spMkLst>
        </pc:spChg>
        <pc:spChg chg="add">
          <ac:chgData name="Elfrid Krossbakken" userId="9e012093-0ee3-4f7b-8ab2-1d5e62e751de" providerId="ADAL" clId="{0DAEE89B-46E9-284C-8FBF-11024FE108C3}" dt="2024-05-21T04:27:28.619" v="773" actId="26606"/>
          <ac:spMkLst>
            <pc:docMk/>
            <pc:sldMk cId="3750413597" sldId="301"/>
            <ac:spMk id="25" creationId="{743AA782-23D1-4521-8CAD-47662984AA08}"/>
          </ac:spMkLst>
        </pc:spChg>
        <pc:spChg chg="add">
          <ac:chgData name="Elfrid Krossbakken" userId="9e012093-0ee3-4f7b-8ab2-1d5e62e751de" providerId="ADAL" clId="{0DAEE89B-46E9-284C-8FBF-11024FE108C3}" dt="2024-05-21T04:27:28.619" v="773" actId="26606"/>
          <ac:spMkLst>
            <pc:docMk/>
            <pc:sldMk cId="3750413597" sldId="301"/>
            <ac:spMk id="27" creationId="{650D18FE-0824-4A46-B22C-A86B52E5780A}"/>
          </ac:spMkLst>
        </pc:spChg>
        <pc:picChg chg="add mod">
          <ac:chgData name="Elfrid Krossbakken" userId="9e012093-0ee3-4f7b-8ab2-1d5e62e751de" providerId="ADAL" clId="{0DAEE89B-46E9-284C-8FBF-11024FE108C3}" dt="2024-04-30T11:51:39.638" v="381" actId="26606"/>
          <ac:picMkLst>
            <pc:docMk/>
            <pc:sldMk cId="3750413597" sldId="301"/>
            <ac:picMk id="6" creationId="{0BECE5AF-30C0-135B-F32E-A4F18401A74E}"/>
          </ac:picMkLst>
        </pc:picChg>
        <pc:picChg chg="mod">
          <ac:chgData name="Elfrid Krossbakken" userId="9e012093-0ee3-4f7b-8ab2-1d5e62e751de" providerId="ADAL" clId="{0DAEE89B-46E9-284C-8FBF-11024FE108C3}" dt="2024-05-21T04:27:28.619" v="773" actId="26606"/>
          <ac:picMkLst>
            <pc:docMk/>
            <pc:sldMk cId="3750413597" sldId="301"/>
            <ac:picMk id="7" creationId="{C97F6A35-E428-6DB8-6F6E-C022EA18EFAC}"/>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7:19.184" v="772"/>
              <pc2:cmMkLst xmlns:pc2="http://schemas.microsoft.com/office/powerpoint/2019/9/main/command">
                <pc:docMk/>
                <pc:sldMk cId="3750413597" sldId="301"/>
                <pc2:cmMk id="{8EF2C005-E27C-4994-B5CB-A00EAD11306C}"/>
              </pc2:cmMkLst>
            </pc226:cmChg>
          </p:ext>
        </pc:extLst>
      </pc:sldChg>
      <pc:sldChg chg="addSp delSp modSp mod setBg delCm modNotesTx">
        <pc:chgData name="Elfrid Krossbakken" userId="9e012093-0ee3-4f7b-8ab2-1d5e62e751de" providerId="ADAL" clId="{0DAEE89B-46E9-284C-8FBF-11024FE108C3}" dt="2024-05-21T04:29:05.529" v="804" actId="20577"/>
        <pc:sldMkLst>
          <pc:docMk/>
          <pc:sldMk cId="529288972" sldId="302"/>
        </pc:sldMkLst>
        <pc:spChg chg="mod">
          <ac:chgData name="Elfrid Krossbakken" userId="9e012093-0ee3-4f7b-8ab2-1d5e62e751de" providerId="ADAL" clId="{0DAEE89B-46E9-284C-8FBF-11024FE108C3}" dt="2024-04-30T11:52:00.470" v="385" actId="26606"/>
          <ac:spMkLst>
            <pc:docMk/>
            <pc:sldMk cId="529288972" sldId="302"/>
            <ac:spMk id="2" creationId="{9CA5F732-2D17-16EB-EBD7-8A91F1232653}"/>
          </ac:spMkLst>
        </pc:spChg>
        <pc:spChg chg="mod">
          <ac:chgData name="Elfrid Krossbakken" userId="9e012093-0ee3-4f7b-8ab2-1d5e62e751de" providerId="ADAL" clId="{0DAEE89B-46E9-284C-8FBF-11024FE108C3}" dt="2024-04-30T11:52:00.470" v="385" actId="26606"/>
          <ac:spMkLst>
            <pc:docMk/>
            <pc:sldMk cId="529288972" sldId="302"/>
            <ac:spMk id="3" creationId="{77F089AD-324F-494E-F493-50DA425F306C}"/>
          </ac:spMkLst>
        </pc:spChg>
        <pc:spChg chg="del">
          <ac:chgData name="Elfrid Krossbakken" userId="9e012093-0ee3-4f7b-8ab2-1d5e62e751de" providerId="ADAL" clId="{0DAEE89B-46E9-284C-8FBF-11024FE108C3}" dt="2024-04-30T11:51:58.415" v="382" actId="931"/>
          <ac:spMkLst>
            <pc:docMk/>
            <pc:sldMk cId="529288972" sldId="302"/>
            <ac:spMk id="4" creationId="{359CA568-5E1B-0449-082F-816788856207}"/>
          </ac:spMkLst>
        </pc:spChg>
        <pc:spChg chg="add">
          <ac:chgData name="Elfrid Krossbakken" userId="9e012093-0ee3-4f7b-8ab2-1d5e62e751de" providerId="ADAL" clId="{0DAEE89B-46E9-284C-8FBF-11024FE108C3}" dt="2024-04-30T11:52:00.470" v="385" actId="26606"/>
          <ac:spMkLst>
            <pc:docMk/>
            <pc:sldMk cId="529288972" sldId="302"/>
            <ac:spMk id="11" creationId="{F13C74B1-5B17-4795-BED0-7140497B445A}"/>
          </ac:spMkLst>
        </pc:spChg>
        <pc:spChg chg="add">
          <ac:chgData name="Elfrid Krossbakken" userId="9e012093-0ee3-4f7b-8ab2-1d5e62e751de" providerId="ADAL" clId="{0DAEE89B-46E9-284C-8FBF-11024FE108C3}" dt="2024-04-30T11:52:00.470" v="385" actId="26606"/>
          <ac:spMkLst>
            <pc:docMk/>
            <pc:sldMk cId="529288972" sldId="302"/>
            <ac:spMk id="13" creationId="{D4974D33-8DC5-464E-8C6D-BE58F0669C17}"/>
          </ac:spMkLst>
        </pc:spChg>
        <pc:picChg chg="add mod">
          <ac:chgData name="Elfrid Krossbakken" userId="9e012093-0ee3-4f7b-8ab2-1d5e62e751de" providerId="ADAL" clId="{0DAEE89B-46E9-284C-8FBF-11024FE108C3}" dt="2024-04-30T11:52:00.470" v="385" actId="26606"/>
          <ac:picMkLst>
            <pc:docMk/>
            <pc:sldMk cId="529288972" sldId="302"/>
            <ac:picMk id="6" creationId="{9F0E2C0F-D13B-B88A-C628-F2D5D1329D6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8:07.373" v="774"/>
              <pc2:cmMkLst xmlns:pc2="http://schemas.microsoft.com/office/powerpoint/2019/9/main/command">
                <pc:docMk/>
                <pc:sldMk cId="529288972" sldId="302"/>
                <pc2:cmMk id="{64775CC8-DC30-4535-842A-F3891B249460}"/>
              </pc2:cmMkLst>
            </pc226:cmChg>
          </p:ext>
        </pc:extLst>
      </pc:sldChg>
      <pc:sldChg chg="addSp delSp modSp new mod chgLayout">
        <pc:chgData name="Elfrid Krossbakken" userId="9e012093-0ee3-4f7b-8ab2-1d5e62e751de" providerId="ADAL" clId="{0DAEE89B-46E9-284C-8FBF-11024FE108C3}" dt="2024-05-02T06:20:35.964" v="755" actId="20577"/>
        <pc:sldMkLst>
          <pc:docMk/>
          <pc:sldMk cId="3493765708" sldId="303"/>
        </pc:sldMkLst>
        <pc:spChg chg="del">
          <ac:chgData name="Elfrid Krossbakken" userId="9e012093-0ee3-4f7b-8ab2-1d5e62e751de" providerId="ADAL" clId="{0DAEE89B-46E9-284C-8FBF-11024FE108C3}" dt="2024-05-02T06:17:09.233" v="395" actId="700"/>
          <ac:spMkLst>
            <pc:docMk/>
            <pc:sldMk cId="3493765708" sldId="303"/>
            <ac:spMk id="2" creationId="{B7CF1DED-2B53-A7D7-E88C-1C8E171E5ED4}"/>
          </ac:spMkLst>
        </pc:spChg>
        <pc:spChg chg="del">
          <ac:chgData name="Elfrid Krossbakken" userId="9e012093-0ee3-4f7b-8ab2-1d5e62e751de" providerId="ADAL" clId="{0DAEE89B-46E9-284C-8FBF-11024FE108C3}" dt="2024-05-02T06:17:09.233" v="395" actId="700"/>
          <ac:spMkLst>
            <pc:docMk/>
            <pc:sldMk cId="3493765708" sldId="303"/>
            <ac:spMk id="3" creationId="{BFB1495A-F2DB-6415-1570-BCEAB2B790FD}"/>
          </ac:spMkLst>
        </pc:spChg>
        <pc:spChg chg="del">
          <ac:chgData name="Elfrid Krossbakken" userId="9e012093-0ee3-4f7b-8ab2-1d5e62e751de" providerId="ADAL" clId="{0DAEE89B-46E9-284C-8FBF-11024FE108C3}" dt="2024-05-02T06:17:09.233" v="395" actId="700"/>
          <ac:spMkLst>
            <pc:docMk/>
            <pc:sldMk cId="3493765708" sldId="303"/>
            <ac:spMk id="4" creationId="{FFE9B8AC-16AC-2A0F-9E47-E6BAFCA5448A}"/>
          </ac:spMkLst>
        </pc:spChg>
        <pc:spChg chg="add mod ord">
          <ac:chgData name="Elfrid Krossbakken" userId="9e012093-0ee3-4f7b-8ab2-1d5e62e751de" providerId="ADAL" clId="{0DAEE89B-46E9-284C-8FBF-11024FE108C3}" dt="2024-05-02T06:17:13.127" v="406" actId="20577"/>
          <ac:spMkLst>
            <pc:docMk/>
            <pc:sldMk cId="3493765708" sldId="303"/>
            <ac:spMk id="5" creationId="{EBAA1983-8EDB-6B10-9F0F-FEBC96F4DF9F}"/>
          </ac:spMkLst>
        </pc:spChg>
        <pc:spChg chg="add mod ord">
          <ac:chgData name="Elfrid Krossbakken" userId="9e012093-0ee3-4f7b-8ab2-1d5e62e751de" providerId="ADAL" clId="{0DAEE89B-46E9-284C-8FBF-11024FE108C3}" dt="2024-05-02T06:20:35.964" v="755" actId="20577"/>
          <ac:spMkLst>
            <pc:docMk/>
            <pc:sldMk cId="3493765708" sldId="303"/>
            <ac:spMk id="6" creationId="{309B956F-1ACD-580D-7018-D25F6CE324C2}"/>
          </ac:spMkLst>
        </pc:spChg>
        <pc:spChg chg="add mod ord">
          <ac:chgData name="Elfrid Krossbakken" userId="9e012093-0ee3-4f7b-8ab2-1d5e62e751de" providerId="ADAL" clId="{0DAEE89B-46E9-284C-8FBF-11024FE108C3}" dt="2024-05-02T06:17:09.233" v="395" actId="700"/>
          <ac:spMkLst>
            <pc:docMk/>
            <pc:sldMk cId="3493765708" sldId="303"/>
            <ac:spMk id="7" creationId="{53067B15-2A46-C272-22F0-196372F23706}"/>
          </ac:spMkLst>
        </pc:spChg>
      </pc:sldChg>
      <pc:sldChg chg="modSp mod">
        <pc:chgData name="Elfrid Krossbakken" userId="9e012093-0ee3-4f7b-8ab2-1d5e62e751de" providerId="ADAL" clId="{0DAEE89B-46E9-284C-8FBF-11024FE108C3}" dt="2024-05-21T04:48:12.362" v="1320" actId="20577"/>
        <pc:sldMkLst>
          <pc:docMk/>
          <pc:sldMk cId="3533873766" sldId="306"/>
        </pc:sldMkLst>
        <pc:spChg chg="mod">
          <ac:chgData name="Elfrid Krossbakken" userId="9e012093-0ee3-4f7b-8ab2-1d5e62e751de" providerId="ADAL" clId="{0DAEE89B-46E9-284C-8FBF-11024FE108C3}" dt="2024-05-21T04:48:12.362" v="1320" actId="20577"/>
          <ac:spMkLst>
            <pc:docMk/>
            <pc:sldMk cId="3533873766" sldId="306"/>
            <ac:spMk id="3" creationId="{9CE76ECA-249B-4DB3-A011-F6876921B6E7}"/>
          </ac:spMkLst>
        </pc:spChg>
      </pc:sldChg>
      <pc:sldChg chg="modSp new del mod">
        <pc:chgData name="Elfrid Krossbakken" userId="9e012093-0ee3-4f7b-8ab2-1d5e62e751de" providerId="ADAL" clId="{0DAEE89B-46E9-284C-8FBF-11024FE108C3}" dt="2024-05-21T04:44:22.292" v="1274" actId="2696"/>
        <pc:sldMkLst>
          <pc:docMk/>
          <pc:sldMk cId="1858145548" sldId="309"/>
        </pc:sldMkLst>
        <pc:spChg chg="mod">
          <ac:chgData name="Elfrid Krossbakken" userId="9e012093-0ee3-4f7b-8ab2-1d5e62e751de" providerId="ADAL" clId="{0DAEE89B-46E9-284C-8FBF-11024FE108C3}" dt="2024-05-21T04:42:24.110" v="1253" actId="20577"/>
          <ac:spMkLst>
            <pc:docMk/>
            <pc:sldMk cId="1858145548" sldId="309"/>
            <ac:spMk id="2" creationId="{3E58ECBB-244A-72CE-617F-5A09652F126A}"/>
          </ac:spMkLst>
        </pc:spChg>
        <pc:spChg chg="mod">
          <ac:chgData name="Elfrid Krossbakken" userId="9e012093-0ee3-4f7b-8ab2-1d5e62e751de" providerId="ADAL" clId="{0DAEE89B-46E9-284C-8FBF-11024FE108C3}" dt="2024-05-21T04:42:34.694" v="1271" actId="20577"/>
          <ac:spMkLst>
            <pc:docMk/>
            <pc:sldMk cId="1858145548" sldId="309"/>
            <ac:spMk id="3" creationId="{4C583CD6-AADC-27D3-8F4F-B2F5962ACDA9}"/>
          </ac:spMkLst>
        </pc:spChg>
      </pc:sldChg>
      <pc:sldChg chg="add modNotesTx">
        <pc:chgData name="Elfrid Krossbakken" userId="9e012093-0ee3-4f7b-8ab2-1d5e62e751de" providerId="ADAL" clId="{0DAEE89B-46E9-284C-8FBF-11024FE108C3}" dt="2024-05-21T04:44:45.836" v="1318" actId="20577"/>
        <pc:sldMkLst>
          <pc:docMk/>
          <pc:sldMk cId="92514699" sldId="310"/>
        </pc:sldMkLst>
      </pc:sldChg>
    </pc:docChg>
  </pc:docChgLst>
  <pc:docChgLst>
    <pc:chgData name="Stian Tandberg" userId="S::stian.tandberg@bufetat.no::04e3da4d-8e9d-479a-b565-4021ad334c0a" providerId="AD" clId="Web-{A7684A8A-A0E1-589F-0BE1-B147F372E2DF}"/>
    <pc:docChg chg="modSld">
      <pc:chgData name="Stian Tandberg" userId="S::stian.tandberg@bufetat.no::04e3da4d-8e9d-479a-b565-4021ad334c0a" providerId="AD" clId="Web-{A7684A8A-A0E1-589F-0BE1-B147F372E2DF}" dt="2024-05-13T13:13:46.720" v="2"/>
      <pc:docMkLst>
        <pc:docMk/>
      </pc:docMkLst>
      <pc:sldChg chg="addSp delSp modSp">
        <pc:chgData name="Stian Tandberg" userId="S::stian.tandberg@bufetat.no::04e3da4d-8e9d-479a-b565-4021ad334c0a" providerId="AD" clId="Web-{A7684A8A-A0E1-589F-0BE1-B147F372E2DF}" dt="2024-05-13T13:13:46.720" v="2"/>
        <pc:sldMkLst>
          <pc:docMk/>
          <pc:sldMk cId="4201877098" sldId="299"/>
        </pc:sldMkLst>
        <pc:spChg chg="mod">
          <ac:chgData name="Stian Tandberg" userId="S::stian.tandberg@bufetat.no::04e3da4d-8e9d-479a-b565-4021ad334c0a" providerId="AD" clId="Web-{A7684A8A-A0E1-589F-0BE1-B147F372E2DF}" dt="2024-05-13T13:13:46.720" v="2"/>
          <ac:spMkLst>
            <pc:docMk/>
            <pc:sldMk cId="4201877098" sldId="299"/>
            <ac:spMk id="3" creationId="{A2DBBF2A-047C-EBAB-FEE2-FE054386CBEE}"/>
          </ac:spMkLst>
        </pc:spChg>
        <pc:spChg chg="add del mod">
          <ac:chgData name="Stian Tandberg" userId="S::stian.tandberg@bufetat.no::04e3da4d-8e9d-479a-b565-4021ad334c0a" providerId="AD" clId="Web-{A7684A8A-A0E1-589F-0BE1-B147F372E2DF}" dt="2024-05-13T13:13:41.595" v="1"/>
          <ac:spMkLst>
            <pc:docMk/>
            <pc:sldMk cId="4201877098" sldId="299"/>
            <ac:spMk id="5" creationId="{8462132E-DB77-8312-5641-7ACD3B42359D}"/>
          </ac:spMkLst>
        </pc:spChg>
        <pc:spChg chg="del">
          <ac:chgData name="Stian Tandberg" userId="S::stian.tandberg@bufetat.no::04e3da4d-8e9d-479a-b565-4021ad334c0a" providerId="AD" clId="Web-{A7684A8A-A0E1-589F-0BE1-B147F372E2DF}" dt="2024-05-13T13:13:46.720" v="2"/>
          <ac:spMkLst>
            <pc:docMk/>
            <pc:sldMk cId="4201877098" sldId="299"/>
            <ac:spMk id="18" creationId="{F13C74B1-5B17-4795-BED0-7140497B445A}"/>
          </ac:spMkLst>
        </pc:spChg>
        <pc:spChg chg="del">
          <ac:chgData name="Stian Tandberg" userId="S::stian.tandberg@bufetat.no::04e3da4d-8e9d-479a-b565-4021ad334c0a" providerId="AD" clId="Web-{A7684A8A-A0E1-589F-0BE1-B147F372E2DF}" dt="2024-05-13T13:13:46.720" v="2"/>
          <ac:spMkLst>
            <pc:docMk/>
            <pc:sldMk cId="4201877098" sldId="299"/>
            <ac:spMk id="20" creationId="{D4974D33-8DC5-464E-8C6D-BE58F0669C17}"/>
          </ac:spMkLst>
        </pc:spChg>
        <pc:spChg chg="add">
          <ac:chgData name="Stian Tandberg" userId="S::stian.tandberg@bufetat.no::04e3da4d-8e9d-479a-b565-4021ad334c0a" providerId="AD" clId="Web-{A7684A8A-A0E1-589F-0BE1-B147F372E2DF}" dt="2024-05-13T13:13:46.720" v="2"/>
          <ac:spMkLst>
            <pc:docMk/>
            <pc:sldMk cId="4201877098" sldId="299"/>
            <ac:spMk id="25" creationId="{F13C74B1-5B17-4795-BED0-7140497B445A}"/>
          </ac:spMkLst>
        </pc:spChg>
        <pc:spChg chg="add">
          <ac:chgData name="Stian Tandberg" userId="S::stian.tandberg@bufetat.no::04e3da4d-8e9d-479a-b565-4021ad334c0a" providerId="AD" clId="Web-{A7684A8A-A0E1-589F-0BE1-B147F372E2DF}" dt="2024-05-13T13:13:46.720" v="2"/>
          <ac:spMkLst>
            <pc:docMk/>
            <pc:sldMk cId="4201877098" sldId="299"/>
            <ac:spMk id="27" creationId="{D4974D33-8DC5-464E-8C6D-BE58F0669C17}"/>
          </ac:spMkLst>
        </pc:spChg>
        <pc:picChg chg="add mod ord">
          <ac:chgData name="Stian Tandberg" userId="S::stian.tandberg@bufetat.no::04e3da4d-8e9d-479a-b565-4021ad334c0a" providerId="AD" clId="Web-{A7684A8A-A0E1-589F-0BE1-B147F372E2DF}" dt="2024-05-13T13:13:46.720" v="2"/>
          <ac:picMkLst>
            <pc:docMk/>
            <pc:sldMk cId="4201877098" sldId="299"/>
            <ac:picMk id="6" creationId="{BBEF86C4-87B6-8C6D-733D-C48F21BBBC60}"/>
          </ac:picMkLst>
        </pc:picChg>
        <pc:picChg chg="del">
          <ac:chgData name="Stian Tandberg" userId="S::stian.tandberg@bufetat.no::04e3da4d-8e9d-479a-b565-4021ad334c0a" providerId="AD" clId="Web-{A7684A8A-A0E1-589F-0BE1-B147F372E2DF}" dt="2024-05-13T13:13:22.875" v="0"/>
          <ac:picMkLst>
            <pc:docMk/>
            <pc:sldMk cId="4201877098" sldId="299"/>
            <ac:picMk id="8" creationId="{6FFF82FA-B6B3-B816-D4FC-1547A81AE081}"/>
          </ac:picMkLst>
        </pc:picChg>
      </pc:sldChg>
    </pc:docChg>
  </pc:docChgLst>
  <pc:docChgLst>
    <pc:chgData name="Elfrid Krossbakken" userId="9e012093-0ee3-4f7b-8ab2-1d5e62e751de" providerId="ADAL" clId="{433B331B-4E2B-43A7-A1C8-73410F1E0736}"/>
    <pc:docChg chg="undo custSel addSld delSld modSld sldOrd">
      <pc:chgData name="Elfrid Krossbakken" userId="9e012093-0ee3-4f7b-8ab2-1d5e62e751de" providerId="ADAL" clId="{433B331B-4E2B-43A7-A1C8-73410F1E0736}" dt="2024-05-21T05:41:21.324" v="15103" actId="20577"/>
      <pc:docMkLst>
        <pc:docMk/>
      </pc:docMkLst>
      <pc:sldChg chg="addSp delSp modSp mod setBg">
        <pc:chgData name="Elfrid Krossbakken" userId="9e012093-0ee3-4f7b-8ab2-1d5e62e751de" providerId="ADAL" clId="{433B331B-4E2B-43A7-A1C8-73410F1E0736}" dt="2024-05-16T11:44:12.189" v="15084" actId="26606"/>
        <pc:sldMkLst>
          <pc:docMk/>
          <pc:sldMk cId="2676983155" sldId="269"/>
        </pc:sldMkLst>
        <pc:spChg chg="mod">
          <ac:chgData name="Elfrid Krossbakken" userId="9e012093-0ee3-4f7b-8ab2-1d5e62e751de" providerId="ADAL" clId="{433B331B-4E2B-43A7-A1C8-73410F1E0736}" dt="2024-05-16T11:44:12.189" v="15084" actId="26606"/>
          <ac:spMkLst>
            <pc:docMk/>
            <pc:sldMk cId="2676983155" sldId="269"/>
            <ac:spMk id="2" creationId="{00000000-0000-0000-0000-000000000000}"/>
          </ac:spMkLst>
        </pc:spChg>
        <pc:spChg chg="mod">
          <ac:chgData name="Elfrid Krossbakken" userId="9e012093-0ee3-4f7b-8ab2-1d5e62e751de" providerId="ADAL" clId="{433B331B-4E2B-43A7-A1C8-73410F1E0736}" dt="2024-05-16T11:44:12.189" v="15084" actId="26606"/>
          <ac:spMkLst>
            <pc:docMk/>
            <pc:sldMk cId="2676983155" sldId="269"/>
            <ac:spMk id="3" creationId="{00000000-0000-0000-0000-000000000000}"/>
          </ac:spMkLst>
        </pc:spChg>
        <pc:spChg chg="add del">
          <ac:chgData name="Elfrid Krossbakken" userId="9e012093-0ee3-4f7b-8ab2-1d5e62e751de" providerId="ADAL" clId="{433B331B-4E2B-43A7-A1C8-73410F1E0736}" dt="2024-05-16T11:39:46.955" v="15081" actId="26606"/>
          <ac:spMkLst>
            <pc:docMk/>
            <pc:sldMk cId="2676983155" sldId="269"/>
            <ac:spMk id="8" creationId="{815925C2-A704-4D47-B1C1-3FCA52512EC1}"/>
          </ac:spMkLst>
        </pc:spChg>
        <pc:spChg chg="add del">
          <ac:chgData name="Elfrid Krossbakken" userId="9e012093-0ee3-4f7b-8ab2-1d5e62e751de" providerId="ADAL" clId="{433B331B-4E2B-43A7-A1C8-73410F1E0736}" dt="2024-05-16T11:39:45.427" v="15079" actId="26606"/>
          <ac:spMkLst>
            <pc:docMk/>
            <pc:sldMk cId="2676983155" sldId="269"/>
            <ac:spMk id="10" creationId="{A3363022-C969-41E9-8EB2-E4C94908C1FA}"/>
          </ac:spMkLst>
        </pc:spChg>
        <pc:spChg chg="add del">
          <ac:chgData name="Elfrid Krossbakken" userId="9e012093-0ee3-4f7b-8ab2-1d5e62e751de" providerId="ADAL" clId="{433B331B-4E2B-43A7-A1C8-73410F1E0736}" dt="2024-05-16T11:39:45.427" v="15079" actId="26606"/>
          <ac:spMkLst>
            <pc:docMk/>
            <pc:sldMk cId="2676983155" sldId="269"/>
            <ac:spMk id="12" creationId="{8D1AD6B3-BE88-4CEB-BA17-790657CC4729}"/>
          </ac:spMkLst>
        </pc:spChg>
        <pc:spChg chg="add del">
          <ac:chgData name="Elfrid Krossbakken" userId="9e012093-0ee3-4f7b-8ab2-1d5e62e751de" providerId="ADAL" clId="{433B331B-4E2B-43A7-A1C8-73410F1E0736}" dt="2024-05-16T11:39:46.955" v="15081" actId="26606"/>
          <ac:spMkLst>
            <pc:docMk/>
            <pc:sldMk cId="2676983155" sldId="269"/>
            <ac:spMk id="24" creationId="{01D4315C-C23C-4FD3-98DF-08C29E2292A8}"/>
          </ac:spMkLst>
        </pc:spChg>
        <pc:spChg chg="add del">
          <ac:chgData name="Elfrid Krossbakken" userId="9e012093-0ee3-4f7b-8ab2-1d5e62e751de" providerId="ADAL" clId="{433B331B-4E2B-43A7-A1C8-73410F1E0736}" dt="2024-05-16T11:44:12.173" v="15083" actId="26606"/>
          <ac:spMkLst>
            <pc:docMk/>
            <pc:sldMk cId="2676983155" sldId="269"/>
            <ac:spMk id="30" creationId="{A3363022-C969-41E9-8EB2-E4C94908C1FA}"/>
          </ac:spMkLst>
        </pc:spChg>
        <pc:spChg chg="add del">
          <ac:chgData name="Elfrid Krossbakken" userId="9e012093-0ee3-4f7b-8ab2-1d5e62e751de" providerId="ADAL" clId="{433B331B-4E2B-43A7-A1C8-73410F1E0736}" dt="2024-05-16T11:44:12.173" v="15083" actId="26606"/>
          <ac:spMkLst>
            <pc:docMk/>
            <pc:sldMk cId="2676983155" sldId="269"/>
            <ac:spMk id="31" creationId="{8D1AD6B3-BE88-4CEB-BA17-790657CC4729}"/>
          </ac:spMkLst>
        </pc:spChg>
        <pc:spChg chg="add">
          <ac:chgData name="Elfrid Krossbakken" userId="9e012093-0ee3-4f7b-8ab2-1d5e62e751de" providerId="ADAL" clId="{433B331B-4E2B-43A7-A1C8-73410F1E0736}" dt="2024-05-16T11:44:12.189" v="15084" actId="26606"/>
          <ac:spMkLst>
            <pc:docMk/>
            <pc:sldMk cId="2676983155" sldId="269"/>
            <ac:spMk id="35" creationId="{18873D23-2DCF-4B31-A009-95721C06E8E1}"/>
          </ac:spMkLst>
        </pc:spChg>
        <pc:spChg chg="add">
          <ac:chgData name="Elfrid Krossbakken" userId="9e012093-0ee3-4f7b-8ab2-1d5e62e751de" providerId="ADAL" clId="{433B331B-4E2B-43A7-A1C8-73410F1E0736}" dt="2024-05-16T11:44:12.189" v="15084" actId="26606"/>
          <ac:spMkLst>
            <pc:docMk/>
            <pc:sldMk cId="2676983155" sldId="269"/>
            <ac:spMk id="36" creationId="{C13EF075-D4EF-4929-ADBC-91B27DA19955}"/>
          </ac:spMkLst>
        </pc:spChg>
        <pc:grpChg chg="add del">
          <ac:chgData name="Elfrid Krossbakken" userId="9e012093-0ee3-4f7b-8ab2-1d5e62e751de" providerId="ADAL" clId="{433B331B-4E2B-43A7-A1C8-73410F1E0736}" dt="2024-05-16T11:39:45.427" v="15079" actId="26606"/>
          <ac:grpSpMkLst>
            <pc:docMk/>
            <pc:sldMk cId="2676983155" sldId="269"/>
            <ac:grpSpMk id="14" creationId="{89D1390B-7E13-4B4F-9CB2-391063412E54}"/>
          </ac:grpSpMkLst>
        </pc:grpChg>
        <pc:grpChg chg="add del">
          <ac:chgData name="Elfrid Krossbakken" userId="9e012093-0ee3-4f7b-8ab2-1d5e62e751de" providerId="ADAL" clId="{433B331B-4E2B-43A7-A1C8-73410F1E0736}" dt="2024-05-16T11:39:46.955" v="15081" actId="26606"/>
          <ac:grpSpMkLst>
            <pc:docMk/>
            <pc:sldMk cId="2676983155" sldId="269"/>
            <ac:grpSpMk id="25" creationId="{5E6B47BC-43FD-4C91-8BFF-B41B99A8A39E}"/>
          </ac:grpSpMkLst>
        </pc:grpChg>
        <pc:grpChg chg="add del">
          <ac:chgData name="Elfrid Krossbakken" userId="9e012093-0ee3-4f7b-8ab2-1d5e62e751de" providerId="ADAL" clId="{433B331B-4E2B-43A7-A1C8-73410F1E0736}" dt="2024-05-16T11:39:46.955" v="15081" actId="26606"/>
          <ac:grpSpMkLst>
            <pc:docMk/>
            <pc:sldMk cId="2676983155" sldId="269"/>
            <ac:grpSpMk id="27" creationId="{43F5E015-E085-4624-B431-B42414448684}"/>
          </ac:grpSpMkLst>
        </pc:grpChg>
        <pc:grpChg chg="add del">
          <ac:chgData name="Elfrid Krossbakken" userId="9e012093-0ee3-4f7b-8ab2-1d5e62e751de" providerId="ADAL" clId="{433B331B-4E2B-43A7-A1C8-73410F1E0736}" dt="2024-05-16T11:44:12.173" v="15083" actId="26606"/>
          <ac:grpSpMkLst>
            <pc:docMk/>
            <pc:sldMk cId="2676983155" sldId="269"/>
            <ac:grpSpMk id="33" creationId="{89D1390B-7E13-4B4F-9CB2-391063412E54}"/>
          </ac:grpSpMkLst>
        </pc:grpChg>
        <pc:grpChg chg="add">
          <ac:chgData name="Elfrid Krossbakken" userId="9e012093-0ee3-4f7b-8ab2-1d5e62e751de" providerId="ADAL" clId="{433B331B-4E2B-43A7-A1C8-73410F1E0736}" dt="2024-05-16T11:44:12.189" v="15084" actId="26606"/>
          <ac:grpSpMkLst>
            <pc:docMk/>
            <pc:sldMk cId="2676983155" sldId="269"/>
            <ac:grpSpMk id="37" creationId="{DAA26DFA-AAB2-4973-9C17-16D587C7B198}"/>
          </ac:grpSpMkLst>
        </pc:grpChg>
        <pc:picChg chg="add del">
          <ac:chgData name="Elfrid Krossbakken" userId="9e012093-0ee3-4f7b-8ab2-1d5e62e751de" providerId="ADAL" clId="{433B331B-4E2B-43A7-A1C8-73410F1E0736}" dt="2024-05-16T11:39:45.427" v="15079" actId="26606"/>
          <ac:picMkLst>
            <pc:docMk/>
            <pc:sldMk cId="2676983155" sldId="269"/>
            <ac:picMk id="7" creationId="{6FC49C6E-E58C-2DBD-B383-FD95924577DC}"/>
          </ac:picMkLst>
        </pc:picChg>
        <pc:picChg chg="add del">
          <ac:chgData name="Elfrid Krossbakken" userId="9e012093-0ee3-4f7b-8ab2-1d5e62e751de" providerId="ADAL" clId="{433B331B-4E2B-43A7-A1C8-73410F1E0736}" dt="2024-05-16T11:44:12.173" v="15083" actId="26606"/>
          <ac:picMkLst>
            <pc:docMk/>
            <pc:sldMk cId="2676983155" sldId="269"/>
            <ac:picMk id="32" creationId="{6FC49C6E-E58C-2DBD-B383-FD95924577DC}"/>
          </ac:picMkLst>
        </pc:picChg>
      </pc:sldChg>
      <pc:sldChg chg="del ord">
        <pc:chgData name="Elfrid Krossbakken" userId="9e012093-0ee3-4f7b-8ab2-1d5e62e751de" providerId="ADAL" clId="{433B331B-4E2B-43A7-A1C8-73410F1E0736}" dt="2024-04-29T13:14:10.839" v="203" actId="2696"/>
        <pc:sldMkLst>
          <pc:docMk/>
          <pc:sldMk cId="72383308" sldId="271"/>
        </pc:sldMkLst>
      </pc:sldChg>
      <pc:sldChg chg="del">
        <pc:chgData name="Elfrid Krossbakken" userId="9e012093-0ee3-4f7b-8ab2-1d5e62e751de" providerId="ADAL" clId="{433B331B-4E2B-43A7-A1C8-73410F1E0736}" dt="2024-05-06T12:01:52.444" v="1766" actId="2696"/>
        <pc:sldMkLst>
          <pc:docMk/>
          <pc:sldMk cId="3015510141" sldId="272"/>
        </pc:sldMkLst>
      </pc:sldChg>
      <pc:sldChg chg="del">
        <pc:chgData name="Elfrid Krossbakken" userId="9e012093-0ee3-4f7b-8ab2-1d5e62e751de" providerId="ADAL" clId="{433B331B-4E2B-43A7-A1C8-73410F1E0736}" dt="2024-05-06T12:01:52.444" v="1766" actId="2696"/>
        <pc:sldMkLst>
          <pc:docMk/>
          <pc:sldMk cId="131565163" sldId="273"/>
        </pc:sldMkLst>
      </pc:sldChg>
      <pc:sldChg chg="del">
        <pc:chgData name="Elfrid Krossbakken" userId="9e012093-0ee3-4f7b-8ab2-1d5e62e751de" providerId="ADAL" clId="{433B331B-4E2B-43A7-A1C8-73410F1E0736}" dt="2024-04-29T13:17:39.647" v="515" actId="2696"/>
        <pc:sldMkLst>
          <pc:docMk/>
          <pc:sldMk cId="185308765" sldId="277"/>
        </pc:sldMkLst>
      </pc:sldChg>
      <pc:sldChg chg="del">
        <pc:chgData name="Elfrid Krossbakken" userId="9e012093-0ee3-4f7b-8ab2-1d5e62e751de" providerId="ADAL" clId="{433B331B-4E2B-43A7-A1C8-73410F1E0736}" dt="2024-05-09T12:35:27.662" v="14936" actId="2696"/>
        <pc:sldMkLst>
          <pc:docMk/>
          <pc:sldMk cId="3254656988" sldId="279"/>
        </pc:sldMkLst>
      </pc:sldChg>
      <pc:sldChg chg="del">
        <pc:chgData name="Elfrid Krossbakken" userId="9e012093-0ee3-4f7b-8ab2-1d5e62e751de" providerId="ADAL" clId="{433B331B-4E2B-43A7-A1C8-73410F1E0736}" dt="2024-05-06T12:01:52.444" v="1766" actId="2696"/>
        <pc:sldMkLst>
          <pc:docMk/>
          <pc:sldMk cId="205561567" sldId="291"/>
        </pc:sldMkLst>
      </pc:sldChg>
      <pc:sldChg chg="modNotesTx">
        <pc:chgData name="Elfrid Krossbakken" userId="9e012093-0ee3-4f7b-8ab2-1d5e62e751de" providerId="ADAL" clId="{433B331B-4E2B-43A7-A1C8-73410F1E0736}" dt="2024-05-09T12:27:37.070" v="13248" actId="20577"/>
        <pc:sldMkLst>
          <pc:docMk/>
          <pc:sldMk cId="2139647700" sldId="292"/>
        </pc:sldMkLst>
      </pc:sldChg>
      <pc:sldChg chg="addSp delSp modSp mod setBg modClrScheme delCm chgLayout modNotesTx">
        <pc:chgData name="Elfrid Krossbakken" userId="9e012093-0ee3-4f7b-8ab2-1d5e62e751de" providerId="ADAL" clId="{433B331B-4E2B-43A7-A1C8-73410F1E0736}" dt="2024-05-16T08:00:52.966" v="15042"/>
        <pc:sldMkLst>
          <pc:docMk/>
          <pc:sldMk cId="2127244985" sldId="293"/>
        </pc:sldMkLst>
        <pc:spChg chg="mod ord">
          <ac:chgData name="Elfrid Krossbakken" userId="9e012093-0ee3-4f7b-8ab2-1d5e62e751de" providerId="ADAL" clId="{433B331B-4E2B-43A7-A1C8-73410F1E0736}" dt="2024-05-07T12:09:54.009" v="2889" actId="26606"/>
          <ac:spMkLst>
            <pc:docMk/>
            <pc:sldMk cId="2127244985" sldId="293"/>
            <ac:spMk id="2" creationId="{D13E2A4E-5234-9E8B-095F-60591C249591}"/>
          </ac:spMkLst>
        </pc:spChg>
        <pc:spChg chg="del mod ord">
          <ac:chgData name="Elfrid Krossbakken" userId="9e012093-0ee3-4f7b-8ab2-1d5e62e751de" providerId="ADAL" clId="{433B331B-4E2B-43A7-A1C8-73410F1E0736}" dt="2024-04-29T13:15:54.722" v="422" actId="700"/>
          <ac:spMkLst>
            <pc:docMk/>
            <pc:sldMk cId="2127244985" sldId="293"/>
            <ac:spMk id="3" creationId="{E8B548DE-1578-1871-5F6C-337AA87BC359}"/>
          </ac:spMkLst>
        </pc:spChg>
        <pc:spChg chg="add mod ord">
          <ac:chgData name="Elfrid Krossbakken" userId="9e012093-0ee3-4f7b-8ab2-1d5e62e751de" providerId="ADAL" clId="{433B331B-4E2B-43A7-A1C8-73410F1E0736}" dt="2024-05-09T11:54:37.920" v="5646" actId="20577"/>
          <ac:spMkLst>
            <pc:docMk/>
            <pc:sldMk cId="2127244985" sldId="293"/>
            <ac:spMk id="4" creationId="{2A07604B-FA0F-A5FF-8C71-31AB1F6DE419}"/>
          </ac:spMkLst>
        </pc:spChg>
        <pc:spChg chg="add del mod ord">
          <ac:chgData name="Elfrid Krossbakken" userId="9e012093-0ee3-4f7b-8ab2-1d5e62e751de" providerId="ADAL" clId="{433B331B-4E2B-43A7-A1C8-73410F1E0736}" dt="2024-05-06T09:30:03.710" v="1031" actId="931"/>
          <ac:spMkLst>
            <pc:docMk/>
            <pc:sldMk cId="2127244985" sldId="293"/>
            <ac:spMk id="5" creationId="{B7FB9A56-187F-0936-7E3B-D1CE94E09599}"/>
          </ac:spMkLst>
        </pc:spChg>
        <pc:spChg chg="add del mod">
          <ac:chgData name="Elfrid Krossbakken" userId="9e012093-0ee3-4f7b-8ab2-1d5e62e751de" providerId="ADAL" clId="{433B331B-4E2B-43A7-A1C8-73410F1E0736}" dt="2024-05-06T09:31:03.697" v="1040" actId="931"/>
          <ac:spMkLst>
            <pc:docMk/>
            <pc:sldMk cId="2127244985" sldId="293"/>
            <ac:spMk id="8" creationId="{436F264E-8BC7-A621-27CC-5EF600F0FBB6}"/>
          </ac:spMkLst>
        </pc:spChg>
        <pc:spChg chg="add del">
          <ac:chgData name="Elfrid Krossbakken" userId="9e012093-0ee3-4f7b-8ab2-1d5e62e751de" providerId="ADAL" clId="{433B331B-4E2B-43A7-A1C8-73410F1E0736}" dt="2024-05-06T09:30:18.813" v="1037" actId="26606"/>
          <ac:spMkLst>
            <pc:docMk/>
            <pc:sldMk cId="2127244985" sldId="293"/>
            <ac:spMk id="11" creationId="{F13C74B1-5B17-4795-BED0-7140497B445A}"/>
          </ac:spMkLst>
        </pc:spChg>
        <pc:spChg chg="add del">
          <ac:chgData name="Elfrid Krossbakken" userId="9e012093-0ee3-4f7b-8ab2-1d5e62e751de" providerId="ADAL" clId="{433B331B-4E2B-43A7-A1C8-73410F1E0736}" dt="2024-05-06T09:30:18.813" v="1037" actId="26606"/>
          <ac:spMkLst>
            <pc:docMk/>
            <pc:sldMk cId="2127244985" sldId="293"/>
            <ac:spMk id="13" creationId="{D4974D33-8DC5-464E-8C6D-BE58F0669C17}"/>
          </ac:spMkLst>
        </pc:spChg>
        <pc:spChg chg="add del mod">
          <ac:chgData name="Elfrid Krossbakken" userId="9e012093-0ee3-4f7b-8ab2-1d5e62e751de" providerId="ADAL" clId="{433B331B-4E2B-43A7-A1C8-73410F1E0736}" dt="2024-05-06T09:33:28.846" v="1045" actId="931"/>
          <ac:spMkLst>
            <pc:docMk/>
            <pc:sldMk cId="2127244985" sldId="293"/>
            <ac:spMk id="14" creationId="{011685F0-E621-06D0-71F5-A8255460FD6D}"/>
          </ac:spMkLst>
        </pc:spChg>
        <pc:spChg chg="add del">
          <ac:chgData name="Elfrid Krossbakken" userId="9e012093-0ee3-4f7b-8ab2-1d5e62e751de" providerId="ADAL" clId="{433B331B-4E2B-43A7-A1C8-73410F1E0736}" dt="2024-05-06T09:33:31.692" v="1048" actId="26606"/>
          <ac:spMkLst>
            <pc:docMk/>
            <pc:sldMk cId="2127244985" sldId="293"/>
            <ac:spMk id="15" creationId="{F13C74B1-5B17-4795-BED0-7140497B445A}"/>
          </ac:spMkLst>
        </pc:spChg>
        <pc:spChg chg="add del">
          <ac:chgData name="Elfrid Krossbakken" userId="9e012093-0ee3-4f7b-8ab2-1d5e62e751de" providerId="ADAL" clId="{433B331B-4E2B-43A7-A1C8-73410F1E0736}" dt="2024-05-06T09:33:31.692" v="1048" actId="26606"/>
          <ac:spMkLst>
            <pc:docMk/>
            <pc:sldMk cId="2127244985" sldId="293"/>
            <ac:spMk id="17" creationId="{D4974D33-8DC5-464E-8C6D-BE58F0669C17}"/>
          </ac:spMkLst>
        </pc:spChg>
        <pc:spChg chg="add del mod">
          <ac:chgData name="Elfrid Krossbakken" userId="9e012093-0ee3-4f7b-8ab2-1d5e62e751de" providerId="ADAL" clId="{433B331B-4E2B-43A7-A1C8-73410F1E0736}" dt="2024-05-06T11:51:31.789" v="1237" actId="931"/>
          <ac:spMkLst>
            <pc:docMk/>
            <pc:sldMk cId="2127244985" sldId="293"/>
            <ac:spMk id="20" creationId="{90B9B855-11EC-AB60-1A59-47008BF3B210}"/>
          </ac:spMkLst>
        </pc:spChg>
        <pc:spChg chg="add del">
          <ac:chgData name="Elfrid Krossbakken" userId="9e012093-0ee3-4f7b-8ab2-1d5e62e751de" providerId="ADAL" clId="{433B331B-4E2B-43A7-A1C8-73410F1E0736}" dt="2024-05-06T09:44:28.891" v="1075" actId="26606"/>
          <ac:spMkLst>
            <pc:docMk/>
            <pc:sldMk cId="2127244985" sldId="293"/>
            <ac:spMk id="23" creationId="{F13C74B1-5B17-4795-BED0-7140497B445A}"/>
          </ac:spMkLst>
        </pc:spChg>
        <pc:spChg chg="add del">
          <ac:chgData name="Elfrid Krossbakken" userId="9e012093-0ee3-4f7b-8ab2-1d5e62e751de" providerId="ADAL" clId="{433B331B-4E2B-43A7-A1C8-73410F1E0736}" dt="2024-05-06T09:44:28.891" v="1075" actId="26606"/>
          <ac:spMkLst>
            <pc:docMk/>
            <pc:sldMk cId="2127244985" sldId="293"/>
            <ac:spMk id="25" creationId="{D4974D33-8DC5-464E-8C6D-BE58F0669C17}"/>
          </ac:spMkLst>
        </pc:spChg>
        <pc:spChg chg="add del mod">
          <ac:chgData name="Elfrid Krossbakken" userId="9e012093-0ee3-4f7b-8ab2-1d5e62e751de" providerId="ADAL" clId="{433B331B-4E2B-43A7-A1C8-73410F1E0736}" dt="2024-05-07T10:31:02.691" v="2856" actId="931"/>
          <ac:spMkLst>
            <pc:docMk/>
            <pc:sldMk cId="2127244985" sldId="293"/>
            <ac:spMk id="26" creationId="{834605C2-FA21-6DF8-6141-23B2F26866F7}"/>
          </ac:spMkLst>
        </pc:spChg>
        <pc:spChg chg="add del">
          <ac:chgData name="Elfrid Krossbakken" userId="9e012093-0ee3-4f7b-8ab2-1d5e62e751de" providerId="ADAL" clId="{433B331B-4E2B-43A7-A1C8-73410F1E0736}" dt="2024-05-06T11:51:35.711" v="1239" actId="26606"/>
          <ac:spMkLst>
            <pc:docMk/>
            <pc:sldMk cId="2127244985" sldId="293"/>
            <ac:spMk id="30" creationId="{743AA782-23D1-4521-8CAD-47662984AA08}"/>
          </ac:spMkLst>
        </pc:spChg>
        <pc:spChg chg="add del mod">
          <ac:chgData name="Elfrid Krossbakken" userId="9e012093-0ee3-4f7b-8ab2-1d5e62e751de" providerId="ADAL" clId="{433B331B-4E2B-43A7-A1C8-73410F1E0736}" dt="2024-05-07T10:51:55.361" v="2869" actId="931"/>
          <ac:spMkLst>
            <pc:docMk/>
            <pc:sldMk cId="2127244985" sldId="293"/>
            <ac:spMk id="31" creationId="{1D7CC27F-219E-12A3-2CA0-285C3309261F}"/>
          </ac:spMkLst>
        </pc:spChg>
        <pc:spChg chg="add del">
          <ac:chgData name="Elfrid Krossbakken" userId="9e012093-0ee3-4f7b-8ab2-1d5e62e751de" providerId="ADAL" clId="{433B331B-4E2B-43A7-A1C8-73410F1E0736}" dt="2024-05-06T11:51:35.711" v="1239" actId="26606"/>
          <ac:spMkLst>
            <pc:docMk/>
            <pc:sldMk cId="2127244985" sldId="293"/>
            <ac:spMk id="32" creationId="{650D18FE-0824-4A46-B22C-A86B52E5780A}"/>
          </ac:spMkLst>
        </pc:spChg>
        <pc:spChg chg="add del">
          <ac:chgData name="Elfrid Krossbakken" userId="9e012093-0ee3-4f7b-8ab2-1d5e62e751de" providerId="ADAL" clId="{433B331B-4E2B-43A7-A1C8-73410F1E0736}" dt="2024-05-06T11:52:06.293" v="1307" actId="26606"/>
          <ac:spMkLst>
            <pc:docMk/>
            <pc:sldMk cId="2127244985" sldId="293"/>
            <ac:spMk id="37" creationId="{69A38EBA-6E97-44A4-B4B8-D9FB5D33FD89}"/>
          </ac:spMkLst>
        </pc:spChg>
        <pc:spChg chg="add del">
          <ac:chgData name="Elfrid Krossbakken" userId="9e012093-0ee3-4f7b-8ab2-1d5e62e751de" providerId="ADAL" clId="{433B331B-4E2B-43A7-A1C8-73410F1E0736}" dt="2024-05-06T11:52:06.293" v="1307" actId="26606"/>
          <ac:spMkLst>
            <pc:docMk/>
            <pc:sldMk cId="2127244985" sldId="293"/>
            <ac:spMk id="39" creationId="{33AE4636-AEEC-45D6-84D4-7AC2DA48ECF8}"/>
          </ac:spMkLst>
        </pc:spChg>
        <pc:spChg chg="add del">
          <ac:chgData name="Elfrid Krossbakken" userId="9e012093-0ee3-4f7b-8ab2-1d5e62e751de" providerId="ADAL" clId="{433B331B-4E2B-43A7-A1C8-73410F1E0736}" dt="2024-05-06T11:52:06.293" v="1307" actId="26606"/>
          <ac:spMkLst>
            <pc:docMk/>
            <pc:sldMk cId="2127244985" sldId="293"/>
            <ac:spMk id="41" creationId="{8D9CE0F4-2EB2-4F1F-8AAC-DB3571D9FE10}"/>
          </ac:spMkLst>
        </pc:spChg>
        <pc:spChg chg="add del">
          <ac:chgData name="Elfrid Krossbakken" userId="9e012093-0ee3-4f7b-8ab2-1d5e62e751de" providerId="ADAL" clId="{433B331B-4E2B-43A7-A1C8-73410F1E0736}" dt="2024-05-07T10:31:09.396" v="2859" actId="26606"/>
          <ac:spMkLst>
            <pc:docMk/>
            <pc:sldMk cId="2127244985" sldId="293"/>
            <ac:spMk id="46" creationId="{743AA782-23D1-4521-8CAD-47662984AA08}"/>
          </ac:spMkLst>
        </pc:spChg>
        <pc:spChg chg="add del">
          <ac:chgData name="Elfrid Krossbakken" userId="9e012093-0ee3-4f7b-8ab2-1d5e62e751de" providerId="ADAL" clId="{433B331B-4E2B-43A7-A1C8-73410F1E0736}" dt="2024-05-07T10:31:09.396" v="2859" actId="26606"/>
          <ac:spMkLst>
            <pc:docMk/>
            <pc:sldMk cId="2127244985" sldId="293"/>
            <ac:spMk id="48" creationId="{71877DBC-BB60-40F0-AC93-2ACDBAAE60CE}"/>
          </ac:spMkLst>
        </pc:spChg>
        <pc:spChg chg="add del">
          <ac:chgData name="Elfrid Krossbakken" userId="9e012093-0ee3-4f7b-8ab2-1d5e62e751de" providerId="ADAL" clId="{433B331B-4E2B-43A7-A1C8-73410F1E0736}" dt="2024-05-07T10:52:00.281" v="2872" actId="26606"/>
          <ac:spMkLst>
            <pc:docMk/>
            <pc:sldMk cId="2127244985" sldId="293"/>
            <ac:spMk id="53" creationId="{F13C74B1-5B17-4795-BED0-7140497B445A}"/>
          </ac:spMkLst>
        </pc:spChg>
        <pc:spChg chg="add del">
          <ac:chgData name="Elfrid Krossbakken" userId="9e012093-0ee3-4f7b-8ab2-1d5e62e751de" providerId="ADAL" clId="{433B331B-4E2B-43A7-A1C8-73410F1E0736}" dt="2024-05-07T10:52:00.281" v="2872" actId="26606"/>
          <ac:spMkLst>
            <pc:docMk/>
            <pc:sldMk cId="2127244985" sldId="293"/>
            <ac:spMk id="55" creationId="{D4974D33-8DC5-464E-8C6D-BE58F0669C17}"/>
          </ac:spMkLst>
        </pc:spChg>
        <pc:spChg chg="add del">
          <ac:chgData name="Elfrid Krossbakken" userId="9e012093-0ee3-4f7b-8ab2-1d5e62e751de" providerId="ADAL" clId="{433B331B-4E2B-43A7-A1C8-73410F1E0736}" dt="2024-05-07T12:09:54.009" v="2889" actId="26606"/>
          <ac:spMkLst>
            <pc:docMk/>
            <pc:sldMk cId="2127244985" sldId="293"/>
            <ac:spMk id="60" creationId="{0B9EE3F3-89B7-43C3-8651-C4C96830993D}"/>
          </ac:spMkLst>
        </pc:spChg>
        <pc:spChg chg="add del">
          <ac:chgData name="Elfrid Krossbakken" userId="9e012093-0ee3-4f7b-8ab2-1d5e62e751de" providerId="ADAL" clId="{433B331B-4E2B-43A7-A1C8-73410F1E0736}" dt="2024-05-07T12:09:54.009" v="2889" actId="26606"/>
          <ac:spMkLst>
            <pc:docMk/>
            <pc:sldMk cId="2127244985" sldId="293"/>
            <ac:spMk id="62" creationId="{33AE4636-AEEC-45D6-84D4-7AC2DA48ECF8}"/>
          </ac:spMkLst>
        </pc:spChg>
        <pc:spChg chg="add del">
          <ac:chgData name="Elfrid Krossbakken" userId="9e012093-0ee3-4f7b-8ab2-1d5e62e751de" providerId="ADAL" clId="{433B331B-4E2B-43A7-A1C8-73410F1E0736}" dt="2024-05-07T12:09:54.009" v="2889" actId="26606"/>
          <ac:spMkLst>
            <pc:docMk/>
            <pc:sldMk cId="2127244985" sldId="293"/>
            <ac:spMk id="64" creationId="{8D9CE0F4-2EB2-4F1F-8AAC-DB3571D9FE10}"/>
          </ac:spMkLst>
        </pc:spChg>
        <pc:spChg chg="add">
          <ac:chgData name="Elfrid Krossbakken" userId="9e012093-0ee3-4f7b-8ab2-1d5e62e751de" providerId="ADAL" clId="{433B331B-4E2B-43A7-A1C8-73410F1E0736}" dt="2024-05-07T12:09:54.009" v="2889" actId="26606"/>
          <ac:spMkLst>
            <pc:docMk/>
            <pc:sldMk cId="2127244985" sldId="293"/>
            <ac:spMk id="69" creationId="{F13C74B1-5B17-4795-BED0-7140497B445A}"/>
          </ac:spMkLst>
        </pc:spChg>
        <pc:spChg chg="add">
          <ac:chgData name="Elfrid Krossbakken" userId="9e012093-0ee3-4f7b-8ab2-1d5e62e751de" providerId="ADAL" clId="{433B331B-4E2B-43A7-A1C8-73410F1E0736}" dt="2024-05-07T12:09:54.009" v="2889" actId="26606"/>
          <ac:spMkLst>
            <pc:docMk/>
            <pc:sldMk cId="2127244985" sldId="293"/>
            <ac:spMk id="71" creationId="{D4974D33-8DC5-464E-8C6D-BE58F0669C17}"/>
          </ac:spMkLst>
        </pc:spChg>
        <pc:picChg chg="add del mod">
          <ac:chgData name="Elfrid Krossbakken" userId="9e012093-0ee3-4f7b-8ab2-1d5e62e751de" providerId="ADAL" clId="{433B331B-4E2B-43A7-A1C8-73410F1E0736}" dt="2024-05-08T11:06:40.801" v="3088" actId="21"/>
          <ac:picMkLst>
            <pc:docMk/>
            <pc:sldMk cId="2127244985" sldId="293"/>
            <ac:picMk id="5" creationId="{919D193C-520A-B541-B2CC-1DC6F11E4F62}"/>
          </ac:picMkLst>
        </pc:picChg>
        <pc:picChg chg="add del mod">
          <ac:chgData name="Elfrid Krossbakken" userId="9e012093-0ee3-4f7b-8ab2-1d5e62e751de" providerId="ADAL" clId="{433B331B-4E2B-43A7-A1C8-73410F1E0736}" dt="2024-05-06T09:30:56.468" v="1039" actId="21"/>
          <ac:picMkLst>
            <pc:docMk/>
            <pc:sldMk cId="2127244985" sldId="293"/>
            <ac:picMk id="6" creationId="{79E2D1A6-5A2D-69A3-1A13-7DB5B191CE04}"/>
          </ac:picMkLst>
        </pc:picChg>
        <pc:picChg chg="add del mod">
          <ac:chgData name="Elfrid Krossbakken" userId="9e012093-0ee3-4f7b-8ab2-1d5e62e751de" providerId="ADAL" clId="{433B331B-4E2B-43A7-A1C8-73410F1E0736}" dt="2024-05-06T09:33:20.552" v="1044" actId="21"/>
          <ac:picMkLst>
            <pc:docMk/>
            <pc:sldMk cId="2127244985" sldId="293"/>
            <ac:picMk id="10" creationId="{94D0847D-7D46-93AD-613D-7FA4E4A9B451}"/>
          </ac:picMkLst>
        </pc:picChg>
        <pc:picChg chg="add del mod">
          <ac:chgData name="Elfrid Krossbakken" userId="9e012093-0ee3-4f7b-8ab2-1d5e62e751de" providerId="ADAL" clId="{433B331B-4E2B-43A7-A1C8-73410F1E0736}" dt="2024-05-06T11:50:22.257" v="1192" actId="21"/>
          <ac:picMkLst>
            <pc:docMk/>
            <pc:sldMk cId="2127244985" sldId="293"/>
            <ac:picMk id="18" creationId="{349A801D-E4C7-0372-4046-B97066E804B2}"/>
          </ac:picMkLst>
        </pc:picChg>
        <pc:picChg chg="add del mod">
          <ac:chgData name="Elfrid Krossbakken" userId="9e012093-0ee3-4f7b-8ab2-1d5e62e751de" providerId="ADAL" clId="{433B331B-4E2B-43A7-A1C8-73410F1E0736}" dt="2024-05-06T11:52:09.736" v="1308" actId="21"/>
          <ac:picMkLst>
            <pc:docMk/>
            <pc:sldMk cId="2127244985" sldId="293"/>
            <ac:picMk id="22" creationId="{0DDB2B1E-7C68-AA18-2427-DE0A8F27D6F9}"/>
          </ac:picMkLst>
        </pc:picChg>
        <pc:picChg chg="add del mod">
          <ac:chgData name="Elfrid Krossbakken" userId="9e012093-0ee3-4f7b-8ab2-1d5e62e751de" providerId="ADAL" clId="{433B331B-4E2B-43A7-A1C8-73410F1E0736}" dt="2024-05-07T10:51:47.142" v="2868" actId="21"/>
          <ac:picMkLst>
            <pc:docMk/>
            <pc:sldMk cId="2127244985" sldId="293"/>
            <ac:picMk id="28" creationId="{ADDEB5C6-DE8A-2B89-9C04-7133B5BEA526}"/>
          </ac:picMkLst>
        </pc:picChg>
        <pc:picChg chg="add mod">
          <ac:chgData name="Elfrid Krossbakken" userId="9e012093-0ee3-4f7b-8ab2-1d5e62e751de" providerId="ADAL" clId="{433B331B-4E2B-43A7-A1C8-73410F1E0736}" dt="2024-05-07T12:09:54.009" v="2889" actId="26606"/>
          <ac:picMkLst>
            <pc:docMk/>
            <pc:sldMk cId="2127244985" sldId="293"/>
            <ac:picMk id="34" creationId="{9D5B509E-149C-E9DA-D924-4C8054FA5C9A}"/>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08:00:52.966" v="15042"/>
              <pc2:cmMkLst xmlns:pc2="http://schemas.microsoft.com/office/powerpoint/2019/9/main/command">
                <pc:docMk/>
                <pc:sldMk cId="2127244985" sldId="293"/>
                <pc2:cmMk id="{CF65F8D6-B0D2-0B44-8B9D-768C128A36B9}"/>
              </pc2:cmMkLst>
            </pc226:cmChg>
          </p:ext>
        </pc:extLst>
      </pc:sldChg>
      <pc:sldChg chg="addSp delSp modSp mod setBg modClrScheme chgLayout modNotesTx">
        <pc:chgData name="Elfrid Krossbakken" userId="9e012093-0ee3-4f7b-8ab2-1d5e62e751de" providerId="ADAL" clId="{433B331B-4E2B-43A7-A1C8-73410F1E0736}" dt="2024-05-16T08:10:54.006" v="15070" actId="20577"/>
        <pc:sldMkLst>
          <pc:docMk/>
          <pc:sldMk cId="1619752371" sldId="294"/>
        </pc:sldMkLst>
        <pc:spChg chg="mod ord">
          <ac:chgData name="Elfrid Krossbakken" userId="9e012093-0ee3-4f7b-8ab2-1d5e62e751de" providerId="ADAL" clId="{433B331B-4E2B-43A7-A1C8-73410F1E0736}" dt="2024-05-06T09:35:07.081" v="1054" actId="26606"/>
          <ac:spMkLst>
            <pc:docMk/>
            <pc:sldMk cId="1619752371" sldId="294"/>
            <ac:spMk id="2" creationId="{BAF8A8F2-F12F-A364-7FC6-E118D6479F76}"/>
          </ac:spMkLst>
        </pc:spChg>
        <pc:spChg chg="mod ord">
          <ac:chgData name="Elfrid Krossbakken" userId="9e012093-0ee3-4f7b-8ab2-1d5e62e751de" providerId="ADAL" clId="{433B331B-4E2B-43A7-A1C8-73410F1E0736}" dt="2024-05-06T11:54:52.720" v="1416" actId="20577"/>
          <ac:spMkLst>
            <pc:docMk/>
            <pc:sldMk cId="1619752371" sldId="294"/>
            <ac:spMk id="3" creationId="{D3F08023-ED38-1AD6-A816-6A7DF4054D25}"/>
          </ac:spMkLst>
        </pc:spChg>
        <pc:spChg chg="add del mod ord">
          <ac:chgData name="Elfrid Krossbakken" userId="9e012093-0ee3-4f7b-8ab2-1d5e62e751de" providerId="ADAL" clId="{433B331B-4E2B-43A7-A1C8-73410F1E0736}" dt="2024-05-06T09:34:52.265" v="1049" actId="931"/>
          <ac:spMkLst>
            <pc:docMk/>
            <pc:sldMk cId="1619752371" sldId="294"/>
            <ac:spMk id="4" creationId="{3C34ED66-6B58-9FF3-6ACF-E373D6AEC39C}"/>
          </ac:spMkLst>
        </pc:spChg>
        <pc:spChg chg="add del">
          <ac:chgData name="Elfrid Krossbakken" userId="9e012093-0ee3-4f7b-8ab2-1d5e62e751de" providerId="ADAL" clId="{433B331B-4E2B-43A7-A1C8-73410F1E0736}" dt="2024-05-06T09:35:07.079" v="1053" actId="26606"/>
          <ac:spMkLst>
            <pc:docMk/>
            <pc:sldMk cId="1619752371" sldId="294"/>
            <ac:spMk id="11" creationId="{F13C74B1-5B17-4795-BED0-7140497B445A}"/>
          </ac:spMkLst>
        </pc:spChg>
        <pc:spChg chg="add del">
          <ac:chgData name="Elfrid Krossbakken" userId="9e012093-0ee3-4f7b-8ab2-1d5e62e751de" providerId="ADAL" clId="{433B331B-4E2B-43A7-A1C8-73410F1E0736}" dt="2024-05-06T09:35:07.079" v="1053" actId="26606"/>
          <ac:spMkLst>
            <pc:docMk/>
            <pc:sldMk cId="1619752371" sldId="294"/>
            <ac:spMk id="13" creationId="{D4974D33-8DC5-464E-8C6D-BE58F0669C17}"/>
          </ac:spMkLst>
        </pc:spChg>
        <pc:spChg chg="add">
          <ac:chgData name="Elfrid Krossbakken" userId="9e012093-0ee3-4f7b-8ab2-1d5e62e751de" providerId="ADAL" clId="{433B331B-4E2B-43A7-A1C8-73410F1E0736}" dt="2024-05-06T09:35:07.081" v="1054" actId="26606"/>
          <ac:spMkLst>
            <pc:docMk/>
            <pc:sldMk cId="1619752371" sldId="294"/>
            <ac:spMk id="15" creationId="{7B831B6F-405A-4B47-B9BB-5CA88F285844}"/>
          </ac:spMkLst>
        </pc:spChg>
        <pc:spChg chg="add">
          <ac:chgData name="Elfrid Krossbakken" userId="9e012093-0ee3-4f7b-8ab2-1d5e62e751de" providerId="ADAL" clId="{433B331B-4E2B-43A7-A1C8-73410F1E0736}" dt="2024-05-06T09:35:07.081" v="1054" actId="26606"/>
          <ac:spMkLst>
            <pc:docMk/>
            <pc:sldMk cId="1619752371" sldId="294"/>
            <ac:spMk id="16" creationId="{953EE71A-6488-4203-A7C4-77102FD0DCCA}"/>
          </ac:spMkLst>
        </pc:spChg>
        <pc:picChg chg="add mod">
          <ac:chgData name="Elfrid Krossbakken" userId="9e012093-0ee3-4f7b-8ab2-1d5e62e751de" providerId="ADAL" clId="{433B331B-4E2B-43A7-A1C8-73410F1E0736}" dt="2024-05-06T09:35:07.081" v="1054" actId="26606"/>
          <ac:picMkLst>
            <pc:docMk/>
            <pc:sldMk cId="1619752371" sldId="294"/>
            <ac:picMk id="6" creationId="{DFB25D87-9C35-0EA5-38C3-3328472F8EDA}"/>
          </ac:picMkLst>
        </pc:picChg>
      </pc:sldChg>
      <pc:sldChg chg="addSp delSp modSp mod setBg modClrScheme chgLayout modNotesTx">
        <pc:chgData name="Elfrid Krossbakken" userId="9e012093-0ee3-4f7b-8ab2-1d5e62e751de" providerId="ADAL" clId="{433B331B-4E2B-43A7-A1C8-73410F1E0736}" dt="2024-05-09T12:11:46.379" v="9503" actId="20577"/>
        <pc:sldMkLst>
          <pc:docMk/>
          <pc:sldMk cId="3600763414" sldId="295"/>
        </pc:sldMkLst>
        <pc:spChg chg="mod ord">
          <ac:chgData name="Elfrid Krossbakken" userId="9e012093-0ee3-4f7b-8ab2-1d5e62e751de" providerId="ADAL" clId="{433B331B-4E2B-43A7-A1C8-73410F1E0736}" dt="2024-05-06T09:37:40.726" v="1059" actId="26606"/>
          <ac:spMkLst>
            <pc:docMk/>
            <pc:sldMk cId="3600763414" sldId="295"/>
            <ac:spMk id="2" creationId="{9BAFA653-1686-C186-FCB3-4B12FDB78958}"/>
          </ac:spMkLst>
        </pc:spChg>
        <pc:spChg chg="mod ord">
          <ac:chgData name="Elfrid Krossbakken" userId="9e012093-0ee3-4f7b-8ab2-1d5e62e751de" providerId="ADAL" clId="{433B331B-4E2B-43A7-A1C8-73410F1E0736}" dt="2024-05-06T11:53:26.868" v="1366" actId="20577"/>
          <ac:spMkLst>
            <pc:docMk/>
            <pc:sldMk cId="3600763414" sldId="295"/>
            <ac:spMk id="3" creationId="{20273DDA-D49E-EDFD-9056-6487F6184F2B}"/>
          </ac:spMkLst>
        </pc:spChg>
        <pc:spChg chg="add del mod ord">
          <ac:chgData name="Elfrid Krossbakken" userId="9e012093-0ee3-4f7b-8ab2-1d5e62e751de" providerId="ADAL" clId="{433B331B-4E2B-43A7-A1C8-73410F1E0736}" dt="2024-05-06T09:37:36.795" v="1056" actId="931"/>
          <ac:spMkLst>
            <pc:docMk/>
            <pc:sldMk cId="3600763414" sldId="295"/>
            <ac:spMk id="4" creationId="{76187A4E-C5A6-4DDC-945F-053C5531CD59}"/>
          </ac:spMkLst>
        </pc:spChg>
        <pc:spChg chg="add">
          <ac:chgData name="Elfrid Krossbakken" userId="9e012093-0ee3-4f7b-8ab2-1d5e62e751de" providerId="ADAL" clId="{433B331B-4E2B-43A7-A1C8-73410F1E0736}" dt="2024-05-06T09:37:40.726" v="1059" actId="26606"/>
          <ac:spMkLst>
            <pc:docMk/>
            <pc:sldMk cId="3600763414" sldId="295"/>
            <ac:spMk id="11" creationId="{F13C74B1-5B17-4795-BED0-7140497B445A}"/>
          </ac:spMkLst>
        </pc:spChg>
        <pc:spChg chg="add">
          <ac:chgData name="Elfrid Krossbakken" userId="9e012093-0ee3-4f7b-8ab2-1d5e62e751de" providerId="ADAL" clId="{433B331B-4E2B-43A7-A1C8-73410F1E0736}" dt="2024-05-06T09:37:40.726" v="1059" actId="26606"/>
          <ac:spMkLst>
            <pc:docMk/>
            <pc:sldMk cId="3600763414" sldId="295"/>
            <ac:spMk id="13" creationId="{D4974D33-8DC5-464E-8C6D-BE58F0669C17}"/>
          </ac:spMkLst>
        </pc:spChg>
        <pc:picChg chg="add mod">
          <ac:chgData name="Elfrid Krossbakken" userId="9e012093-0ee3-4f7b-8ab2-1d5e62e751de" providerId="ADAL" clId="{433B331B-4E2B-43A7-A1C8-73410F1E0736}" dt="2024-05-06T09:37:40.726" v="1059" actId="26606"/>
          <ac:picMkLst>
            <pc:docMk/>
            <pc:sldMk cId="3600763414" sldId="295"/>
            <ac:picMk id="6" creationId="{A2E0D247-961F-386D-BDE3-7F1156929BEE}"/>
          </ac:picMkLst>
        </pc:picChg>
      </pc:sldChg>
      <pc:sldChg chg="addSp delSp modSp mod ord setBg modNotesTx">
        <pc:chgData name="Elfrid Krossbakken" userId="9e012093-0ee3-4f7b-8ab2-1d5e62e751de" providerId="ADAL" clId="{433B331B-4E2B-43A7-A1C8-73410F1E0736}" dt="2024-05-09T11:53:35.972" v="5550" actId="20577"/>
        <pc:sldMkLst>
          <pc:docMk/>
          <pc:sldMk cId="1445482153" sldId="296"/>
        </pc:sldMkLst>
        <pc:spChg chg="mod">
          <ac:chgData name="Elfrid Krossbakken" userId="9e012093-0ee3-4f7b-8ab2-1d5e62e751de" providerId="ADAL" clId="{433B331B-4E2B-43A7-A1C8-73410F1E0736}" dt="2024-05-06T09:24:32.667" v="1025" actId="26606"/>
          <ac:spMkLst>
            <pc:docMk/>
            <pc:sldMk cId="1445482153" sldId="296"/>
            <ac:spMk id="2" creationId="{C33E726D-10A5-18B5-4E10-1A7C88788476}"/>
          </ac:spMkLst>
        </pc:spChg>
        <pc:spChg chg="mod">
          <ac:chgData name="Elfrid Krossbakken" userId="9e012093-0ee3-4f7b-8ab2-1d5e62e751de" providerId="ADAL" clId="{433B331B-4E2B-43A7-A1C8-73410F1E0736}" dt="2024-05-06T09:24:32.667" v="1025" actId="26606"/>
          <ac:spMkLst>
            <pc:docMk/>
            <pc:sldMk cId="1445482153" sldId="296"/>
            <ac:spMk id="4" creationId="{6228860C-5DD5-44F3-2411-E297BA385FB9}"/>
          </ac:spMkLst>
        </pc:spChg>
        <pc:spChg chg="del mod">
          <ac:chgData name="Elfrid Krossbakken" userId="9e012093-0ee3-4f7b-8ab2-1d5e62e751de" providerId="ADAL" clId="{433B331B-4E2B-43A7-A1C8-73410F1E0736}" dt="2024-05-06T09:24:30.164" v="1022" actId="931"/>
          <ac:spMkLst>
            <pc:docMk/>
            <pc:sldMk cId="1445482153" sldId="296"/>
            <ac:spMk id="5" creationId="{CE39EE99-5726-51A8-804D-543D397C8276}"/>
          </ac:spMkLst>
        </pc:spChg>
        <pc:spChg chg="add del mod">
          <ac:chgData name="Elfrid Krossbakken" userId="9e012093-0ee3-4f7b-8ab2-1d5e62e751de" providerId="ADAL" clId="{433B331B-4E2B-43A7-A1C8-73410F1E0736}" dt="2024-05-06T09:26:24.190" v="1027" actId="931"/>
          <ac:spMkLst>
            <pc:docMk/>
            <pc:sldMk cId="1445482153" sldId="296"/>
            <ac:spMk id="8" creationId="{30F26143-9F5E-0230-1102-D50E790BF73B}"/>
          </ac:spMkLst>
        </pc:spChg>
        <pc:spChg chg="add del">
          <ac:chgData name="Elfrid Krossbakken" userId="9e012093-0ee3-4f7b-8ab2-1d5e62e751de" providerId="ADAL" clId="{433B331B-4E2B-43A7-A1C8-73410F1E0736}" dt="2024-05-06T09:26:26.884" v="1030" actId="26606"/>
          <ac:spMkLst>
            <pc:docMk/>
            <pc:sldMk cId="1445482153" sldId="296"/>
            <ac:spMk id="11" creationId="{F13C74B1-5B17-4795-BED0-7140497B445A}"/>
          </ac:spMkLst>
        </pc:spChg>
        <pc:spChg chg="add del">
          <ac:chgData name="Elfrid Krossbakken" userId="9e012093-0ee3-4f7b-8ab2-1d5e62e751de" providerId="ADAL" clId="{433B331B-4E2B-43A7-A1C8-73410F1E0736}" dt="2024-05-06T09:26:26.884" v="1030" actId="26606"/>
          <ac:spMkLst>
            <pc:docMk/>
            <pc:sldMk cId="1445482153" sldId="296"/>
            <ac:spMk id="13" creationId="{D4974D33-8DC5-464E-8C6D-BE58F0669C17}"/>
          </ac:spMkLst>
        </pc:spChg>
        <pc:spChg chg="add">
          <ac:chgData name="Elfrid Krossbakken" userId="9e012093-0ee3-4f7b-8ab2-1d5e62e751de" providerId="ADAL" clId="{433B331B-4E2B-43A7-A1C8-73410F1E0736}" dt="2024-05-06T09:26:26.884" v="1030" actId="26606"/>
          <ac:spMkLst>
            <pc:docMk/>
            <pc:sldMk cId="1445482153" sldId="296"/>
            <ac:spMk id="18" creationId="{F13C74B1-5B17-4795-BED0-7140497B445A}"/>
          </ac:spMkLst>
        </pc:spChg>
        <pc:spChg chg="add">
          <ac:chgData name="Elfrid Krossbakken" userId="9e012093-0ee3-4f7b-8ab2-1d5e62e751de" providerId="ADAL" clId="{433B331B-4E2B-43A7-A1C8-73410F1E0736}" dt="2024-05-06T09:26:26.884" v="1030" actId="26606"/>
          <ac:spMkLst>
            <pc:docMk/>
            <pc:sldMk cId="1445482153" sldId="296"/>
            <ac:spMk id="20" creationId="{D4974D33-8DC5-464E-8C6D-BE58F0669C17}"/>
          </ac:spMkLst>
        </pc:spChg>
        <pc:picChg chg="add del mod">
          <ac:chgData name="Elfrid Krossbakken" userId="9e012093-0ee3-4f7b-8ab2-1d5e62e751de" providerId="ADAL" clId="{433B331B-4E2B-43A7-A1C8-73410F1E0736}" dt="2024-05-06T09:25:55.093" v="1026" actId="21"/>
          <ac:picMkLst>
            <pc:docMk/>
            <pc:sldMk cId="1445482153" sldId="296"/>
            <ac:picMk id="6" creationId="{C530FA8A-BDB4-2A4B-30DC-988349B58A69}"/>
          </ac:picMkLst>
        </pc:picChg>
        <pc:picChg chg="add mod">
          <ac:chgData name="Elfrid Krossbakken" userId="9e012093-0ee3-4f7b-8ab2-1d5e62e751de" providerId="ADAL" clId="{433B331B-4E2B-43A7-A1C8-73410F1E0736}" dt="2024-05-06T09:26:26.884" v="1030" actId="26606"/>
          <ac:picMkLst>
            <pc:docMk/>
            <pc:sldMk cId="1445482153" sldId="296"/>
            <ac:picMk id="10" creationId="{083D3C89-84E3-8D6D-30C7-5E066535541A}"/>
          </ac:picMkLst>
        </pc:picChg>
      </pc:sldChg>
      <pc:sldChg chg="addSp delSp modSp mod setBg addCm modCm modNotesTx">
        <pc:chgData name="Elfrid Krossbakken" userId="9e012093-0ee3-4f7b-8ab2-1d5e62e751de" providerId="ADAL" clId="{433B331B-4E2B-43A7-A1C8-73410F1E0736}" dt="2024-05-16T11:35:09.773" v="15076"/>
        <pc:sldMkLst>
          <pc:docMk/>
          <pc:sldMk cId="1698615580" sldId="297"/>
        </pc:sldMkLst>
        <pc:spChg chg="mod">
          <ac:chgData name="Elfrid Krossbakken" userId="9e012093-0ee3-4f7b-8ab2-1d5e62e751de" providerId="ADAL" clId="{433B331B-4E2B-43A7-A1C8-73410F1E0736}" dt="2024-05-08T11:20:50.004" v="3105" actId="26606"/>
          <ac:spMkLst>
            <pc:docMk/>
            <pc:sldMk cId="1698615580" sldId="297"/>
            <ac:spMk id="2" creationId="{721216AA-AD84-3817-009E-A4F46BC7CCB8}"/>
          </ac:spMkLst>
        </pc:spChg>
        <pc:spChg chg="mod">
          <ac:chgData name="Elfrid Krossbakken" userId="9e012093-0ee3-4f7b-8ab2-1d5e62e751de" providerId="ADAL" clId="{433B331B-4E2B-43A7-A1C8-73410F1E0736}" dt="2024-05-07T12:09:41.041" v="2888" actId="26606"/>
          <ac:spMkLst>
            <pc:docMk/>
            <pc:sldMk cId="1698615580" sldId="297"/>
            <ac:spMk id="4" creationId="{5FF6762E-5742-9E92-2EEA-FBB9D58483CD}"/>
          </ac:spMkLst>
        </pc:spChg>
        <pc:spChg chg="add del mod">
          <ac:chgData name="Elfrid Krossbakken" userId="9e012093-0ee3-4f7b-8ab2-1d5e62e751de" providerId="ADAL" clId="{433B331B-4E2B-43A7-A1C8-73410F1E0736}" dt="2024-05-16T11:24:07.559" v="15072" actId="931"/>
          <ac:spMkLst>
            <pc:docMk/>
            <pc:sldMk cId="1698615580" sldId="297"/>
            <ac:spMk id="5" creationId="{25910054-0F31-4A2C-703D-17F745F49341}"/>
          </ac:spMkLst>
        </pc:spChg>
        <pc:spChg chg="add del mod">
          <ac:chgData name="Elfrid Krossbakken" userId="9e012093-0ee3-4f7b-8ab2-1d5e62e751de" providerId="ADAL" clId="{433B331B-4E2B-43A7-A1C8-73410F1E0736}" dt="2024-05-08T11:20:51.102" v="3108" actId="21"/>
          <ac:spMkLst>
            <pc:docMk/>
            <pc:sldMk cId="1698615580" sldId="297"/>
            <ac:spMk id="5" creationId="{2B0D1CB2-C7BC-DAD6-21CD-9ABFCEB20981}"/>
          </ac:spMkLst>
        </pc:spChg>
        <pc:spChg chg="del">
          <ac:chgData name="Elfrid Krossbakken" userId="9e012093-0ee3-4f7b-8ab2-1d5e62e751de" providerId="ADAL" clId="{433B331B-4E2B-43A7-A1C8-73410F1E0736}" dt="2024-05-06T09:19:51.521" v="1017" actId="931"/>
          <ac:spMkLst>
            <pc:docMk/>
            <pc:sldMk cId="1698615580" sldId="297"/>
            <ac:spMk id="5" creationId="{7E257657-A346-E983-85FC-4BBEBC75A79E}"/>
          </ac:spMkLst>
        </pc:spChg>
        <pc:spChg chg="add del mod">
          <ac:chgData name="Elfrid Krossbakken" userId="9e012093-0ee3-4f7b-8ab2-1d5e62e751de" providerId="ADAL" clId="{433B331B-4E2B-43A7-A1C8-73410F1E0736}" dt="2024-05-07T10:20:49.032" v="2850" actId="931"/>
          <ac:spMkLst>
            <pc:docMk/>
            <pc:sldMk cId="1698615580" sldId="297"/>
            <ac:spMk id="8" creationId="{DC4AE07C-C4DA-B43D-E8BE-36EC4DA59EB4}"/>
          </ac:spMkLst>
        </pc:spChg>
        <pc:spChg chg="add del mod">
          <ac:chgData name="Elfrid Krossbakken" userId="9e012093-0ee3-4f7b-8ab2-1d5e62e751de" providerId="ADAL" clId="{433B331B-4E2B-43A7-A1C8-73410F1E0736}" dt="2024-05-08T11:20:49.562" v="3104" actId="21"/>
          <ac:spMkLst>
            <pc:docMk/>
            <pc:sldMk cId="1698615580" sldId="297"/>
            <ac:spMk id="9" creationId="{B270A132-1B01-9B78-E3AC-CEB459B5E077}"/>
          </ac:spMkLst>
        </pc:spChg>
        <pc:spChg chg="add del">
          <ac:chgData name="Elfrid Krossbakken" userId="9e012093-0ee3-4f7b-8ab2-1d5e62e751de" providerId="ADAL" clId="{433B331B-4E2B-43A7-A1C8-73410F1E0736}" dt="2024-05-07T10:21:05.427" v="2855" actId="26606"/>
          <ac:spMkLst>
            <pc:docMk/>
            <pc:sldMk cId="1698615580" sldId="297"/>
            <ac:spMk id="11" creationId="{F13C74B1-5B17-4795-BED0-7140497B445A}"/>
          </ac:spMkLst>
        </pc:spChg>
        <pc:spChg chg="add del">
          <ac:chgData name="Elfrid Krossbakken" userId="9e012093-0ee3-4f7b-8ab2-1d5e62e751de" providerId="ADAL" clId="{433B331B-4E2B-43A7-A1C8-73410F1E0736}" dt="2024-05-07T10:21:05.427" v="2855" actId="26606"/>
          <ac:spMkLst>
            <pc:docMk/>
            <pc:sldMk cId="1698615580" sldId="297"/>
            <ac:spMk id="13" creationId="{D4974D33-8DC5-464E-8C6D-BE58F0669C17}"/>
          </ac:spMkLst>
        </pc:spChg>
        <pc:spChg chg="add del mod">
          <ac:chgData name="Elfrid Krossbakken" userId="9e012093-0ee3-4f7b-8ab2-1d5e62e751de" providerId="ADAL" clId="{433B331B-4E2B-43A7-A1C8-73410F1E0736}" dt="2024-05-08T11:20:48.917" v="3100" actId="21"/>
          <ac:spMkLst>
            <pc:docMk/>
            <pc:sldMk cId="1698615580" sldId="297"/>
            <ac:spMk id="14" creationId="{7BC2B383-7A84-8B5D-956F-C9E5870D6328}"/>
          </ac:spMkLst>
        </pc:spChg>
        <pc:spChg chg="add del">
          <ac:chgData name="Elfrid Krossbakken" userId="9e012093-0ee3-4f7b-8ab2-1d5e62e751de" providerId="ADAL" clId="{433B331B-4E2B-43A7-A1C8-73410F1E0736}" dt="2024-05-07T10:21:05.427" v="2854" actId="26606"/>
          <ac:spMkLst>
            <pc:docMk/>
            <pc:sldMk cId="1698615580" sldId="297"/>
            <ac:spMk id="18" creationId="{743AA782-23D1-4521-8CAD-47662984AA08}"/>
          </ac:spMkLst>
        </pc:spChg>
        <pc:spChg chg="add del">
          <ac:chgData name="Elfrid Krossbakken" userId="9e012093-0ee3-4f7b-8ab2-1d5e62e751de" providerId="ADAL" clId="{433B331B-4E2B-43A7-A1C8-73410F1E0736}" dt="2024-05-07T10:21:05.427" v="2854" actId="26606"/>
          <ac:spMkLst>
            <pc:docMk/>
            <pc:sldMk cId="1698615580" sldId="297"/>
            <ac:spMk id="20" creationId="{71877DBC-BB60-40F0-AC93-2ACDBAAE60CE}"/>
          </ac:spMkLst>
        </pc:spChg>
        <pc:spChg chg="add del">
          <ac:chgData name="Elfrid Krossbakken" userId="9e012093-0ee3-4f7b-8ab2-1d5e62e751de" providerId="ADAL" clId="{433B331B-4E2B-43A7-A1C8-73410F1E0736}" dt="2024-05-07T12:09:41.041" v="2888" actId="26606"/>
          <ac:spMkLst>
            <pc:docMk/>
            <pc:sldMk cId="1698615580" sldId="297"/>
            <ac:spMk id="22" creationId="{8D9CE0F4-2EB2-4F1F-8AAC-DB3571D9FE10}"/>
          </ac:spMkLst>
        </pc:spChg>
        <pc:spChg chg="add del">
          <ac:chgData name="Elfrid Krossbakken" userId="9e012093-0ee3-4f7b-8ab2-1d5e62e751de" providerId="ADAL" clId="{433B331B-4E2B-43A7-A1C8-73410F1E0736}" dt="2024-05-07T12:09:41.041" v="2888" actId="26606"/>
          <ac:spMkLst>
            <pc:docMk/>
            <pc:sldMk cId="1698615580" sldId="297"/>
            <ac:spMk id="23" creationId="{0B9EE3F3-89B7-43C3-8651-C4C96830993D}"/>
          </ac:spMkLst>
        </pc:spChg>
        <pc:spChg chg="add del">
          <ac:chgData name="Elfrid Krossbakken" userId="9e012093-0ee3-4f7b-8ab2-1d5e62e751de" providerId="ADAL" clId="{433B331B-4E2B-43A7-A1C8-73410F1E0736}" dt="2024-05-07T12:09:41.041" v="2888" actId="26606"/>
          <ac:spMkLst>
            <pc:docMk/>
            <pc:sldMk cId="1698615580" sldId="297"/>
            <ac:spMk id="24" creationId="{33AE4636-AEEC-45D6-84D4-7AC2DA48ECF8}"/>
          </ac:spMkLst>
        </pc:spChg>
        <pc:spChg chg="add del">
          <ac:chgData name="Elfrid Krossbakken" userId="9e012093-0ee3-4f7b-8ab2-1d5e62e751de" providerId="ADAL" clId="{433B331B-4E2B-43A7-A1C8-73410F1E0736}" dt="2024-05-16T11:24:16.604" v="15075" actId="26606"/>
          <ac:spMkLst>
            <pc:docMk/>
            <pc:sldMk cId="1698615580" sldId="297"/>
            <ac:spMk id="29" creationId="{F13C74B1-5B17-4795-BED0-7140497B445A}"/>
          </ac:spMkLst>
        </pc:spChg>
        <pc:spChg chg="add del">
          <ac:chgData name="Elfrid Krossbakken" userId="9e012093-0ee3-4f7b-8ab2-1d5e62e751de" providerId="ADAL" clId="{433B331B-4E2B-43A7-A1C8-73410F1E0736}" dt="2024-05-16T11:24:16.604" v="15075" actId="26606"/>
          <ac:spMkLst>
            <pc:docMk/>
            <pc:sldMk cId="1698615580" sldId="297"/>
            <ac:spMk id="31" creationId="{D4974D33-8DC5-464E-8C6D-BE58F0669C17}"/>
          </ac:spMkLst>
        </pc:spChg>
        <pc:spChg chg="add">
          <ac:chgData name="Elfrid Krossbakken" userId="9e012093-0ee3-4f7b-8ab2-1d5e62e751de" providerId="ADAL" clId="{433B331B-4E2B-43A7-A1C8-73410F1E0736}" dt="2024-05-16T11:24:16.604" v="15075" actId="26606"/>
          <ac:spMkLst>
            <pc:docMk/>
            <pc:sldMk cId="1698615580" sldId="297"/>
            <ac:spMk id="33" creationId="{F13C74B1-5B17-4795-BED0-7140497B445A}"/>
          </ac:spMkLst>
        </pc:spChg>
        <pc:spChg chg="add">
          <ac:chgData name="Elfrid Krossbakken" userId="9e012093-0ee3-4f7b-8ab2-1d5e62e751de" providerId="ADAL" clId="{433B331B-4E2B-43A7-A1C8-73410F1E0736}" dt="2024-05-16T11:24:16.604" v="15075" actId="26606"/>
          <ac:spMkLst>
            <pc:docMk/>
            <pc:sldMk cId="1698615580" sldId="297"/>
            <ac:spMk id="34" creationId="{D4974D33-8DC5-464E-8C6D-BE58F0669C17}"/>
          </ac:spMkLst>
        </pc:spChg>
        <pc:spChg chg="add del">
          <ac:chgData name="Elfrid Krossbakken" userId="9e012093-0ee3-4f7b-8ab2-1d5e62e751de" providerId="ADAL" clId="{433B331B-4E2B-43A7-A1C8-73410F1E0736}" dt="2024-05-08T11:20:50.004" v="3105" actId="26606"/>
          <ac:spMkLst>
            <pc:docMk/>
            <pc:sldMk cId="1698615580" sldId="297"/>
            <ac:spMk id="36" creationId="{F13C74B1-5B17-4795-BED0-7140497B445A}"/>
          </ac:spMkLst>
        </pc:spChg>
        <pc:spChg chg="add del">
          <ac:chgData name="Elfrid Krossbakken" userId="9e012093-0ee3-4f7b-8ab2-1d5e62e751de" providerId="ADAL" clId="{433B331B-4E2B-43A7-A1C8-73410F1E0736}" dt="2024-05-08T11:20:50.004" v="3105" actId="26606"/>
          <ac:spMkLst>
            <pc:docMk/>
            <pc:sldMk cId="1698615580" sldId="297"/>
            <ac:spMk id="38" creationId="{D4974D33-8DC5-464E-8C6D-BE58F0669C17}"/>
          </ac:spMkLst>
        </pc:spChg>
        <pc:spChg chg="add del">
          <ac:chgData name="Elfrid Krossbakken" userId="9e012093-0ee3-4f7b-8ab2-1d5e62e751de" providerId="ADAL" clId="{433B331B-4E2B-43A7-A1C8-73410F1E0736}" dt="2024-05-08T11:20:49.130" v="3101" actId="26606"/>
          <ac:spMkLst>
            <pc:docMk/>
            <pc:sldMk cId="1698615580" sldId="297"/>
            <ac:spMk id="43" creationId="{F13C74B1-5B17-4795-BED0-7140497B445A}"/>
          </ac:spMkLst>
        </pc:spChg>
        <pc:spChg chg="add del">
          <ac:chgData name="Elfrid Krossbakken" userId="9e012093-0ee3-4f7b-8ab2-1d5e62e751de" providerId="ADAL" clId="{433B331B-4E2B-43A7-A1C8-73410F1E0736}" dt="2024-05-08T11:20:49.130" v="3101" actId="26606"/>
          <ac:spMkLst>
            <pc:docMk/>
            <pc:sldMk cId="1698615580" sldId="297"/>
            <ac:spMk id="45" creationId="{D4974D33-8DC5-464E-8C6D-BE58F0669C17}"/>
          </ac:spMkLst>
        </pc:spChg>
        <pc:picChg chg="add del mod">
          <ac:chgData name="Elfrid Krossbakken" userId="9e012093-0ee3-4f7b-8ab2-1d5e62e751de" providerId="ADAL" clId="{433B331B-4E2B-43A7-A1C8-73410F1E0736}" dt="2024-05-07T10:20:38.925" v="2849" actId="21"/>
          <ac:picMkLst>
            <pc:docMk/>
            <pc:sldMk cId="1698615580" sldId="297"/>
            <ac:picMk id="6" creationId="{A47D3D5B-181F-788A-F072-394ABD3C37F4}"/>
          </ac:picMkLst>
        </pc:picChg>
        <pc:picChg chg="add del mod">
          <ac:chgData name="Elfrid Krossbakken" userId="9e012093-0ee3-4f7b-8ab2-1d5e62e751de" providerId="ADAL" clId="{433B331B-4E2B-43A7-A1C8-73410F1E0736}" dt="2024-05-08T11:20:50.538" v="3107" actId="931"/>
          <ac:picMkLst>
            <pc:docMk/>
            <pc:sldMk cId="1698615580" sldId="297"/>
            <ac:picMk id="7" creationId="{33FE82AD-22BA-6491-D385-9E2DB46690BB}"/>
          </ac:picMkLst>
        </pc:picChg>
        <pc:picChg chg="add mod">
          <ac:chgData name="Elfrid Krossbakken" userId="9e012093-0ee3-4f7b-8ab2-1d5e62e751de" providerId="ADAL" clId="{433B331B-4E2B-43A7-A1C8-73410F1E0736}" dt="2024-05-16T11:24:16.604" v="15075" actId="26606"/>
          <ac:picMkLst>
            <pc:docMk/>
            <pc:sldMk cId="1698615580" sldId="297"/>
            <ac:picMk id="7" creationId="{AE9E063C-0EF0-D0D4-C36D-16CFF1B6B181}"/>
          </ac:picMkLst>
        </pc:picChg>
        <pc:picChg chg="add del mod">
          <ac:chgData name="Elfrid Krossbakken" userId="9e012093-0ee3-4f7b-8ab2-1d5e62e751de" providerId="ADAL" clId="{433B331B-4E2B-43A7-A1C8-73410F1E0736}" dt="2024-05-16T11:23:59.829" v="15071" actId="21"/>
          <ac:picMkLst>
            <pc:docMk/>
            <pc:sldMk cId="1698615580" sldId="297"/>
            <ac:picMk id="10" creationId="{9D54B7E7-30B1-5156-AAFB-D74E0C096578}"/>
          </ac:picMkLst>
        </pc:picChg>
        <pc:picChg chg="add del mod">
          <ac:chgData name="Elfrid Krossbakken" userId="9e012093-0ee3-4f7b-8ab2-1d5e62e751de" providerId="ADAL" clId="{433B331B-4E2B-43A7-A1C8-73410F1E0736}" dt="2024-05-08T11:20:49.326" v="3103" actId="931"/>
          <ac:picMkLst>
            <pc:docMk/>
            <pc:sldMk cId="1698615580" sldId="297"/>
            <ac:picMk id="12" creationId="{E67E336E-8D25-6994-7F6F-6C48E8E6BC9E}"/>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433B331B-4E2B-43A7-A1C8-73410F1E0736}" dt="2024-05-16T11:35:09.773" v="15076"/>
              <pc2:cmMkLst xmlns:pc2="http://schemas.microsoft.com/office/powerpoint/2019/9/main/command">
                <pc:docMk/>
                <pc:sldMk cId="1698615580" sldId="297"/>
                <pc2:cmMk id="{4C3BB4D6-479B-4CD7-90CA-B46B1E89CAD1}"/>
              </pc2:cmMkLst>
            </pc226:cmChg>
            <pc226:cmChg xmlns:pc226="http://schemas.microsoft.com/office/powerpoint/2022/06/main/command" chg="mod">
              <pc226:chgData name="Elfrid Krossbakken" userId="9e012093-0ee3-4f7b-8ab2-1d5e62e751de" providerId="ADAL" clId="{433B331B-4E2B-43A7-A1C8-73410F1E0736}" dt="2024-05-06T09:19:51.672" v="1018" actId="2056"/>
              <pc2:cmMkLst xmlns:pc2="http://schemas.microsoft.com/office/powerpoint/2019/9/main/command">
                <pc:docMk/>
                <pc:sldMk cId="1698615580" sldId="297"/>
                <pc2:cmMk id="{861004E2-E298-2548-81A5-8DBA3AAAAA13}"/>
              </pc2:cmMkLst>
            </pc226:cmChg>
          </p:ext>
        </pc:extLst>
      </pc:sldChg>
      <pc:sldChg chg="del ord">
        <pc:chgData name="Elfrid Krossbakken" userId="9e012093-0ee3-4f7b-8ab2-1d5e62e751de" providerId="ADAL" clId="{433B331B-4E2B-43A7-A1C8-73410F1E0736}" dt="2024-05-06T09:40:05.712" v="1066" actId="2696"/>
        <pc:sldMkLst>
          <pc:docMk/>
          <pc:sldMk cId="406489249" sldId="298"/>
        </pc:sldMkLst>
      </pc:sldChg>
      <pc:sldChg chg="addSp delSp modSp mod setBg modNotesTx">
        <pc:chgData name="Elfrid Krossbakken" userId="9e012093-0ee3-4f7b-8ab2-1d5e62e751de" providerId="ADAL" clId="{433B331B-4E2B-43A7-A1C8-73410F1E0736}" dt="2024-05-09T12:19:57.401" v="11578" actId="20577"/>
        <pc:sldMkLst>
          <pc:docMk/>
          <pc:sldMk cId="4201877098" sldId="299"/>
        </pc:sldMkLst>
        <pc:spChg chg="mod">
          <ac:chgData name="Elfrid Krossbakken" userId="9e012093-0ee3-4f7b-8ab2-1d5e62e751de" providerId="ADAL" clId="{433B331B-4E2B-43A7-A1C8-73410F1E0736}" dt="2024-05-08T09:50:31.272" v="2894" actId="26606"/>
          <ac:spMkLst>
            <pc:docMk/>
            <pc:sldMk cId="4201877098" sldId="299"/>
            <ac:spMk id="2" creationId="{2AE69A1D-E0A8-880D-3DC6-01C4BB42E096}"/>
          </ac:spMkLst>
        </pc:spChg>
        <pc:spChg chg="mod">
          <ac:chgData name="Elfrid Krossbakken" userId="9e012093-0ee3-4f7b-8ab2-1d5e62e751de" providerId="ADAL" clId="{433B331B-4E2B-43A7-A1C8-73410F1E0736}" dt="2024-05-09T12:19:57.401" v="11578" actId="20577"/>
          <ac:spMkLst>
            <pc:docMk/>
            <pc:sldMk cId="4201877098" sldId="299"/>
            <ac:spMk id="3" creationId="{A2DBBF2A-047C-EBAB-FEE2-FE054386CBEE}"/>
          </ac:spMkLst>
        </pc:spChg>
        <pc:spChg chg="del">
          <ac:chgData name="Elfrid Krossbakken" userId="9e012093-0ee3-4f7b-8ab2-1d5e62e751de" providerId="ADAL" clId="{433B331B-4E2B-43A7-A1C8-73410F1E0736}" dt="2024-05-06T09:52:22.817" v="1085" actId="931"/>
          <ac:spMkLst>
            <pc:docMk/>
            <pc:sldMk cId="4201877098" sldId="299"/>
            <ac:spMk id="4" creationId="{5EAEB1B9-7DA7-2AD7-C949-F3C295467F94}"/>
          </ac:spMkLst>
        </pc:spChg>
        <pc:spChg chg="add del mod">
          <ac:chgData name="Elfrid Krossbakken" userId="9e012093-0ee3-4f7b-8ab2-1d5e62e751de" providerId="ADAL" clId="{433B331B-4E2B-43A7-A1C8-73410F1E0736}" dt="2024-05-08T09:50:24.617" v="2891" actId="931"/>
          <ac:spMkLst>
            <pc:docMk/>
            <pc:sldMk cId="4201877098" sldId="299"/>
            <ac:spMk id="5" creationId="{09DD5653-FF2C-708B-CE5F-9E279C86D698}"/>
          </ac:spMkLst>
        </pc:spChg>
        <pc:spChg chg="add del">
          <ac:chgData name="Elfrid Krossbakken" userId="9e012093-0ee3-4f7b-8ab2-1d5e62e751de" providerId="ADAL" clId="{433B331B-4E2B-43A7-A1C8-73410F1E0736}" dt="2024-05-08T09:50:31.272" v="2894" actId="26606"/>
          <ac:spMkLst>
            <pc:docMk/>
            <pc:sldMk cId="4201877098" sldId="299"/>
            <ac:spMk id="11" creationId="{F13C74B1-5B17-4795-BED0-7140497B445A}"/>
          </ac:spMkLst>
        </pc:spChg>
        <pc:spChg chg="add del">
          <ac:chgData name="Elfrid Krossbakken" userId="9e012093-0ee3-4f7b-8ab2-1d5e62e751de" providerId="ADAL" clId="{433B331B-4E2B-43A7-A1C8-73410F1E0736}" dt="2024-05-08T09:50:31.272" v="2894" actId="26606"/>
          <ac:spMkLst>
            <pc:docMk/>
            <pc:sldMk cId="4201877098" sldId="299"/>
            <ac:spMk id="13" creationId="{D4974D33-8DC5-464E-8C6D-BE58F0669C17}"/>
          </ac:spMkLst>
        </pc:spChg>
        <pc:spChg chg="add">
          <ac:chgData name="Elfrid Krossbakken" userId="9e012093-0ee3-4f7b-8ab2-1d5e62e751de" providerId="ADAL" clId="{433B331B-4E2B-43A7-A1C8-73410F1E0736}" dt="2024-05-08T09:50:31.272" v="2894" actId="26606"/>
          <ac:spMkLst>
            <pc:docMk/>
            <pc:sldMk cId="4201877098" sldId="299"/>
            <ac:spMk id="18" creationId="{F13C74B1-5B17-4795-BED0-7140497B445A}"/>
          </ac:spMkLst>
        </pc:spChg>
        <pc:spChg chg="add">
          <ac:chgData name="Elfrid Krossbakken" userId="9e012093-0ee3-4f7b-8ab2-1d5e62e751de" providerId="ADAL" clId="{433B331B-4E2B-43A7-A1C8-73410F1E0736}" dt="2024-05-08T09:50:31.272" v="2894" actId="26606"/>
          <ac:spMkLst>
            <pc:docMk/>
            <pc:sldMk cId="4201877098" sldId="299"/>
            <ac:spMk id="20" creationId="{D4974D33-8DC5-464E-8C6D-BE58F0669C17}"/>
          </ac:spMkLst>
        </pc:spChg>
        <pc:picChg chg="add del mod">
          <ac:chgData name="Elfrid Krossbakken" userId="9e012093-0ee3-4f7b-8ab2-1d5e62e751de" providerId="ADAL" clId="{433B331B-4E2B-43A7-A1C8-73410F1E0736}" dt="2024-05-08T09:50:11.924" v="2890" actId="21"/>
          <ac:picMkLst>
            <pc:docMk/>
            <pc:sldMk cId="4201877098" sldId="299"/>
            <ac:picMk id="6" creationId="{CA1C45E6-8946-69F5-EF25-9A3CEFEA3E31}"/>
          </ac:picMkLst>
        </pc:picChg>
        <pc:picChg chg="add mod">
          <ac:chgData name="Elfrid Krossbakken" userId="9e012093-0ee3-4f7b-8ab2-1d5e62e751de" providerId="ADAL" clId="{433B331B-4E2B-43A7-A1C8-73410F1E0736}" dt="2024-05-08T09:50:31.272" v="2894" actId="26606"/>
          <ac:picMkLst>
            <pc:docMk/>
            <pc:sldMk cId="4201877098" sldId="299"/>
            <ac:picMk id="8" creationId="{6FFF82FA-B6B3-B816-D4FC-1547A81AE081}"/>
          </ac:picMkLst>
        </pc:picChg>
      </pc:sldChg>
      <pc:sldChg chg="addSp delSp modSp mod setBg delCm modNotesTx">
        <pc:chgData name="Elfrid Krossbakken" userId="9e012093-0ee3-4f7b-8ab2-1d5e62e751de" providerId="ADAL" clId="{433B331B-4E2B-43A7-A1C8-73410F1E0736}" dt="2024-05-16T11:35:41.279" v="15077"/>
        <pc:sldMkLst>
          <pc:docMk/>
          <pc:sldMk cId="2656699507" sldId="300"/>
        </pc:sldMkLst>
        <pc:spChg chg="mod">
          <ac:chgData name="Elfrid Krossbakken" userId="9e012093-0ee3-4f7b-8ab2-1d5e62e751de" providerId="ADAL" clId="{433B331B-4E2B-43A7-A1C8-73410F1E0736}" dt="2024-05-06T11:54:18.707" v="1382" actId="20577"/>
          <ac:spMkLst>
            <pc:docMk/>
            <pc:sldMk cId="2656699507" sldId="300"/>
            <ac:spMk id="2" creationId="{E6A2474E-9369-3D44-5A48-E4EA072C0EC0}"/>
          </ac:spMkLst>
        </pc:spChg>
        <pc:spChg chg="mod">
          <ac:chgData name="Elfrid Krossbakken" userId="9e012093-0ee3-4f7b-8ab2-1d5e62e751de" providerId="ADAL" clId="{433B331B-4E2B-43A7-A1C8-73410F1E0736}" dt="2024-05-06T11:54:30.493" v="1386" actId="5793"/>
          <ac:spMkLst>
            <pc:docMk/>
            <pc:sldMk cId="2656699507" sldId="300"/>
            <ac:spMk id="3" creationId="{268EC9C9-4609-F27A-6AD9-98C3CE6D538B}"/>
          </ac:spMkLst>
        </pc:spChg>
        <pc:spChg chg="del">
          <ac:chgData name="Elfrid Krossbakken" userId="9e012093-0ee3-4f7b-8ab2-1d5e62e751de" providerId="ADAL" clId="{433B331B-4E2B-43A7-A1C8-73410F1E0736}" dt="2024-05-06T09:39:21.239" v="1060" actId="931"/>
          <ac:spMkLst>
            <pc:docMk/>
            <pc:sldMk cId="2656699507" sldId="300"/>
            <ac:spMk id="6" creationId="{923C558D-FAA5-D1D2-9FB3-1BFBD567C85D}"/>
          </ac:spMkLst>
        </pc:spChg>
        <pc:spChg chg="add del mod">
          <ac:chgData name="Elfrid Krossbakken" userId="9e012093-0ee3-4f7b-8ab2-1d5e62e751de" providerId="ADAL" clId="{433B331B-4E2B-43A7-A1C8-73410F1E0736}" dt="2024-05-06T09:43:42.610" v="1071" actId="931"/>
          <ac:spMkLst>
            <pc:docMk/>
            <pc:sldMk cId="2656699507" sldId="300"/>
            <ac:spMk id="8" creationId="{38E4B4B7-9DCC-370B-36C5-0AEA80DDDB9F}"/>
          </ac:spMkLst>
        </pc:spChg>
        <pc:spChg chg="add del">
          <ac:chgData name="Elfrid Krossbakken" userId="9e012093-0ee3-4f7b-8ab2-1d5e62e751de" providerId="ADAL" clId="{433B331B-4E2B-43A7-A1C8-73410F1E0736}" dt="2024-05-06T09:43:45.765" v="1074" actId="26606"/>
          <ac:spMkLst>
            <pc:docMk/>
            <pc:sldMk cId="2656699507" sldId="300"/>
            <ac:spMk id="10" creationId="{F13C74B1-5B17-4795-BED0-7140497B445A}"/>
          </ac:spMkLst>
        </pc:spChg>
        <pc:spChg chg="add del">
          <ac:chgData name="Elfrid Krossbakken" userId="9e012093-0ee3-4f7b-8ab2-1d5e62e751de" providerId="ADAL" clId="{433B331B-4E2B-43A7-A1C8-73410F1E0736}" dt="2024-05-06T09:43:45.765" v="1074" actId="26606"/>
          <ac:spMkLst>
            <pc:docMk/>
            <pc:sldMk cId="2656699507" sldId="300"/>
            <ac:spMk id="12" creationId="{D4974D33-8DC5-464E-8C6D-BE58F0669C17}"/>
          </ac:spMkLst>
        </pc:spChg>
        <pc:spChg chg="add del mod">
          <ac:chgData name="Elfrid Krossbakken" userId="9e012093-0ee3-4f7b-8ab2-1d5e62e751de" providerId="ADAL" clId="{433B331B-4E2B-43A7-A1C8-73410F1E0736}" dt="2024-05-06T09:49:22.613" v="1081" actId="931"/>
          <ac:spMkLst>
            <pc:docMk/>
            <pc:sldMk cId="2656699507" sldId="300"/>
            <ac:spMk id="14" creationId="{F4C34533-AECF-247B-F0D2-9EB12AB4A1B8}"/>
          </ac:spMkLst>
        </pc:spChg>
        <pc:spChg chg="add del">
          <ac:chgData name="Elfrid Krossbakken" userId="9e012093-0ee3-4f7b-8ab2-1d5e62e751de" providerId="ADAL" clId="{433B331B-4E2B-43A7-A1C8-73410F1E0736}" dt="2024-05-06T09:49:25.061" v="1084" actId="26606"/>
          <ac:spMkLst>
            <pc:docMk/>
            <pc:sldMk cId="2656699507" sldId="300"/>
            <ac:spMk id="17" creationId="{F13C74B1-5B17-4795-BED0-7140497B445A}"/>
          </ac:spMkLst>
        </pc:spChg>
        <pc:spChg chg="add del">
          <ac:chgData name="Elfrid Krossbakken" userId="9e012093-0ee3-4f7b-8ab2-1d5e62e751de" providerId="ADAL" clId="{433B331B-4E2B-43A7-A1C8-73410F1E0736}" dt="2024-05-06T09:49:25.061" v="1084" actId="26606"/>
          <ac:spMkLst>
            <pc:docMk/>
            <pc:sldMk cId="2656699507" sldId="300"/>
            <ac:spMk id="19" creationId="{D4974D33-8DC5-464E-8C6D-BE58F0669C17}"/>
          </ac:spMkLst>
        </pc:spChg>
        <pc:spChg chg="add">
          <ac:chgData name="Elfrid Krossbakken" userId="9e012093-0ee3-4f7b-8ab2-1d5e62e751de" providerId="ADAL" clId="{433B331B-4E2B-43A7-A1C8-73410F1E0736}" dt="2024-05-06T09:49:25.061" v="1084" actId="26606"/>
          <ac:spMkLst>
            <pc:docMk/>
            <pc:sldMk cId="2656699507" sldId="300"/>
            <ac:spMk id="24" creationId="{F13C74B1-5B17-4795-BED0-7140497B445A}"/>
          </ac:spMkLst>
        </pc:spChg>
        <pc:spChg chg="add">
          <ac:chgData name="Elfrid Krossbakken" userId="9e012093-0ee3-4f7b-8ab2-1d5e62e751de" providerId="ADAL" clId="{433B331B-4E2B-43A7-A1C8-73410F1E0736}" dt="2024-05-06T09:49:25.061" v="1084" actId="26606"/>
          <ac:spMkLst>
            <pc:docMk/>
            <pc:sldMk cId="2656699507" sldId="300"/>
            <ac:spMk id="26" creationId="{D4974D33-8DC5-464E-8C6D-BE58F0669C17}"/>
          </ac:spMkLst>
        </pc:spChg>
        <pc:picChg chg="add del mod">
          <ac:chgData name="Elfrid Krossbakken" userId="9e012093-0ee3-4f7b-8ab2-1d5e62e751de" providerId="ADAL" clId="{433B331B-4E2B-43A7-A1C8-73410F1E0736}" dt="2024-05-06T09:43:34.845" v="1070" actId="21"/>
          <ac:picMkLst>
            <pc:docMk/>
            <pc:sldMk cId="2656699507" sldId="300"/>
            <ac:picMk id="5" creationId="{B30F93F2-AB8B-006D-FE3B-E595D0445B13}"/>
          </ac:picMkLst>
        </pc:picChg>
        <pc:picChg chg="add del mod">
          <ac:chgData name="Elfrid Krossbakken" userId="9e012093-0ee3-4f7b-8ab2-1d5e62e751de" providerId="ADAL" clId="{433B331B-4E2B-43A7-A1C8-73410F1E0736}" dt="2024-05-06T09:49:15.102" v="1080" actId="21"/>
          <ac:picMkLst>
            <pc:docMk/>
            <pc:sldMk cId="2656699507" sldId="300"/>
            <ac:picMk id="11" creationId="{D7963101-7788-49F7-1080-8168EECC1A66}"/>
          </ac:picMkLst>
        </pc:picChg>
        <pc:picChg chg="add mod">
          <ac:chgData name="Elfrid Krossbakken" userId="9e012093-0ee3-4f7b-8ab2-1d5e62e751de" providerId="ADAL" clId="{433B331B-4E2B-43A7-A1C8-73410F1E0736}" dt="2024-05-06T09:49:25.061" v="1084" actId="26606"/>
          <ac:picMkLst>
            <pc:docMk/>
            <pc:sldMk cId="2656699507" sldId="300"/>
            <ac:picMk id="16" creationId="{6846714E-75A0-A5D7-D3BC-4BED93F8F15F}"/>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11:35:41.279" v="15077"/>
              <pc2:cmMkLst xmlns:pc2="http://schemas.microsoft.com/office/powerpoint/2019/9/main/command">
                <pc:docMk/>
                <pc:sldMk cId="2656699507" sldId="300"/>
                <pc2:cmMk id="{3216667F-CCA2-254B-AEF1-A53A295157AA}"/>
              </pc2:cmMkLst>
            </pc226:cmChg>
          </p:ext>
        </pc:extLst>
      </pc:sldChg>
      <pc:sldChg chg="addSp delSp modSp mod modNotesTx">
        <pc:chgData name="Elfrid Krossbakken" userId="9e012093-0ee3-4f7b-8ab2-1d5e62e751de" providerId="ADAL" clId="{433B331B-4E2B-43A7-A1C8-73410F1E0736}" dt="2024-05-16T07:56:19.199" v="14966" actId="20577"/>
        <pc:sldMkLst>
          <pc:docMk/>
          <pc:sldMk cId="3750413597" sldId="301"/>
        </pc:sldMkLst>
        <pc:spChg chg="mod">
          <ac:chgData name="Elfrid Krossbakken" userId="9e012093-0ee3-4f7b-8ab2-1d5e62e751de" providerId="ADAL" clId="{433B331B-4E2B-43A7-A1C8-73410F1E0736}" dt="2024-05-06T11:23:53.857" v="1091" actId="26606"/>
          <ac:spMkLst>
            <pc:docMk/>
            <pc:sldMk cId="3750413597" sldId="301"/>
            <ac:spMk id="2" creationId="{6B1DE7F3-F127-54B8-BAE6-3E62E8F0830B}"/>
          </ac:spMkLst>
        </pc:spChg>
        <pc:spChg chg="mod">
          <ac:chgData name="Elfrid Krossbakken" userId="9e012093-0ee3-4f7b-8ab2-1d5e62e751de" providerId="ADAL" clId="{433B331B-4E2B-43A7-A1C8-73410F1E0736}" dt="2024-05-06T11:23:53.857" v="1091" actId="26606"/>
          <ac:spMkLst>
            <pc:docMk/>
            <pc:sldMk cId="3750413597" sldId="301"/>
            <ac:spMk id="3" creationId="{F6FF4B31-9AC8-905B-414A-EA2DE53DF7C9}"/>
          </ac:spMkLst>
        </pc:spChg>
        <pc:spChg chg="add del mod">
          <ac:chgData name="Elfrid Krossbakken" userId="9e012093-0ee3-4f7b-8ab2-1d5e62e751de" providerId="ADAL" clId="{433B331B-4E2B-43A7-A1C8-73410F1E0736}" dt="2024-05-06T11:23:51.577" v="1090"/>
          <ac:spMkLst>
            <pc:docMk/>
            <pc:sldMk cId="3750413597" sldId="301"/>
            <ac:spMk id="5" creationId="{AE1A799D-7CAC-849C-8D46-75A58AD3DC1D}"/>
          </ac:spMkLst>
        </pc:spChg>
        <pc:spChg chg="del">
          <ac:chgData name="Elfrid Krossbakken" userId="9e012093-0ee3-4f7b-8ab2-1d5e62e751de" providerId="ADAL" clId="{433B331B-4E2B-43A7-A1C8-73410F1E0736}" dt="2024-05-06T11:23:53.857" v="1091" actId="26606"/>
          <ac:spMkLst>
            <pc:docMk/>
            <pc:sldMk cId="3750413597" sldId="301"/>
            <ac:spMk id="11" creationId="{F13C74B1-5B17-4795-BED0-7140497B445A}"/>
          </ac:spMkLst>
        </pc:spChg>
        <pc:spChg chg="del">
          <ac:chgData name="Elfrid Krossbakken" userId="9e012093-0ee3-4f7b-8ab2-1d5e62e751de" providerId="ADAL" clId="{433B331B-4E2B-43A7-A1C8-73410F1E0736}" dt="2024-05-06T11:23:53.857" v="1091" actId="26606"/>
          <ac:spMkLst>
            <pc:docMk/>
            <pc:sldMk cId="3750413597" sldId="301"/>
            <ac:spMk id="13" creationId="{D4974D33-8DC5-464E-8C6D-BE58F0669C17}"/>
          </ac:spMkLst>
        </pc:spChg>
        <pc:spChg chg="add">
          <ac:chgData name="Elfrid Krossbakken" userId="9e012093-0ee3-4f7b-8ab2-1d5e62e751de" providerId="ADAL" clId="{433B331B-4E2B-43A7-A1C8-73410F1E0736}" dt="2024-05-06T11:23:53.857" v="1091" actId="26606"/>
          <ac:spMkLst>
            <pc:docMk/>
            <pc:sldMk cId="3750413597" sldId="301"/>
            <ac:spMk id="18" creationId="{F13C74B1-5B17-4795-BED0-7140497B445A}"/>
          </ac:spMkLst>
        </pc:spChg>
        <pc:spChg chg="add">
          <ac:chgData name="Elfrid Krossbakken" userId="9e012093-0ee3-4f7b-8ab2-1d5e62e751de" providerId="ADAL" clId="{433B331B-4E2B-43A7-A1C8-73410F1E0736}" dt="2024-05-06T11:23:53.857" v="1091" actId="26606"/>
          <ac:spMkLst>
            <pc:docMk/>
            <pc:sldMk cId="3750413597" sldId="301"/>
            <ac:spMk id="20" creationId="{D4974D33-8DC5-464E-8C6D-BE58F0669C17}"/>
          </ac:spMkLst>
        </pc:spChg>
        <pc:picChg chg="del">
          <ac:chgData name="Elfrid Krossbakken" userId="9e012093-0ee3-4f7b-8ab2-1d5e62e751de" providerId="ADAL" clId="{433B331B-4E2B-43A7-A1C8-73410F1E0736}" dt="2024-05-06T11:23:04.816" v="1089" actId="21"/>
          <ac:picMkLst>
            <pc:docMk/>
            <pc:sldMk cId="3750413597" sldId="301"/>
            <ac:picMk id="6" creationId="{0BECE5AF-30C0-135B-F32E-A4F18401A74E}"/>
          </ac:picMkLst>
        </pc:picChg>
        <pc:picChg chg="add mod">
          <ac:chgData name="Elfrid Krossbakken" userId="9e012093-0ee3-4f7b-8ab2-1d5e62e751de" providerId="ADAL" clId="{433B331B-4E2B-43A7-A1C8-73410F1E0736}" dt="2024-05-06T11:23:58.542" v="1092" actId="27614"/>
          <ac:picMkLst>
            <pc:docMk/>
            <pc:sldMk cId="3750413597" sldId="301"/>
            <ac:picMk id="7" creationId="{C97F6A35-E428-6DB8-6F6E-C022EA18EFAC}"/>
          </ac:picMkLst>
        </pc:picChg>
      </pc:sldChg>
      <pc:sldChg chg="modNotesTx">
        <pc:chgData name="Elfrid Krossbakken" userId="9e012093-0ee3-4f7b-8ab2-1d5e62e751de" providerId="ADAL" clId="{433B331B-4E2B-43A7-A1C8-73410F1E0736}" dt="2024-05-16T07:58:30.506" v="15041" actId="20577"/>
        <pc:sldMkLst>
          <pc:docMk/>
          <pc:sldMk cId="529288972" sldId="302"/>
        </pc:sldMkLst>
      </pc:sldChg>
      <pc:sldChg chg="addSp delSp modSp mod setBg modNotesTx">
        <pc:chgData name="Elfrid Krossbakken" userId="9e012093-0ee3-4f7b-8ab2-1d5e62e751de" providerId="ADAL" clId="{433B331B-4E2B-43A7-A1C8-73410F1E0736}" dt="2024-05-09T12:31:22.609" v="14298" actId="20577"/>
        <pc:sldMkLst>
          <pc:docMk/>
          <pc:sldMk cId="3493765708" sldId="303"/>
        </pc:sldMkLst>
        <pc:spChg chg="add del mod">
          <ac:chgData name="Elfrid Krossbakken" userId="9e012093-0ee3-4f7b-8ab2-1d5e62e751de" providerId="ADAL" clId="{433B331B-4E2B-43A7-A1C8-73410F1E0736}" dt="2024-05-08T10:22:48.184" v="2896" actId="931"/>
          <ac:spMkLst>
            <pc:docMk/>
            <pc:sldMk cId="3493765708" sldId="303"/>
            <ac:spMk id="4" creationId="{F0DD7C27-23E9-ED94-4AF7-35DDD2734581}"/>
          </ac:spMkLst>
        </pc:spChg>
        <pc:spChg chg="mod">
          <ac:chgData name="Elfrid Krossbakken" userId="9e012093-0ee3-4f7b-8ab2-1d5e62e751de" providerId="ADAL" clId="{433B331B-4E2B-43A7-A1C8-73410F1E0736}" dt="2024-05-08T10:34:18.638" v="3021" actId="26606"/>
          <ac:spMkLst>
            <pc:docMk/>
            <pc:sldMk cId="3493765708" sldId="303"/>
            <ac:spMk id="5" creationId="{EBAA1983-8EDB-6B10-9F0F-FEBC96F4DF9F}"/>
          </ac:spMkLst>
        </pc:spChg>
        <pc:spChg chg="mod">
          <ac:chgData name="Elfrid Krossbakken" userId="9e012093-0ee3-4f7b-8ab2-1d5e62e751de" providerId="ADAL" clId="{433B331B-4E2B-43A7-A1C8-73410F1E0736}" dt="2024-05-08T10:34:18.638" v="3021" actId="26606"/>
          <ac:spMkLst>
            <pc:docMk/>
            <pc:sldMk cId="3493765708" sldId="303"/>
            <ac:spMk id="6" creationId="{309B956F-1ACD-580D-7018-D25F6CE324C2}"/>
          </ac:spMkLst>
        </pc:spChg>
        <pc:spChg chg="del">
          <ac:chgData name="Elfrid Krossbakken" userId="9e012093-0ee3-4f7b-8ab2-1d5e62e751de" providerId="ADAL" clId="{433B331B-4E2B-43A7-A1C8-73410F1E0736}" dt="2024-05-06T09:46:52.758" v="1076" actId="931"/>
          <ac:spMkLst>
            <pc:docMk/>
            <pc:sldMk cId="3493765708" sldId="303"/>
            <ac:spMk id="7" creationId="{53067B15-2A46-C272-22F0-196372F23706}"/>
          </ac:spMkLst>
        </pc:spChg>
        <pc:spChg chg="add del">
          <ac:chgData name="Elfrid Krossbakken" userId="9e012093-0ee3-4f7b-8ab2-1d5e62e751de" providerId="ADAL" clId="{433B331B-4E2B-43A7-A1C8-73410F1E0736}" dt="2024-05-08T10:22:51.729" v="2899" actId="26606"/>
          <ac:spMkLst>
            <pc:docMk/>
            <pc:sldMk cId="3493765708" sldId="303"/>
            <ac:spMk id="11" creationId="{F13C74B1-5B17-4795-BED0-7140497B445A}"/>
          </ac:spMkLst>
        </pc:spChg>
        <pc:spChg chg="add del">
          <ac:chgData name="Elfrid Krossbakken" userId="9e012093-0ee3-4f7b-8ab2-1d5e62e751de" providerId="ADAL" clId="{433B331B-4E2B-43A7-A1C8-73410F1E0736}" dt="2024-05-08T10:22:51.729" v="2899" actId="26606"/>
          <ac:spMkLst>
            <pc:docMk/>
            <pc:sldMk cId="3493765708" sldId="303"/>
            <ac:spMk id="13" creationId="{D4974D33-8DC5-464E-8C6D-BE58F0669C17}"/>
          </ac:spMkLst>
        </pc:spChg>
        <pc:spChg chg="add del">
          <ac:chgData name="Elfrid Krossbakken" userId="9e012093-0ee3-4f7b-8ab2-1d5e62e751de" providerId="ADAL" clId="{433B331B-4E2B-43A7-A1C8-73410F1E0736}" dt="2024-05-08T10:34:18.638" v="3022" actId="26606"/>
          <ac:spMkLst>
            <pc:docMk/>
            <pc:sldMk cId="3493765708" sldId="303"/>
            <ac:spMk id="18" creationId="{F13C74B1-5B17-4795-BED0-7140497B445A}"/>
          </ac:spMkLst>
        </pc:spChg>
        <pc:spChg chg="add del">
          <ac:chgData name="Elfrid Krossbakken" userId="9e012093-0ee3-4f7b-8ab2-1d5e62e751de" providerId="ADAL" clId="{433B331B-4E2B-43A7-A1C8-73410F1E0736}" dt="2024-05-08T10:34:18.638" v="3022" actId="26606"/>
          <ac:spMkLst>
            <pc:docMk/>
            <pc:sldMk cId="3493765708" sldId="303"/>
            <ac:spMk id="20" creationId="{D4974D33-8DC5-464E-8C6D-BE58F0669C17}"/>
          </ac:spMkLst>
        </pc:spChg>
        <pc:spChg chg="add del">
          <ac:chgData name="Elfrid Krossbakken" userId="9e012093-0ee3-4f7b-8ab2-1d5e62e751de" providerId="ADAL" clId="{433B331B-4E2B-43A7-A1C8-73410F1E0736}" dt="2024-05-08T10:34:17.270" v="3019" actId="26606"/>
          <ac:spMkLst>
            <pc:docMk/>
            <pc:sldMk cId="3493765708" sldId="303"/>
            <ac:spMk id="25" creationId="{F13C74B1-5B17-4795-BED0-7140497B445A}"/>
          </ac:spMkLst>
        </pc:spChg>
        <pc:spChg chg="add del">
          <ac:chgData name="Elfrid Krossbakken" userId="9e012093-0ee3-4f7b-8ab2-1d5e62e751de" providerId="ADAL" clId="{433B331B-4E2B-43A7-A1C8-73410F1E0736}" dt="2024-05-08T10:34:17.270" v="3019" actId="26606"/>
          <ac:spMkLst>
            <pc:docMk/>
            <pc:sldMk cId="3493765708" sldId="303"/>
            <ac:spMk id="27" creationId="{D4974D33-8DC5-464E-8C6D-BE58F0669C17}"/>
          </ac:spMkLst>
        </pc:spChg>
        <pc:spChg chg="add del">
          <ac:chgData name="Elfrid Krossbakken" userId="9e012093-0ee3-4f7b-8ab2-1d5e62e751de" providerId="ADAL" clId="{433B331B-4E2B-43A7-A1C8-73410F1E0736}" dt="2024-05-08T10:34:18.638" v="3021" actId="26606"/>
          <ac:spMkLst>
            <pc:docMk/>
            <pc:sldMk cId="3493765708" sldId="303"/>
            <ac:spMk id="29" creationId="{8A17784E-76D8-4521-A77D-0D2EBB923004}"/>
          </ac:spMkLst>
        </pc:spChg>
        <pc:spChg chg="add del">
          <ac:chgData name="Elfrid Krossbakken" userId="9e012093-0ee3-4f7b-8ab2-1d5e62e751de" providerId="ADAL" clId="{433B331B-4E2B-43A7-A1C8-73410F1E0736}" dt="2024-05-08T10:34:18.638" v="3021" actId="26606"/>
          <ac:spMkLst>
            <pc:docMk/>
            <pc:sldMk cId="3493765708" sldId="303"/>
            <ac:spMk id="30" creationId="{560AFAAC-EA6C-45A9-9E03-C9C9F0193B4F}"/>
          </ac:spMkLst>
        </pc:spChg>
        <pc:spChg chg="add del">
          <ac:chgData name="Elfrid Krossbakken" userId="9e012093-0ee3-4f7b-8ab2-1d5e62e751de" providerId="ADAL" clId="{433B331B-4E2B-43A7-A1C8-73410F1E0736}" dt="2024-05-08T10:34:18.638" v="3021" actId="26606"/>
          <ac:spMkLst>
            <pc:docMk/>
            <pc:sldMk cId="3493765708" sldId="303"/>
            <ac:spMk id="31" creationId="{C0036C6B-F09C-4EAB-AE02-8D056EE74856}"/>
          </ac:spMkLst>
        </pc:spChg>
        <pc:spChg chg="add del">
          <ac:chgData name="Elfrid Krossbakken" userId="9e012093-0ee3-4f7b-8ab2-1d5e62e751de" providerId="ADAL" clId="{433B331B-4E2B-43A7-A1C8-73410F1E0736}" dt="2024-05-08T10:34:18.638" v="3021" actId="26606"/>
          <ac:spMkLst>
            <pc:docMk/>
            <pc:sldMk cId="3493765708" sldId="303"/>
            <ac:spMk id="32" creationId="{83549E37-C86B-4401-90BD-D8BF83859F14}"/>
          </ac:spMkLst>
        </pc:spChg>
        <pc:spChg chg="add del">
          <ac:chgData name="Elfrid Krossbakken" userId="9e012093-0ee3-4f7b-8ab2-1d5e62e751de" providerId="ADAL" clId="{433B331B-4E2B-43A7-A1C8-73410F1E0736}" dt="2024-05-08T10:34:18.638" v="3021" actId="26606"/>
          <ac:spMkLst>
            <pc:docMk/>
            <pc:sldMk cId="3493765708" sldId="303"/>
            <ac:spMk id="33" creationId="{FC8D5885-2804-4D3C-BE31-902E4D3279B0}"/>
          </ac:spMkLst>
        </pc:spChg>
        <pc:spChg chg="add del">
          <ac:chgData name="Elfrid Krossbakken" userId="9e012093-0ee3-4f7b-8ab2-1d5e62e751de" providerId="ADAL" clId="{433B331B-4E2B-43A7-A1C8-73410F1E0736}" dt="2024-05-08T10:34:27.373" v="3024" actId="26606"/>
          <ac:spMkLst>
            <pc:docMk/>
            <pc:sldMk cId="3493765708" sldId="303"/>
            <ac:spMk id="35" creationId="{F13C74B1-5B17-4795-BED0-7140497B445A}"/>
          </ac:spMkLst>
        </pc:spChg>
        <pc:spChg chg="add del">
          <ac:chgData name="Elfrid Krossbakken" userId="9e012093-0ee3-4f7b-8ab2-1d5e62e751de" providerId="ADAL" clId="{433B331B-4E2B-43A7-A1C8-73410F1E0736}" dt="2024-05-08T10:34:27.373" v="3024" actId="26606"/>
          <ac:spMkLst>
            <pc:docMk/>
            <pc:sldMk cId="3493765708" sldId="303"/>
            <ac:spMk id="36" creationId="{D4974D33-8DC5-464E-8C6D-BE58F0669C17}"/>
          </ac:spMkLst>
        </pc:spChg>
        <pc:spChg chg="add">
          <ac:chgData name="Elfrid Krossbakken" userId="9e012093-0ee3-4f7b-8ab2-1d5e62e751de" providerId="ADAL" clId="{433B331B-4E2B-43A7-A1C8-73410F1E0736}" dt="2024-05-08T10:34:27.373" v="3024" actId="26606"/>
          <ac:spMkLst>
            <pc:docMk/>
            <pc:sldMk cId="3493765708" sldId="303"/>
            <ac:spMk id="41" creationId="{F13C74B1-5B17-4795-BED0-7140497B445A}"/>
          </ac:spMkLst>
        </pc:spChg>
        <pc:spChg chg="add">
          <ac:chgData name="Elfrid Krossbakken" userId="9e012093-0ee3-4f7b-8ab2-1d5e62e751de" providerId="ADAL" clId="{433B331B-4E2B-43A7-A1C8-73410F1E0736}" dt="2024-05-08T10:34:27.373" v="3024" actId="26606"/>
          <ac:spMkLst>
            <pc:docMk/>
            <pc:sldMk cId="3493765708" sldId="303"/>
            <ac:spMk id="43" creationId="{D4974D33-8DC5-464E-8C6D-BE58F0669C17}"/>
          </ac:spMkLst>
        </pc:spChg>
        <pc:picChg chg="add del mod">
          <ac:chgData name="Elfrid Krossbakken" userId="9e012093-0ee3-4f7b-8ab2-1d5e62e751de" providerId="ADAL" clId="{433B331B-4E2B-43A7-A1C8-73410F1E0736}" dt="2024-05-08T10:22:17.323" v="2895" actId="21"/>
          <ac:picMkLst>
            <pc:docMk/>
            <pc:sldMk cId="3493765708" sldId="303"/>
            <ac:picMk id="3" creationId="{13B8C4DB-AC28-181B-3F55-4FECC9E6DC64}"/>
          </ac:picMkLst>
        </pc:picChg>
        <pc:picChg chg="add mod ord">
          <ac:chgData name="Elfrid Krossbakken" userId="9e012093-0ee3-4f7b-8ab2-1d5e62e751de" providerId="ADAL" clId="{433B331B-4E2B-43A7-A1C8-73410F1E0736}" dt="2024-05-08T10:34:27.373" v="3024" actId="26606"/>
          <ac:picMkLst>
            <pc:docMk/>
            <pc:sldMk cId="3493765708" sldId="303"/>
            <ac:picMk id="8" creationId="{09849885-2B4F-570F-6447-AFCA0DB943D9}"/>
          </ac:picMkLst>
        </pc:picChg>
      </pc:sldChg>
      <pc:sldChg chg="addSp delSp modSp new mod modClrScheme chgLayout">
        <pc:chgData name="Elfrid Krossbakken" userId="9e012093-0ee3-4f7b-8ab2-1d5e62e751de" providerId="ADAL" clId="{433B331B-4E2B-43A7-A1C8-73410F1E0736}" dt="2024-05-06T12:16:32.953" v="1816" actId="20577"/>
        <pc:sldMkLst>
          <pc:docMk/>
          <pc:sldMk cId="988120971" sldId="304"/>
        </pc:sldMkLst>
        <pc:spChg chg="del mod ord">
          <ac:chgData name="Elfrid Krossbakken" userId="9e012093-0ee3-4f7b-8ab2-1d5e62e751de" providerId="ADAL" clId="{433B331B-4E2B-43A7-A1C8-73410F1E0736}" dt="2024-05-06T12:16:15.828" v="1768" actId="700"/>
          <ac:spMkLst>
            <pc:docMk/>
            <pc:sldMk cId="988120971" sldId="304"/>
            <ac:spMk id="2" creationId="{801716E5-C776-5E62-9BCF-9F738E92B9FD}"/>
          </ac:spMkLst>
        </pc:spChg>
        <pc:spChg chg="del mod ord">
          <ac:chgData name="Elfrid Krossbakken" userId="9e012093-0ee3-4f7b-8ab2-1d5e62e751de" providerId="ADAL" clId="{433B331B-4E2B-43A7-A1C8-73410F1E0736}" dt="2024-05-06T12:16:15.828" v="1768" actId="700"/>
          <ac:spMkLst>
            <pc:docMk/>
            <pc:sldMk cId="988120971" sldId="304"/>
            <ac:spMk id="3" creationId="{A5EAA13B-12F2-FCE5-1F6D-F55302D3E466}"/>
          </ac:spMkLst>
        </pc:spChg>
        <pc:spChg chg="add del mod ord">
          <ac:chgData name="Elfrid Krossbakken" userId="9e012093-0ee3-4f7b-8ab2-1d5e62e751de" providerId="ADAL" clId="{433B331B-4E2B-43A7-A1C8-73410F1E0736}" dt="2024-05-06T12:16:18.761" v="1769" actId="700"/>
          <ac:spMkLst>
            <pc:docMk/>
            <pc:sldMk cId="988120971" sldId="304"/>
            <ac:spMk id="4" creationId="{0B34B1C9-FC89-4898-AB94-CD274EB13B75}"/>
          </ac:spMkLst>
        </pc:spChg>
        <pc:spChg chg="add del mod ord">
          <ac:chgData name="Elfrid Krossbakken" userId="9e012093-0ee3-4f7b-8ab2-1d5e62e751de" providerId="ADAL" clId="{433B331B-4E2B-43A7-A1C8-73410F1E0736}" dt="2024-05-06T12:16:18.761" v="1769" actId="700"/>
          <ac:spMkLst>
            <pc:docMk/>
            <pc:sldMk cId="988120971" sldId="304"/>
            <ac:spMk id="5" creationId="{108975F1-5D6D-E68F-C201-AA6BF80DF762}"/>
          </ac:spMkLst>
        </pc:spChg>
        <pc:spChg chg="add del mod ord">
          <ac:chgData name="Elfrid Krossbakken" userId="9e012093-0ee3-4f7b-8ab2-1d5e62e751de" providerId="ADAL" clId="{433B331B-4E2B-43A7-A1C8-73410F1E0736}" dt="2024-05-06T12:16:18.761" v="1769" actId="700"/>
          <ac:spMkLst>
            <pc:docMk/>
            <pc:sldMk cId="988120971" sldId="304"/>
            <ac:spMk id="6" creationId="{7E3F03FE-2A61-A38E-AA5C-9B2F9255E233}"/>
          </ac:spMkLst>
        </pc:spChg>
        <pc:spChg chg="add del mod ord">
          <ac:chgData name="Elfrid Krossbakken" userId="9e012093-0ee3-4f7b-8ab2-1d5e62e751de" providerId="ADAL" clId="{433B331B-4E2B-43A7-A1C8-73410F1E0736}" dt="2024-05-06T12:16:18.761" v="1769" actId="700"/>
          <ac:spMkLst>
            <pc:docMk/>
            <pc:sldMk cId="988120971" sldId="304"/>
            <ac:spMk id="7" creationId="{DAAE8E18-3E1C-D634-59D5-13FA334A45FE}"/>
          </ac:spMkLst>
        </pc:spChg>
        <pc:spChg chg="add del mod ord">
          <ac:chgData name="Elfrid Krossbakken" userId="9e012093-0ee3-4f7b-8ab2-1d5e62e751de" providerId="ADAL" clId="{433B331B-4E2B-43A7-A1C8-73410F1E0736}" dt="2024-05-06T12:16:18.761" v="1769" actId="700"/>
          <ac:spMkLst>
            <pc:docMk/>
            <pc:sldMk cId="988120971" sldId="304"/>
            <ac:spMk id="8" creationId="{AF6454E7-7238-C153-A910-DAE750197FE1}"/>
          </ac:spMkLst>
        </pc:spChg>
        <pc:spChg chg="add mod ord">
          <ac:chgData name="Elfrid Krossbakken" userId="9e012093-0ee3-4f7b-8ab2-1d5e62e751de" providerId="ADAL" clId="{433B331B-4E2B-43A7-A1C8-73410F1E0736}" dt="2024-05-06T12:16:32.953" v="1816" actId="20577"/>
          <ac:spMkLst>
            <pc:docMk/>
            <pc:sldMk cId="988120971" sldId="304"/>
            <ac:spMk id="9" creationId="{F2C0CF40-C17C-E45C-2849-CB8AD269D109}"/>
          </ac:spMkLst>
        </pc:spChg>
        <pc:spChg chg="add mod ord">
          <ac:chgData name="Elfrid Krossbakken" userId="9e012093-0ee3-4f7b-8ab2-1d5e62e751de" providerId="ADAL" clId="{433B331B-4E2B-43A7-A1C8-73410F1E0736}" dt="2024-05-06T12:16:18.761" v="1769" actId="700"/>
          <ac:spMkLst>
            <pc:docMk/>
            <pc:sldMk cId="988120971" sldId="304"/>
            <ac:spMk id="10" creationId="{2DA363FA-49CF-E8FF-B724-335A5ADC4A85}"/>
          </ac:spMkLst>
        </pc:spChg>
        <pc:spChg chg="add mod ord">
          <ac:chgData name="Elfrid Krossbakken" userId="9e012093-0ee3-4f7b-8ab2-1d5e62e751de" providerId="ADAL" clId="{433B331B-4E2B-43A7-A1C8-73410F1E0736}" dt="2024-05-06T12:16:18.761" v="1769" actId="700"/>
          <ac:spMkLst>
            <pc:docMk/>
            <pc:sldMk cId="988120971" sldId="304"/>
            <ac:spMk id="11" creationId="{10270122-F220-E5F5-9609-631DFA62CD1E}"/>
          </ac:spMkLst>
        </pc:spChg>
      </pc:sldChg>
      <pc:sldChg chg="addSp delSp modSp new mod setBg modNotesTx">
        <pc:chgData name="Elfrid Krossbakken" userId="9e012093-0ee3-4f7b-8ab2-1d5e62e751de" providerId="ADAL" clId="{433B331B-4E2B-43A7-A1C8-73410F1E0736}" dt="2024-05-09T12:34:12.880" v="14852" actId="20577"/>
        <pc:sldMkLst>
          <pc:docMk/>
          <pc:sldMk cId="3246464686" sldId="305"/>
        </pc:sldMkLst>
        <pc:spChg chg="mod">
          <ac:chgData name="Elfrid Krossbakken" userId="9e012093-0ee3-4f7b-8ab2-1d5e62e751de" providerId="ADAL" clId="{433B331B-4E2B-43A7-A1C8-73410F1E0736}" dt="2024-05-08T10:32:40.116" v="2903" actId="26606"/>
          <ac:spMkLst>
            <pc:docMk/>
            <pc:sldMk cId="3246464686" sldId="305"/>
            <ac:spMk id="2" creationId="{4A4237D0-068F-7EA6-98D8-91DDDAD24106}"/>
          </ac:spMkLst>
        </pc:spChg>
        <pc:spChg chg="mod">
          <ac:chgData name="Elfrid Krossbakken" userId="9e012093-0ee3-4f7b-8ab2-1d5e62e751de" providerId="ADAL" clId="{433B331B-4E2B-43A7-A1C8-73410F1E0736}" dt="2024-05-08T10:32:40.116" v="2903" actId="26606"/>
          <ac:spMkLst>
            <pc:docMk/>
            <pc:sldMk cId="3246464686" sldId="305"/>
            <ac:spMk id="3" creationId="{1E21642A-4A05-7421-6BD7-1060978C3772}"/>
          </ac:spMkLst>
        </pc:spChg>
        <pc:spChg chg="del">
          <ac:chgData name="Elfrid Krossbakken" userId="9e012093-0ee3-4f7b-8ab2-1d5e62e751de" providerId="ADAL" clId="{433B331B-4E2B-43A7-A1C8-73410F1E0736}" dt="2024-05-08T10:32:36.721" v="2900" actId="931"/>
          <ac:spMkLst>
            <pc:docMk/>
            <pc:sldMk cId="3246464686" sldId="305"/>
            <ac:spMk id="4" creationId="{2FFB6700-B8CE-9DD6-AC4E-A29472216664}"/>
          </ac:spMkLst>
        </pc:spChg>
        <pc:spChg chg="add">
          <ac:chgData name="Elfrid Krossbakken" userId="9e012093-0ee3-4f7b-8ab2-1d5e62e751de" providerId="ADAL" clId="{433B331B-4E2B-43A7-A1C8-73410F1E0736}" dt="2024-05-07T07:55:55.678" v="1818"/>
          <ac:spMkLst>
            <pc:docMk/>
            <pc:sldMk cId="3246464686" sldId="305"/>
            <ac:spMk id="5" creationId="{80FF645F-43AD-75EB-391D-7FFC448422E5}"/>
          </ac:spMkLst>
        </pc:spChg>
        <pc:spChg chg="add">
          <ac:chgData name="Elfrid Krossbakken" userId="9e012093-0ee3-4f7b-8ab2-1d5e62e751de" providerId="ADAL" clId="{433B331B-4E2B-43A7-A1C8-73410F1E0736}" dt="2024-05-08T10:32:40.116" v="2903" actId="26606"/>
          <ac:spMkLst>
            <pc:docMk/>
            <pc:sldMk cId="3246464686" sldId="305"/>
            <ac:spMk id="11" creationId="{F13C74B1-5B17-4795-BED0-7140497B445A}"/>
          </ac:spMkLst>
        </pc:spChg>
        <pc:spChg chg="add">
          <ac:chgData name="Elfrid Krossbakken" userId="9e012093-0ee3-4f7b-8ab2-1d5e62e751de" providerId="ADAL" clId="{433B331B-4E2B-43A7-A1C8-73410F1E0736}" dt="2024-05-08T10:32:40.116" v="2903" actId="26606"/>
          <ac:spMkLst>
            <pc:docMk/>
            <pc:sldMk cId="3246464686" sldId="305"/>
            <ac:spMk id="13" creationId="{D4974D33-8DC5-464E-8C6D-BE58F0669C17}"/>
          </ac:spMkLst>
        </pc:spChg>
        <pc:picChg chg="add mod">
          <ac:chgData name="Elfrid Krossbakken" userId="9e012093-0ee3-4f7b-8ab2-1d5e62e751de" providerId="ADAL" clId="{433B331B-4E2B-43A7-A1C8-73410F1E0736}" dt="2024-05-08T10:32:40.116" v="2903" actId="26606"/>
          <ac:picMkLst>
            <pc:docMk/>
            <pc:sldMk cId="3246464686" sldId="305"/>
            <ac:picMk id="6" creationId="{6BE0F18C-F669-C1FA-406C-93D8BD4A8651}"/>
          </ac:picMkLst>
        </pc:picChg>
        <pc:picChg chg="add">
          <ac:chgData name="Elfrid Krossbakken" userId="9e012093-0ee3-4f7b-8ab2-1d5e62e751de" providerId="ADAL" clId="{433B331B-4E2B-43A7-A1C8-73410F1E0736}" dt="2024-05-07T07:55:55.678" v="1818"/>
          <ac:picMkLst>
            <pc:docMk/>
            <pc:sldMk cId="3246464686" sldId="305"/>
            <ac:picMk id="1025" creationId="{DB37ACDF-133C-30F9-B1F3-A7C2A310C491}"/>
          </ac:picMkLst>
        </pc:picChg>
      </pc:sldChg>
      <pc:sldChg chg="addSp delSp modSp new mod setBg modNotesTx">
        <pc:chgData name="Elfrid Krossbakken" userId="9e012093-0ee3-4f7b-8ab2-1d5e62e751de" providerId="ADAL" clId="{433B331B-4E2B-43A7-A1C8-73410F1E0736}" dt="2024-05-21T05:41:21.324" v="15103" actId="20577"/>
        <pc:sldMkLst>
          <pc:docMk/>
          <pc:sldMk cId="3533873766" sldId="306"/>
        </pc:sldMkLst>
        <pc:spChg chg="mod">
          <ac:chgData name="Elfrid Krossbakken" userId="9e012093-0ee3-4f7b-8ab2-1d5e62e751de" providerId="ADAL" clId="{433B331B-4E2B-43A7-A1C8-73410F1E0736}" dt="2024-05-08T12:07:25.356" v="3142" actId="26606"/>
          <ac:spMkLst>
            <pc:docMk/>
            <pc:sldMk cId="3533873766" sldId="306"/>
            <ac:spMk id="2" creationId="{5F75A2DC-86F3-A89C-CF3B-53D5AD85B343}"/>
          </ac:spMkLst>
        </pc:spChg>
        <pc:spChg chg="mod">
          <ac:chgData name="Elfrid Krossbakken" userId="9e012093-0ee3-4f7b-8ab2-1d5e62e751de" providerId="ADAL" clId="{433B331B-4E2B-43A7-A1C8-73410F1E0736}" dt="2024-05-21T05:41:21.324" v="15103" actId="20577"/>
          <ac:spMkLst>
            <pc:docMk/>
            <pc:sldMk cId="3533873766" sldId="306"/>
            <ac:spMk id="3" creationId="{9CE76ECA-249B-4DB3-A011-F6876921B6E7}"/>
          </ac:spMkLst>
        </pc:spChg>
        <pc:spChg chg="del mod">
          <ac:chgData name="Elfrid Krossbakken" userId="9e012093-0ee3-4f7b-8ab2-1d5e62e751de" providerId="ADAL" clId="{433B331B-4E2B-43A7-A1C8-73410F1E0736}" dt="2024-05-08T12:07:22.423" v="3139" actId="931"/>
          <ac:spMkLst>
            <pc:docMk/>
            <pc:sldMk cId="3533873766" sldId="306"/>
            <ac:spMk id="4" creationId="{110EA220-BABA-98EE-8DD9-33ED3ADBC854}"/>
          </ac:spMkLst>
        </pc:spChg>
        <pc:spChg chg="add">
          <ac:chgData name="Elfrid Krossbakken" userId="9e012093-0ee3-4f7b-8ab2-1d5e62e751de" providerId="ADAL" clId="{433B331B-4E2B-43A7-A1C8-73410F1E0736}" dt="2024-05-08T12:07:25.356" v="3142" actId="26606"/>
          <ac:spMkLst>
            <pc:docMk/>
            <pc:sldMk cId="3533873766" sldId="306"/>
            <ac:spMk id="11" creationId="{F13C74B1-5B17-4795-BED0-7140497B445A}"/>
          </ac:spMkLst>
        </pc:spChg>
        <pc:spChg chg="add">
          <ac:chgData name="Elfrid Krossbakken" userId="9e012093-0ee3-4f7b-8ab2-1d5e62e751de" providerId="ADAL" clId="{433B331B-4E2B-43A7-A1C8-73410F1E0736}" dt="2024-05-08T12:07:25.356" v="3142" actId="26606"/>
          <ac:spMkLst>
            <pc:docMk/>
            <pc:sldMk cId="3533873766" sldId="306"/>
            <ac:spMk id="13" creationId="{D4974D33-8DC5-464E-8C6D-BE58F0669C17}"/>
          </ac:spMkLst>
        </pc:spChg>
        <pc:picChg chg="add mod">
          <ac:chgData name="Elfrid Krossbakken" userId="9e012093-0ee3-4f7b-8ab2-1d5e62e751de" providerId="ADAL" clId="{433B331B-4E2B-43A7-A1C8-73410F1E0736}" dt="2024-05-08T12:07:25.356" v="3142" actId="26606"/>
          <ac:picMkLst>
            <pc:docMk/>
            <pc:sldMk cId="3533873766" sldId="306"/>
            <ac:picMk id="6" creationId="{08932098-AD70-2195-7C3C-C0C7CDF610FF}"/>
          </ac:picMkLst>
        </pc:picChg>
      </pc:sldChg>
      <pc:sldChg chg="addSp delSp modSp new mod setBg modClrScheme chgLayout modNotesTx">
        <pc:chgData name="Elfrid Krossbakken" userId="9e012093-0ee3-4f7b-8ab2-1d5e62e751de" providerId="ADAL" clId="{433B331B-4E2B-43A7-A1C8-73410F1E0736}" dt="2024-05-09T12:32:59.956" v="14607" actId="20577"/>
        <pc:sldMkLst>
          <pc:docMk/>
          <pc:sldMk cId="1197204559" sldId="307"/>
        </pc:sldMkLst>
        <pc:spChg chg="del mod ord">
          <ac:chgData name="Elfrid Krossbakken" userId="9e012093-0ee3-4f7b-8ab2-1d5e62e751de" providerId="ADAL" clId="{433B331B-4E2B-43A7-A1C8-73410F1E0736}" dt="2024-05-08T10:34:59.084" v="3054" actId="700"/>
          <ac:spMkLst>
            <pc:docMk/>
            <pc:sldMk cId="1197204559" sldId="307"/>
            <ac:spMk id="2" creationId="{D22B4A4E-4A74-74EC-951C-039706EE15F8}"/>
          </ac:spMkLst>
        </pc:spChg>
        <pc:spChg chg="del mod ord">
          <ac:chgData name="Elfrid Krossbakken" userId="9e012093-0ee3-4f7b-8ab2-1d5e62e751de" providerId="ADAL" clId="{433B331B-4E2B-43A7-A1C8-73410F1E0736}" dt="2024-05-08T10:34:59.084" v="3054" actId="700"/>
          <ac:spMkLst>
            <pc:docMk/>
            <pc:sldMk cId="1197204559" sldId="307"/>
            <ac:spMk id="3" creationId="{A4FD4431-5796-3770-CE0B-87DE34EBC781}"/>
          </ac:spMkLst>
        </pc:spChg>
        <pc:spChg chg="del">
          <ac:chgData name="Elfrid Krossbakken" userId="9e012093-0ee3-4f7b-8ab2-1d5e62e751de" providerId="ADAL" clId="{433B331B-4E2B-43A7-A1C8-73410F1E0736}" dt="2024-05-08T10:34:59.084" v="3054" actId="700"/>
          <ac:spMkLst>
            <pc:docMk/>
            <pc:sldMk cId="1197204559" sldId="307"/>
            <ac:spMk id="4" creationId="{BF97AE78-F96E-D35C-30CE-398AE7871170}"/>
          </ac:spMkLst>
        </pc:spChg>
        <pc:spChg chg="add mod ord">
          <ac:chgData name="Elfrid Krossbakken" userId="9e012093-0ee3-4f7b-8ab2-1d5e62e751de" providerId="ADAL" clId="{433B331B-4E2B-43A7-A1C8-73410F1E0736}" dt="2024-05-08T10:35:30.097" v="3081" actId="20577"/>
          <ac:spMkLst>
            <pc:docMk/>
            <pc:sldMk cId="1197204559" sldId="307"/>
            <ac:spMk id="5" creationId="{0D4FB014-7FB4-F156-FF3A-BAA83547DDE0}"/>
          </ac:spMkLst>
        </pc:spChg>
        <pc:spChg chg="add mod ord">
          <ac:chgData name="Elfrid Krossbakken" userId="9e012093-0ee3-4f7b-8ab2-1d5e62e751de" providerId="ADAL" clId="{433B331B-4E2B-43A7-A1C8-73410F1E0736}" dt="2024-05-08T10:35:20.712" v="3076" actId="26606"/>
          <ac:spMkLst>
            <pc:docMk/>
            <pc:sldMk cId="1197204559" sldId="307"/>
            <ac:spMk id="6" creationId="{1153E772-E2DE-889A-740E-7DBD328AA3A4}"/>
          </ac:spMkLst>
        </pc:spChg>
        <pc:spChg chg="add">
          <ac:chgData name="Elfrid Krossbakken" userId="9e012093-0ee3-4f7b-8ab2-1d5e62e751de" providerId="ADAL" clId="{433B331B-4E2B-43A7-A1C8-73410F1E0736}" dt="2024-05-08T10:35:20.712" v="3076" actId="26606"/>
          <ac:spMkLst>
            <pc:docMk/>
            <pc:sldMk cId="1197204559" sldId="307"/>
            <ac:spMk id="11" creationId="{43C823D3-D619-407C-89E0-C6F6B1E7A42A}"/>
          </ac:spMkLst>
        </pc:spChg>
        <pc:spChg chg="add">
          <ac:chgData name="Elfrid Krossbakken" userId="9e012093-0ee3-4f7b-8ab2-1d5e62e751de" providerId="ADAL" clId="{433B331B-4E2B-43A7-A1C8-73410F1E0736}" dt="2024-05-08T10:35:20.712" v="3076" actId="26606"/>
          <ac:spMkLst>
            <pc:docMk/>
            <pc:sldMk cId="1197204559" sldId="307"/>
            <ac:spMk id="13" creationId="{047F8E3E-2FFA-4A0F-B3C7-E57ADDCFB415}"/>
          </ac:spMkLst>
        </pc:spChg>
        <pc:grpChg chg="add">
          <ac:chgData name="Elfrid Krossbakken" userId="9e012093-0ee3-4f7b-8ab2-1d5e62e751de" providerId="ADAL" clId="{433B331B-4E2B-43A7-A1C8-73410F1E0736}" dt="2024-05-08T10:35:20.712" v="3076" actId="26606"/>
          <ac:grpSpMkLst>
            <pc:docMk/>
            <pc:sldMk cId="1197204559" sldId="307"/>
            <ac:grpSpMk id="15" creationId="{33D939F1-7ABE-4D0E-946A-43F37F556AFD}"/>
          </ac:grpSpMkLst>
        </pc:grpChg>
        <pc:grpChg chg="add">
          <ac:chgData name="Elfrid Krossbakken" userId="9e012093-0ee3-4f7b-8ab2-1d5e62e751de" providerId="ADAL" clId="{433B331B-4E2B-43A7-A1C8-73410F1E0736}" dt="2024-05-08T10:35:20.712" v="3076" actId="26606"/>
          <ac:grpSpMkLst>
            <pc:docMk/>
            <pc:sldMk cId="1197204559" sldId="307"/>
            <ac:grpSpMk id="21" creationId="{9DB3963A-4187-4A72-9DA4-CA6BADE22931}"/>
          </ac:grpSpMkLst>
        </pc:grpChg>
      </pc:sldChg>
      <pc:sldChg chg="addSp delSp modSp new mod setBg modNotesTx">
        <pc:chgData name="Elfrid Krossbakken" userId="9e012093-0ee3-4f7b-8ab2-1d5e62e751de" providerId="ADAL" clId="{433B331B-4E2B-43A7-A1C8-73410F1E0736}" dt="2024-05-09T12:34:34.896" v="14935" actId="20577"/>
        <pc:sldMkLst>
          <pc:docMk/>
          <pc:sldMk cId="833063810" sldId="308"/>
        </pc:sldMkLst>
        <pc:spChg chg="mod">
          <ac:chgData name="Elfrid Krossbakken" userId="9e012093-0ee3-4f7b-8ab2-1d5e62e751de" providerId="ADAL" clId="{433B331B-4E2B-43A7-A1C8-73410F1E0736}" dt="2024-05-08T12:11:57.306" v="3357" actId="26606"/>
          <ac:spMkLst>
            <pc:docMk/>
            <pc:sldMk cId="833063810" sldId="308"/>
            <ac:spMk id="2" creationId="{2777F383-8AAC-EEDD-F078-E0FD6AE94AEC}"/>
          </ac:spMkLst>
        </pc:spChg>
        <pc:spChg chg="mod">
          <ac:chgData name="Elfrid Krossbakken" userId="9e012093-0ee3-4f7b-8ab2-1d5e62e751de" providerId="ADAL" clId="{433B331B-4E2B-43A7-A1C8-73410F1E0736}" dt="2024-05-08T12:11:57.306" v="3357" actId="26606"/>
          <ac:spMkLst>
            <pc:docMk/>
            <pc:sldMk cId="833063810" sldId="308"/>
            <ac:spMk id="3" creationId="{009CA393-C7D0-0F97-3756-870FD6372B96}"/>
          </ac:spMkLst>
        </pc:spChg>
        <pc:spChg chg="del">
          <ac:chgData name="Elfrid Krossbakken" userId="9e012093-0ee3-4f7b-8ab2-1d5e62e751de" providerId="ADAL" clId="{433B331B-4E2B-43A7-A1C8-73410F1E0736}" dt="2024-05-08T12:11:47.886" v="3350" actId="931"/>
          <ac:spMkLst>
            <pc:docMk/>
            <pc:sldMk cId="833063810" sldId="308"/>
            <ac:spMk id="4" creationId="{3058FD8F-5774-9668-3C32-972849A73204}"/>
          </ac:spMkLst>
        </pc:spChg>
        <pc:spChg chg="add del mod">
          <ac:chgData name="Elfrid Krossbakken" userId="9e012093-0ee3-4f7b-8ab2-1d5e62e751de" providerId="ADAL" clId="{433B331B-4E2B-43A7-A1C8-73410F1E0736}" dt="2024-05-08T12:15:14.691" v="3359" actId="931"/>
          <ac:spMkLst>
            <pc:docMk/>
            <pc:sldMk cId="833063810" sldId="308"/>
            <ac:spMk id="8" creationId="{F3F9D81B-3CC5-B192-5568-722C805E2305}"/>
          </ac:spMkLst>
        </pc:spChg>
        <pc:spChg chg="add del">
          <ac:chgData name="Elfrid Krossbakken" userId="9e012093-0ee3-4f7b-8ab2-1d5e62e751de" providerId="ADAL" clId="{433B331B-4E2B-43A7-A1C8-73410F1E0736}" dt="2024-05-08T12:11:55.754" v="3354" actId="26606"/>
          <ac:spMkLst>
            <pc:docMk/>
            <pc:sldMk cId="833063810" sldId="308"/>
            <ac:spMk id="11" creationId="{F13C74B1-5B17-4795-BED0-7140497B445A}"/>
          </ac:spMkLst>
        </pc:spChg>
        <pc:spChg chg="add del">
          <ac:chgData name="Elfrid Krossbakken" userId="9e012093-0ee3-4f7b-8ab2-1d5e62e751de" providerId="ADAL" clId="{433B331B-4E2B-43A7-A1C8-73410F1E0736}" dt="2024-05-08T12:11:55.754" v="3354" actId="26606"/>
          <ac:spMkLst>
            <pc:docMk/>
            <pc:sldMk cId="833063810" sldId="308"/>
            <ac:spMk id="13" creationId="{D4974D33-8DC5-464E-8C6D-BE58F0669C17}"/>
          </ac:spMkLst>
        </pc:spChg>
        <pc:spChg chg="add del">
          <ac:chgData name="Elfrid Krossbakken" userId="9e012093-0ee3-4f7b-8ab2-1d5e62e751de" providerId="ADAL" clId="{433B331B-4E2B-43A7-A1C8-73410F1E0736}" dt="2024-05-08T12:11:57.298" v="3356" actId="26606"/>
          <ac:spMkLst>
            <pc:docMk/>
            <pc:sldMk cId="833063810" sldId="308"/>
            <ac:spMk id="15" creationId="{3D752CF2-2291-40B5-B462-C17B174C10BC}"/>
          </ac:spMkLst>
        </pc:spChg>
        <pc:spChg chg="add del">
          <ac:chgData name="Elfrid Krossbakken" userId="9e012093-0ee3-4f7b-8ab2-1d5e62e751de" providerId="ADAL" clId="{433B331B-4E2B-43A7-A1C8-73410F1E0736}" dt="2024-05-08T12:11:57.298" v="3356" actId="26606"/>
          <ac:spMkLst>
            <pc:docMk/>
            <pc:sldMk cId="833063810" sldId="308"/>
            <ac:spMk id="16" creationId="{F94AA2BD-2E3F-4B1D-8127-5744B8115311}"/>
          </ac:spMkLst>
        </pc:spChg>
        <pc:spChg chg="add del">
          <ac:chgData name="Elfrid Krossbakken" userId="9e012093-0ee3-4f7b-8ab2-1d5e62e751de" providerId="ADAL" clId="{433B331B-4E2B-43A7-A1C8-73410F1E0736}" dt="2024-05-08T12:11:57.298" v="3356" actId="26606"/>
          <ac:spMkLst>
            <pc:docMk/>
            <pc:sldMk cId="833063810" sldId="308"/>
            <ac:spMk id="17" creationId="{4BD02261-2DC8-4AA8-9E16-7751AE892445}"/>
          </ac:spMkLst>
        </pc:spChg>
        <pc:spChg chg="add del">
          <ac:chgData name="Elfrid Krossbakken" userId="9e012093-0ee3-4f7b-8ab2-1d5e62e751de" providerId="ADAL" clId="{433B331B-4E2B-43A7-A1C8-73410F1E0736}" dt="2024-05-08T12:15:17.163" v="3362" actId="26606"/>
          <ac:spMkLst>
            <pc:docMk/>
            <pc:sldMk cId="833063810" sldId="308"/>
            <ac:spMk id="19" creationId="{F13C74B1-5B17-4795-BED0-7140497B445A}"/>
          </ac:spMkLst>
        </pc:spChg>
        <pc:spChg chg="add del">
          <ac:chgData name="Elfrid Krossbakken" userId="9e012093-0ee3-4f7b-8ab2-1d5e62e751de" providerId="ADAL" clId="{433B331B-4E2B-43A7-A1C8-73410F1E0736}" dt="2024-05-08T12:15:17.163" v="3362" actId="26606"/>
          <ac:spMkLst>
            <pc:docMk/>
            <pc:sldMk cId="833063810" sldId="308"/>
            <ac:spMk id="20" creationId="{D4974D33-8DC5-464E-8C6D-BE58F0669C17}"/>
          </ac:spMkLst>
        </pc:spChg>
        <pc:spChg chg="add">
          <ac:chgData name="Elfrid Krossbakken" userId="9e012093-0ee3-4f7b-8ab2-1d5e62e751de" providerId="ADAL" clId="{433B331B-4E2B-43A7-A1C8-73410F1E0736}" dt="2024-05-08T12:15:17.163" v="3362" actId="26606"/>
          <ac:spMkLst>
            <pc:docMk/>
            <pc:sldMk cId="833063810" sldId="308"/>
            <ac:spMk id="25" creationId="{F13C74B1-5B17-4795-BED0-7140497B445A}"/>
          </ac:spMkLst>
        </pc:spChg>
        <pc:spChg chg="add">
          <ac:chgData name="Elfrid Krossbakken" userId="9e012093-0ee3-4f7b-8ab2-1d5e62e751de" providerId="ADAL" clId="{433B331B-4E2B-43A7-A1C8-73410F1E0736}" dt="2024-05-08T12:15:17.163" v="3362" actId="26606"/>
          <ac:spMkLst>
            <pc:docMk/>
            <pc:sldMk cId="833063810" sldId="308"/>
            <ac:spMk id="27" creationId="{D4974D33-8DC5-464E-8C6D-BE58F0669C17}"/>
          </ac:spMkLst>
        </pc:spChg>
        <pc:picChg chg="add del mod">
          <ac:chgData name="Elfrid Krossbakken" userId="9e012093-0ee3-4f7b-8ab2-1d5e62e751de" providerId="ADAL" clId="{433B331B-4E2B-43A7-A1C8-73410F1E0736}" dt="2024-05-08T12:12:02.234" v="3358" actId="21"/>
          <ac:picMkLst>
            <pc:docMk/>
            <pc:sldMk cId="833063810" sldId="308"/>
            <ac:picMk id="6" creationId="{635FAC92-7E13-328A-E760-00B76C174092}"/>
          </ac:picMkLst>
        </pc:picChg>
        <pc:picChg chg="add mod">
          <ac:chgData name="Elfrid Krossbakken" userId="9e012093-0ee3-4f7b-8ab2-1d5e62e751de" providerId="ADAL" clId="{433B331B-4E2B-43A7-A1C8-73410F1E0736}" dt="2024-05-08T12:15:17.163" v="3362" actId="26606"/>
          <ac:picMkLst>
            <pc:docMk/>
            <pc:sldMk cId="833063810" sldId="308"/>
            <ac:picMk id="10" creationId="{90F6B63A-C11D-92FE-9F7A-097557C26AE0}"/>
          </ac:picMkLst>
        </pc:picChg>
      </pc:sldChg>
      <pc:sldChg chg="addSp delSp modSp new del mod setBg modClrScheme delDesignElem chgLayout">
        <pc:chgData name="Elfrid Krossbakken" userId="9e012093-0ee3-4f7b-8ab2-1d5e62e751de" providerId="ADAL" clId="{433B331B-4E2B-43A7-A1C8-73410F1E0736}" dt="2024-05-09T20:10:04.646" v="14950" actId="2696"/>
        <pc:sldMkLst>
          <pc:docMk/>
          <pc:sldMk cId="2035898264" sldId="309"/>
        </pc:sldMkLst>
        <pc:spChg chg="del mod ord">
          <ac:chgData name="Elfrid Krossbakken" userId="9e012093-0ee3-4f7b-8ab2-1d5e62e751de" providerId="ADAL" clId="{433B331B-4E2B-43A7-A1C8-73410F1E0736}" dt="2024-05-09T20:06:32.143" v="14941" actId="700"/>
          <ac:spMkLst>
            <pc:docMk/>
            <pc:sldMk cId="2035898264" sldId="309"/>
            <ac:spMk id="2" creationId="{9CFE789D-1779-F224-2A21-5400839DF233}"/>
          </ac:spMkLst>
        </pc:spChg>
        <pc:spChg chg="del">
          <ac:chgData name="Elfrid Krossbakken" userId="9e012093-0ee3-4f7b-8ab2-1d5e62e751de" providerId="ADAL" clId="{433B331B-4E2B-43A7-A1C8-73410F1E0736}" dt="2024-05-09T20:06:24.053" v="14938" actId="931"/>
          <ac:spMkLst>
            <pc:docMk/>
            <pc:sldMk cId="2035898264" sldId="309"/>
            <ac:spMk id="3" creationId="{AE48273F-88C4-2284-DFCB-09288ACD0B4D}"/>
          </ac:spMkLst>
        </pc:spChg>
        <pc:spChg chg="del">
          <ac:chgData name="Elfrid Krossbakken" userId="9e012093-0ee3-4f7b-8ab2-1d5e62e751de" providerId="ADAL" clId="{433B331B-4E2B-43A7-A1C8-73410F1E0736}" dt="2024-05-09T20:06:32.143" v="14941" actId="700"/>
          <ac:spMkLst>
            <pc:docMk/>
            <pc:sldMk cId="2035898264" sldId="309"/>
            <ac:spMk id="4" creationId="{F8200622-F3A7-8D5B-53AD-2FE05BBEAEE9}"/>
          </ac:spMkLst>
        </pc:spChg>
        <pc:spChg chg="add del mod ord">
          <ac:chgData name="Elfrid Krossbakken" userId="9e012093-0ee3-4f7b-8ab2-1d5e62e751de" providerId="ADAL" clId="{433B331B-4E2B-43A7-A1C8-73410F1E0736}" dt="2024-05-09T20:08:53.849" v="14947" actId="700"/>
          <ac:spMkLst>
            <pc:docMk/>
            <pc:sldMk cId="2035898264" sldId="309"/>
            <ac:spMk id="7" creationId="{9864E597-C458-8D07-7CDC-D10ECD3CB1BB}"/>
          </ac:spMkLst>
        </pc:spChg>
        <pc:spChg chg="add mod ord">
          <ac:chgData name="Elfrid Krossbakken" userId="9e012093-0ee3-4f7b-8ab2-1d5e62e751de" providerId="ADAL" clId="{433B331B-4E2B-43A7-A1C8-73410F1E0736}" dt="2024-05-09T20:08:56.702" v="14948" actId="26606"/>
          <ac:spMkLst>
            <pc:docMk/>
            <pc:sldMk cId="2035898264" sldId="309"/>
            <ac:spMk id="10" creationId="{E55AC9A4-94AD-C7B3-3760-007B50788F0C}"/>
          </ac:spMkLst>
        </pc:spChg>
        <pc:spChg chg="add del">
          <ac:chgData name="Elfrid Krossbakken" userId="9e012093-0ee3-4f7b-8ab2-1d5e62e751de" providerId="ADAL" clId="{433B331B-4E2B-43A7-A1C8-73410F1E0736}" dt="2024-05-09T20:08:32.548" v="14943" actId="931"/>
          <ac:spMkLst>
            <pc:docMk/>
            <pc:sldMk cId="2035898264" sldId="309"/>
            <ac:spMk id="11" creationId="{7AC8E5E7-2FE5-FC91-58BF-66FE1FA6394E}"/>
          </ac:spMkLst>
        </pc:spChg>
        <pc:spChg chg="add">
          <ac:chgData name="Elfrid Krossbakken" userId="9e012093-0ee3-4f7b-8ab2-1d5e62e751de" providerId="ADAL" clId="{433B331B-4E2B-43A7-A1C8-73410F1E0736}" dt="2024-05-09T20:08:56.702" v="14948" actId="26606"/>
          <ac:spMkLst>
            <pc:docMk/>
            <pc:sldMk cId="2035898264" sldId="309"/>
            <ac:spMk id="12" creationId="{EBF3CA26-0214-AC3D-BE5D-8FF872BD6B0A}"/>
          </ac:spMkLst>
        </pc:spChg>
        <pc:spChg chg="add del">
          <ac:chgData name="Elfrid Krossbakken" userId="9e012093-0ee3-4f7b-8ab2-1d5e62e751de" providerId="ADAL" clId="{433B331B-4E2B-43A7-A1C8-73410F1E0736}" dt="2024-05-09T20:08:53.849" v="14947" actId="700"/>
          <ac:spMkLst>
            <pc:docMk/>
            <pc:sldMk cId="2035898264" sldId="309"/>
            <ac:spMk id="14" creationId="{F13C74B1-5B17-4795-BED0-7140497B445A}"/>
          </ac:spMkLst>
        </pc:spChg>
        <pc:spChg chg="add del">
          <ac:chgData name="Elfrid Krossbakken" userId="9e012093-0ee3-4f7b-8ab2-1d5e62e751de" providerId="ADAL" clId="{433B331B-4E2B-43A7-A1C8-73410F1E0736}" dt="2024-05-09T20:08:53.849" v="14947" actId="700"/>
          <ac:spMkLst>
            <pc:docMk/>
            <pc:sldMk cId="2035898264" sldId="309"/>
            <ac:spMk id="16" creationId="{D4974D33-8DC5-464E-8C6D-BE58F0669C17}"/>
          </ac:spMkLst>
        </pc:spChg>
        <pc:spChg chg="add">
          <ac:chgData name="Elfrid Krossbakken" userId="9e012093-0ee3-4f7b-8ab2-1d5e62e751de" providerId="ADAL" clId="{433B331B-4E2B-43A7-A1C8-73410F1E0736}" dt="2024-05-09T20:08:56.702" v="14948" actId="26606"/>
          <ac:spMkLst>
            <pc:docMk/>
            <pc:sldMk cId="2035898264" sldId="309"/>
            <ac:spMk id="17" creationId="{F13C74B1-5B17-4795-BED0-7140497B445A}"/>
          </ac:spMkLst>
        </pc:spChg>
        <pc:spChg chg="add">
          <ac:chgData name="Elfrid Krossbakken" userId="9e012093-0ee3-4f7b-8ab2-1d5e62e751de" providerId="ADAL" clId="{433B331B-4E2B-43A7-A1C8-73410F1E0736}" dt="2024-05-09T20:08:56.702" v="14948" actId="26606"/>
          <ac:spMkLst>
            <pc:docMk/>
            <pc:sldMk cId="2035898264" sldId="309"/>
            <ac:spMk id="19" creationId="{D4974D33-8DC5-464E-8C6D-BE58F0669C17}"/>
          </ac:spMkLst>
        </pc:spChg>
        <pc:picChg chg="add del mod ord">
          <ac:chgData name="Elfrid Krossbakken" userId="9e012093-0ee3-4f7b-8ab2-1d5e62e751de" providerId="ADAL" clId="{433B331B-4E2B-43A7-A1C8-73410F1E0736}" dt="2024-05-09T20:08:37.364" v="14946" actId="21"/>
          <ac:picMkLst>
            <pc:docMk/>
            <pc:sldMk cId="2035898264" sldId="309"/>
            <ac:picMk id="6" creationId="{10328491-0BCC-0259-3B3A-5776AF45FCC3}"/>
          </ac:picMkLst>
        </pc:picChg>
        <pc:picChg chg="add del mod ord">
          <ac:chgData name="Elfrid Krossbakken" userId="9e012093-0ee3-4f7b-8ab2-1d5e62e751de" providerId="ADAL" clId="{433B331B-4E2B-43A7-A1C8-73410F1E0736}" dt="2024-05-09T20:09:33.277" v="14949" actId="21"/>
          <ac:picMkLst>
            <pc:docMk/>
            <pc:sldMk cId="2035898264" sldId="309"/>
            <ac:picMk id="9" creationId="{405AC8AE-29AC-EC0F-AA98-3C0923FE37A8}"/>
          </ac:picMkLst>
        </pc:picChg>
      </pc:sldChg>
      <pc:sldChg chg="modSp mod">
        <pc:chgData name="Elfrid Krossbakken" userId="9e012093-0ee3-4f7b-8ab2-1d5e62e751de" providerId="ADAL" clId="{433B331B-4E2B-43A7-A1C8-73410F1E0736}" dt="2024-05-21T05:40:17.421" v="15097" actId="20577"/>
        <pc:sldMkLst>
          <pc:docMk/>
          <pc:sldMk cId="92514699" sldId="310"/>
        </pc:sldMkLst>
        <pc:spChg chg="mod">
          <ac:chgData name="Elfrid Krossbakken" userId="9e012093-0ee3-4f7b-8ab2-1d5e62e751de" providerId="ADAL" clId="{433B331B-4E2B-43A7-A1C8-73410F1E0736}" dt="2024-05-21T05:40:17.421" v="15097" actId="20577"/>
          <ac:spMkLst>
            <pc:docMk/>
            <pc:sldMk cId="92514699" sldId="310"/>
            <ac:spMk id="3" creationId="{29196B66-E60A-F265-5E3D-244402ADC425}"/>
          </ac:spMkLst>
        </pc:spChg>
      </pc:sldChg>
    </pc:docChg>
  </pc:docChgLst>
  <pc:docChgLst>
    <pc:chgData name="Marianne Zetterstrøm Gulliksen" userId="a8892b64-d2a6-4197-8d58-3672f24d5061" providerId="ADAL" clId="{0A47D9A1-F971-48F8-B302-3FB4B4B1F9E2}"/>
    <pc:docChg chg="undo custSel modSld">
      <pc:chgData name="Marianne Zetterstrøm Gulliksen" userId="a8892b64-d2a6-4197-8d58-3672f24d5061" providerId="ADAL" clId="{0A47D9A1-F971-48F8-B302-3FB4B4B1F9E2}" dt="2024-05-13T12:42:58.575" v="39" actId="790"/>
      <pc:docMkLst>
        <pc:docMk/>
      </pc:docMkLst>
      <pc:sldChg chg="modSp mod addCm modNotesTx">
        <pc:chgData name="Marianne Zetterstrøm Gulliksen" userId="a8892b64-d2a6-4197-8d58-3672f24d5061" providerId="ADAL" clId="{0A47D9A1-F971-48F8-B302-3FB4B4B1F9E2}" dt="2024-05-13T12:23:00.721" v="8"/>
        <pc:sldMkLst>
          <pc:docMk/>
          <pc:sldMk cId="2127244985" sldId="293"/>
        </pc:sldMkLst>
        <pc:spChg chg="mod">
          <ac:chgData name="Marianne Zetterstrøm Gulliksen" userId="a8892b64-d2a6-4197-8d58-3672f24d5061" providerId="ADAL" clId="{0A47D9A1-F971-48F8-B302-3FB4B4B1F9E2}" dt="2024-05-13T12:10:52.450" v="4" actId="790"/>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3:00.721" v="8"/>
              <pc2:cmMkLst xmlns:pc2="http://schemas.microsoft.com/office/powerpoint/2019/9/main/command">
                <pc:docMk/>
                <pc:sldMk cId="2127244985" sldId="293"/>
                <pc2:cmMk id="{3AAA73B6-1DCF-4A4E-812A-66531B4283F0}"/>
              </pc2:cmMkLst>
            </pc226:cmChg>
          </p:ext>
        </pc:extLst>
      </pc:sldChg>
      <pc:sldChg chg="addCm modNotesTx">
        <pc:chgData name="Marianne Zetterstrøm Gulliksen" userId="a8892b64-d2a6-4197-8d58-3672f24d5061" providerId="ADAL" clId="{0A47D9A1-F971-48F8-B302-3FB4B4B1F9E2}" dt="2024-05-13T12:29:15.992" v="13"/>
        <pc:sldMkLst>
          <pc:docMk/>
          <pc:sldMk cId="1619752371" sldId="294"/>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9:15.992" v="13"/>
              <pc2:cmMkLst xmlns:pc2="http://schemas.microsoft.com/office/powerpoint/2019/9/main/command">
                <pc:docMk/>
                <pc:sldMk cId="1619752371" sldId="294"/>
                <pc2:cmMk id="{34343A6E-6E2F-4468-8B92-955755196DA7}"/>
              </pc2:cmMkLst>
            </pc226:cmChg>
            <pc226:cmChg xmlns:pc226="http://schemas.microsoft.com/office/powerpoint/2022/06/main/command" chg="add">
              <pc226:chgData name="Marianne Zetterstrøm Gulliksen" userId="a8892b64-d2a6-4197-8d58-3672f24d5061" providerId="ADAL" clId="{0A47D9A1-F971-48F8-B302-3FB4B4B1F9E2}" dt="2024-05-13T12:27:42.208" v="12"/>
              <pc2:cmMkLst xmlns:pc2="http://schemas.microsoft.com/office/powerpoint/2019/9/main/command">
                <pc:docMk/>
                <pc:sldMk cId="1619752371" sldId="294"/>
                <pc2:cmMk id="{F4F877A5-1B19-4683-A8E9-A088567EF730}"/>
              </pc2:cmMkLst>
            </pc226:cmChg>
          </p:ext>
        </pc:extLst>
      </pc:sldChg>
      <pc:sldChg chg="modNotesTx">
        <pc:chgData name="Marianne Zetterstrøm Gulliksen" userId="a8892b64-d2a6-4197-8d58-3672f24d5061" providerId="ADAL" clId="{0A47D9A1-F971-48F8-B302-3FB4B4B1F9E2}" dt="2024-05-13T12:30:09.200" v="19" actId="20577"/>
        <pc:sldMkLst>
          <pc:docMk/>
          <pc:sldMk cId="3600763414" sldId="295"/>
        </pc:sldMkLst>
      </pc:sldChg>
      <pc:sldChg chg="modCm">
        <pc:chgData name="Marianne Zetterstrøm Gulliksen" userId="a8892b64-d2a6-4197-8d58-3672f24d5061" providerId="ADAL" clId="{0A47D9A1-F971-48F8-B302-3FB4B4B1F9E2}" dt="2024-05-13T12:10:06.334" v="3"/>
        <pc:sldMkLst>
          <pc:docMk/>
          <pc:sldMk cId="1445482153" sldId="296"/>
        </pc:sldMkLst>
        <pc:extLst>
          <p:ext xmlns:p="http://schemas.openxmlformats.org/presentationml/2006/main" uri="{D6D511B9-2390-475A-947B-AFAB55BFBCF1}">
            <pc226:cmChg xmlns:pc226="http://schemas.microsoft.com/office/powerpoint/2022/06/main/command" chg="mod modRxn">
              <pc226:chgData name="Marianne Zetterstrøm Gulliksen" userId="a8892b64-d2a6-4197-8d58-3672f24d5061" providerId="ADAL" clId="{0A47D9A1-F971-48F8-B302-3FB4B4B1F9E2}" dt="2024-05-13T12:10:06.334" v="3"/>
              <pc2:cmMkLst xmlns:pc2="http://schemas.microsoft.com/office/powerpoint/2019/9/main/command">
                <pc:docMk/>
                <pc:sldMk cId="1445482153" sldId="296"/>
                <pc2:cmMk id="{BBB1BC38-9EA5-45B7-AF06-B737D693D09C}"/>
              </pc2:cmMkLst>
            </pc226:cmChg>
          </p:ext>
        </pc:extLst>
      </pc:sldChg>
      <pc:sldChg chg="addCm modNotesTx">
        <pc:chgData name="Marianne Zetterstrøm Gulliksen" userId="a8892b64-d2a6-4197-8d58-3672f24d5061" providerId="ADAL" clId="{0A47D9A1-F971-48F8-B302-3FB4B4B1F9E2}" dt="2024-05-13T12:09:43.112" v="2"/>
        <pc:sldMkLst>
          <pc:docMk/>
          <pc:sldMk cId="1698615580" sldId="29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09:43.112" v="2"/>
              <pc2:cmMkLst xmlns:pc2="http://schemas.microsoft.com/office/powerpoint/2019/9/main/command">
                <pc:docMk/>
                <pc:sldMk cId="1698615580" sldId="297"/>
                <pc2:cmMk id="{CC70B2C5-349A-45B8-80F5-D29BF2CF432D}"/>
              </pc2:cmMkLst>
            </pc226:cmChg>
          </p:ext>
        </pc:extLst>
      </pc:sldChg>
      <pc:sldChg chg="modSp mod modNotesTx">
        <pc:chgData name="Marianne Zetterstrøm Gulliksen" userId="a8892b64-d2a6-4197-8d58-3672f24d5061" providerId="ADAL" clId="{0A47D9A1-F971-48F8-B302-3FB4B4B1F9E2}" dt="2024-05-13T12:32:45.637" v="37" actId="20577"/>
        <pc:sldMkLst>
          <pc:docMk/>
          <pc:sldMk cId="2656699507" sldId="300"/>
        </pc:sldMkLst>
        <pc:spChg chg="mod">
          <ac:chgData name="Marianne Zetterstrøm Gulliksen" userId="a8892b64-d2a6-4197-8d58-3672f24d5061" providerId="ADAL" clId="{0A47D9A1-F971-48F8-B302-3FB4B4B1F9E2}" dt="2024-05-13T12:31:17.657" v="23" actId="790"/>
          <ac:spMkLst>
            <pc:docMk/>
            <pc:sldMk cId="2656699507" sldId="300"/>
            <ac:spMk id="2" creationId="{E6A2474E-9369-3D44-5A48-E4EA072C0EC0}"/>
          </ac:spMkLst>
        </pc:spChg>
        <pc:spChg chg="mod">
          <ac:chgData name="Marianne Zetterstrøm Gulliksen" userId="a8892b64-d2a6-4197-8d58-3672f24d5061" providerId="ADAL" clId="{0A47D9A1-F971-48F8-B302-3FB4B4B1F9E2}" dt="2024-05-13T12:31:09.218" v="22" actId="790"/>
          <ac:spMkLst>
            <pc:docMk/>
            <pc:sldMk cId="2656699507" sldId="300"/>
            <ac:spMk id="3" creationId="{268EC9C9-4609-F27A-6AD9-98C3CE6D538B}"/>
          </ac:spMkLst>
        </pc:spChg>
      </pc:sldChg>
      <pc:sldChg chg="modNotesTx">
        <pc:chgData name="Marianne Zetterstrøm Gulliksen" userId="a8892b64-d2a6-4197-8d58-3672f24d5061" providerId="ADAL" clId="{0A47D9A1-F971-48F8-B302-3FB4B4B1F9E2}" dt="2024-05-13T12:06:08.625" v="0" actId="20577"/>
        <pc:sldMkLst>
          <pc:docMk/>
          <pc:sldMk cId="3750413597" sldId="301"/>
        </pc:sldMkLst>
      </pc:sldChg>
      <pc:sldChg chg="modSp mod">
        <pc:chgData name="Marianne Zetterstrøm Gulliksen" userId="a8892b64-d2a6-4197-8d58-3672f24d5061" providerId="ADAL" clId="{0A47D9A1-F971-48F8-B302-3FB4B4B1F9E2}" dt="2024-05-13T12:42:58.575" v="39" actId="790"/>
        <pc:sldMkLst>
          <pc:docMk/>
          <pc:sldMk cId="3533873766" sldId="306"/>
        </pc:sldMkLst>
        <pc:spChg chg="mod">
          <ac:chgData name="Marianne Zetterstrøm Gulliksen" userId="a8892b64-d2a6-4197-8d58-3672f24d5061" providerId="ADAL" clId="{0A47D9A1-F971-48F8-B302-3FB4B4B1F9E2}" dt="2024-05-13T12:42:58.575" v="39" actId="790"/>
          <ac:spMkLst>
            <pc:docMk/>
            <pc:sldMk cId="3533873766" sldId="306"/>
            <ac:spMk id="2" creationId="{5F75A2DC-86F3-A89C-CF3B-53D5AD85B343}"/>
          </ac:spMkLst>
        </pc:spChg>
        <pc:spChg chg="mod">
          <ac:chgData name="Marianne Zetterstrøm Gulliksen" userId="a8892b64-d2a6-4197-8d58-3672f24d5061" providerId="ADAL" clId="{0A47D9A1-F971-48F8-B302-3FB4B4B1F9E2}" dt="2024-05-13T12:42:52.043" v="38" actId="790"/>
          <ac:spMkLst>
            <pc:docMk/>
            <pc:sldMk cId="3533873766" sldId="306"/>
            <ac:spMk id="3" creationId="{9CE76ECA-249B-4DB3-A011-F6876921B6E7}"/>
          </ac:spMkLst>
        </pc:spChg>
      </pc:sldChg>
    </pc:docChg>
  </pc:docChgLst>
  <pc:docChgLst>
    <pc:chgData name="Elfrid Krossbakken" userId="S::elfrid.krossbakken@bufetat.no::9e012093-0ee3-4f7b-8ab2-1d5e62e751de" providerId="AD" clId="Web-{FFAF0EE2-0F5A-2E99-A2A9-C5F72778900E}"/>
    <pc:docChg chg="delSld">
      <pc:chgData name="Elfrid Krossbakken" userId="S::elfrid.krossbakken@bufetat.no::9e012093-0ee3-4f7b-8ab2-1d5e62e751de" providerId="AD" clId="Web-{FFAF0EE2-0F5A-2E99-A2A9-C5F72778900E}" dt="2024-05-08T09:49:30.527" v="0"/>
      <pc:docMkLst>
        <pc:docMk/>
      </pc:docMkLst>
      <pc:sldChg chg="del">
        <pc:chgData name="Elfrid Krossbakken" userId="S::elfrid.krossbakken@bufetat.no::9e012093-0ee3-4f7b-8ab2-1d5e62e751de" providerId="AD" clId="Web-{FFAF0EE2-0F5A-2E99-A2A9-C5F72778900E}" dt="2024-05-08T09:49:30.527" v="0"/>
        <pc:sldMkLst>
          <pc:docMk/>
          <pc:sldMk cId="4201877098" sldId="299"/>
        </pc:sldMkLst>
      </pc:sldChg>
    </pc:docChg>
  </pc:docChgLst>
  <pc:docChgLst>
    <pc:chgData name="Elfrid Krossbakken" userId="S::elfrid.krossbakken@bufetat.no::9e012093-0ee3-4f7b-8ab2-1d5e62e751de" providerId="AD" clId="Web-{2233A7A1-3ECE-49BC-B825-E548127B04AE}"/>
    <pc:docChg chg="delSld modSld">
      <pc:chgData name="Elfrid Krossbakken" userId="S::elfrid.krossbakken@bufetat.no::9e012093-0ee3-4f7b-8ab2-1d5e62e751de" providerId="AD" clId="Web-{2233A7A1-3ECE-49BC-B825-E548127B04AE}" dt="2024-05-10T09:19:11.605" v="1"/>
      <pc:docMkLst>
        <pc:docMk/>
      </pc:docMkLst>
      <pc:sldChg chg="mod modShow">
        <pc:chgData name="Elfrid Krossbakken" userId="S::elfrid.krossbakken@bufetat.no::9e012093-0ee3-4f7b-8ab2-1d5e62e751de" providerId="AD" clId="Web-{2233A7A1-3ECE-49BC-B825-E548127B04AE}" dt="2024-05-10T09:19:11.605" v="1"/>
        <pc:sldMkLst>
          <pc:docMk/>
          <pc:sldMk cId="707512714" sldId="278"/>
        </pc:sldMkLst>
      </pc:sldChg>
      <pc:sldChg chg="del">
        <pc:chgData name="Elfrid Krossbakken" userId="S::elfrid.krossbakken@bufetat.no::9e012093-0ee3-4f7b-8ab2-1d5e62e751de" providerId="AD" clId="Web-{2233A7A1-3ECE-49BC-B825-E548127B04AE}" dt="2024-05-10T09:19:03.433" v="0"/>
        <pc:sldMkLst>
          <pc:docMk/>
          <pc:sldMk cId="988120971" sldId="304"/>
        </pc:sldMkLst>
      </pc:sldChg>
    </pc:docChg>
  </pc:docChgLst>
  <pc:docChgLst>
    <pc:chgData name="Elfrid Krossbakken" userId="S::elfrid.krossbakken@bufetat.no::9e012093-0ee3-4f7b-8ab2-1d5e62e751de" providerId="AD" clId="Web-{5197F9CF-DDC7-BAED-8B53-67E5AF8A2A21}"/>
    <pc:docChg chg="addSld modSld sldOrd">
      <pc:chgData name="Elfrid Krossbakken" userId="S::elfrid.krossbakken@bufetat.no::9e012093-0ee3-4f7b-8ab2-1d5e62e751de" providerId="AD" clId="Web-{5197F9CF-DDC7-BAED-8B53-67E5AF8A2A21}" dt="2024-04-30T08:19:09.207" v="117" actId="20577"/>
      <pc:docMkLst>
        <pc:docMk/>
      </pc:docMkLst>
      <pc:sldChg chg="ord">
        <pc:chgData name="Elfrid Krossbakken" userId="S::elfrid.krossbakken@bufetat.no::9e012093-0ee3-4f7b-8ab2-1d5e62e751de" providerId="AD" clId="Web-{5197F9CF-DDC7-BAED-8B53-67E5AF8A2A21}" dt="2024-04-30T08:18:42.457" v="104"/>
        <pc:sldMkLst>
          <pc:docMk/>
          <pc:sldMk cId="707512714" sldId="278"/>
        </pc:sldMkLst>
      </pc:sldChg>
      <pc:sldChg chg="ord">
        <pc:chgData name="Elfrid Krossbakken" userId="S::elfrid.krossbakken@bufetat.no::9e012093-0ee3-4f7b-8ab2-1d5e62e751de" providerId="AD" clId="Web-{5197F9CF-DDC7-BAED-8B53-67E5AF8A2A21}" dt="2024-04-30T08:18:44.941" v="105"/>
        <pc:sldMkLst>
          <pc:docMk/>
          <pc:sldMk cId="2139647700" sldId="292"/>
        </pc:sldMkLst>
      </pc:sldChg>
      <pc:sldChg chg="modSp">
        <pc:chgData name="Elfrid Krossbakken" userId="S::elfrid.krossbakken@bufetat.no::9e012093-0ee3-4f7b-8ab2-1d5e62e751de" providerId="AD" clId="Web-{5197F9CF-DDC7-BAED-8B53-67E5AF8A2A21}" dt="2024-04-30T08:16:57.986" v="39" actId="20577"/>
        <pc:sldMkLst>
          <pc:docMk/>
          <pc:sldMk cId="406489249" sldId="298"/>
        </pc:sldMkLst>
        <pc:spChg chg="mod">
          <ac:chgData name="Elfrid Krossbakken" userId="S::elfrid.krossbakken@bufetat.no::9e012093-0ee3-4f7b-8ab2-1d5e62e751de" providerId="AD" clId="Web-{5197F9CF-DDC7-BAED-8B53-67E5AF8A2A21}" dt="2024-04-30T08:16:57.986" v="39" actId="20577"/>
          <ac:spMkLst>
            <pc:docMk/>
            <pc:sldMk cId="406489249" sldId="298"/>
            <ac:spMk id="4" creationId="{60318DD2-2B60-B7E0-72A1-79E5F10FB272}"/>
          </ac:spMkLst>
        </pc:spChg>
      </pc:sldChg>
      <pc:sldChg chg="modSp">
        <pc:chgData name="Elfrid Krossbakken" userId="S::elfrid.krossbakken@bufetat.no::9e012093-0ee3-4f7b-8ab2-1d5e62e751de" providerId="AD" clId="Web-{5197F9CF-DDC7-BAED-8B53-67E5AF8A2A21}" dt="2024-04-30T08:19:09.207" v="117" actId="20577"/>
        <pc:sldMkLst>
          <pc:docMk/>
          <pc:sldMk cId="4201877098" sldId="299"/>
        </pc:sldMkLst>
        <pc:spChg chg="mod">
          <ac:chgData name="Elfrid Krossbakken" userId="S::elfrid.krossbakken@bufetat.no::9e012093-0ee3-4f7b-8ab2-1d5e62e751de" providerId="AD" clId="Web-{5197F9CF-DDC7-BAED-8B53-67E5AF8A2A21}" dt="2024-04-30T08:19:09.207" v="117" actId="20577"/>
          <ac:spMkLst>
            <pc:docMk/>
            <pc:sldMk cId="4201877098" sldId="299"/>
            <ac:spMk id="2" creationId="{2AE69A1D-E0A8-880D-3DC6-01C4BB42E096}"/>
          </ac:spMkLst>
        </pc:spChg>
      </pc:sldChg>
      <pc:sldChg chg="addSp delSp modSp new mod modClrScheme chgLayout">
        <pc:chgData name="Elfrid Krossbakken" userId="S::elfrid.krossbakken@bufetat.no::9e012093-0ee3-4f7b-8ab2-1d5e62e751de" providerId="AD" clId="Web-{5197F9CF-DDC7-BAED-8B53-67E5AF8A2A21}" dt="2024-04-30T08:18:35.441" v="103" actId="20577"/>
        <pc:sldMkLst>
          <pc:docMk/>
          <pc:sldMk cId="2656699507" sldId="300"/>
        </pc:sldMkLst>
        <pc:spChg chg="mod ord">
          <ac:chgData name="Elfrid Krossbakken" userId="S::elfrid.krossbakken@bufetat.no::9e012093-0ee3-4f7b-8ab2-1d5e62e751de" providerId="AD" clId="Web-{5197F9CF-DDC7-BAED-8B53-67E5AF8A2A21}" dt="2024-04-30T08:17:12.971" v="45" actId="20577"/>
          <ac:spMkLst>
            <pc:docMk/>
            <pc:sldMk cId="2656699507" sldId="300"/>
            <ac:spMk id="2" creationId="{E6A2474E-9369-3D44-5A48-E4EA072C0EC0}"/>
          </ac:spMkLst>
        </pc:spChg>
        <pc:spChg chg="mod ord">
          <ac:chgData name="Elfrid Krossbakken" userId="S::elfrid.krossbakken@bufetat.no::9e012093-0ee3-4f7b-8ab2-1d5e62e751de" providerId="AD" clId="Web-{5197F9CF-DDC7-BAED-8B53-67E5AF8A2A21}" dt="2024-04-30T08:18:35.441" v="103" actId="20577"/>
          <ac:spMkLst>
            <pc:docMk/>
            <pc:sldMk cId="2656699507" sldId="300"/>
            <ac:spMk id="3" creationId="{268EC9C9-4609-F27A-6AD9-98C3CE6D538B}"/>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4" creationId="{69FC3CD8-F216-271C-A537-ED305FC46622}"/>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5" creationId="{F3464EDB-D934-021A-54E5-5A55D18F7252}"/>
          </ac:spMkLst>
        </pc:spChg>
        <pc:spChg chg="add mod ord">
          <ac:chgData name="Elfrid Krossbakken" userId="S::elfrid.krossbakken@bufetat.no::9e012093-0ee3-4f7b-8ab2-1d5e62e751de" providerId="AD" clId="Web-{5197F9CF-DDC7-BAED-8B53-67E5AF8A2A21}" dt="2024-04-30T08:18:20.472" v="99" actId="20577"/>
          <ac:spMkLst>
            <pc:docMk/>
            <pc:sldMk cId="2656699507" sldId="300"/>
            <ac:spMk id="6" creationId="{923C558D-FAA5-D1D2-9FB3-1BFBD567C85D}"/>
          </ac:spMkLst>
        </pc:spChg>
      </pc:sldChg>
    </pc:docChg>
  </pc:docChgLst>
  <pc:docChgLst>
    <pc:chgData name="Elfrid Krossbakken" userId="S::elfrid.krossbakken@bufetat.no::9e012093-0ee3-4f7b-8ab2-1d5e62e751de" providerId="AD" clId="Web-{6CDA4F24-3CD7-4B85-96C8-25E5CD278459}"/>
    <pc:docChg chg="modSld">
      <pc:chgData name="Elfrid Krossbakken" userId="S::elfrid.krossbakken@bufetat.no::9e012093-0ee3-4f7b-8ab2-1d5e62e751de" providerId="AD" clId="Web-{6CDA4F24-3CD7-4B85-96C8-25E5CD278459}" dt="2024-04-29T09:23:42.037" v="52" actId="20577"/>
      <pc:docMkLst>
        <pc:docMk/>
      </pc:docMkLst>
      <pc:sldChg chg="modSp modNotes">
        <pc:chgData name="Elfrid Krossbakken" userId="S::elfrid.krossbakken@bufetat.no::9e012093-0ee3-4f7b-8ab2-1d5e62e751de" providerId="AD" clId="Web-{6CDA4F24-3CD7-4B85-96C8-25E5CD278459}" dt="2024-04-29T09:23:42.037" v="52" actId="20577"/>
        <pc:sldMkLst>
          <pc:docMk/>
          <pc:sldMk cId="1698615580" sldId="297"/>
        </pc:sldMkLst>
        <pc:spChg chg="mod">
          <ac:chgData name="Elfrid Krossbakken" userId="S::elfrid.krossbakken@bufetat.no::9e012093-0ee3-4f7b-8ab2-1d5e62e751de" providerId="AD" clId="Web-{6CDA4F24-3CD7-4B85-96C8-25E5CD278459}" dt="2024-04-29T09:23:42.037" v="52" actId="20577"/>
          <ac:spMkLst>
            <pc:docMk/>
            <pc:sldMk cId="1698615580" sldId="297"/>
            <ac:spMk id="4" creationId="{5FF6762E-5742-9E92-2EEA-FBB9D58483CD}"/>
          </ac:spMkLst>
        </pc:spChg>
        <pc:spChg chg="mod">
          <ac:chgData name="Elfrid Krossbakken" userId="S::elfrid.krossbakken@bufetat.no::9e012093-0ee3-4f7b-8ab2-1d5e62e751de" providerId="AD" clId="Web-{6CDA4F24-3CD7-4B85-96C8-25E5CD278459}" dt="2024-04-29T09:23:37.677" v="48" actId="20577"/>
          <ac:spMkLst>
            <pc:docMk/>
            <pc:sldMk cId="1698615580" sldId="297"/>
            <ac:spMk id="5" creationId="{7E257657-A346-E983-85FC-4BBEBC75A79E}"/>
          </ac:spMkLst>
        </pc:spChg>
      </pc:sldChg>
    </pc:docChg>
  </pc:docChgLst>
  <pc:docChgLst>
    <pc:chgData name="Elfrid Krossbakken" userId="S::elfrid.krossbakken@bufetat.no::9e012093-0ee3-4f7b-8ab2-1d5e62e751de" providerId="AD" clId="Web-{32D1B953-AEF4-06F3-04F9-C96CA30018A6}"/>
    <pc:docChg chg="delSld">
      <pc:chgData name="Elfrid Krossbakken" userId="S::elfrid.krossbakken@bufetat.no::9e012093-0ee3-4f7b-8ab2-1d5e62e751de" providerId="AD" clId="Web-{32D1B953-AEF4-06F3-04F9-C96CA30018A6}" dt="2024-04-26T11:43:31.268" v="0"/>
      <pc:docMkLst>
        <pc:docMk/>
      </pc:docMkLst>
      <pc:sldChg chg="del">
        <pc:chgData name="Elfrid Krossbakken" userId="S::elfrid.krossbakken@bufetat.no::9e012093-0ee3-4f7b-8ab2-1d5e62e751de" providerId="AD" clId="Web-{32D1B953-AEF4-06F3-04F9-C96CA30018A6}" dt="2024-04-26T11:43:31.268" v="0"/>
        <pc:sldMkLst>
          <pc:docMk/>
          <pc:sldMk cId="2486855759"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05.06.2024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err="1">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a:ea typeface="Calibri"/>
                <a:cs typeface="Calibri"/>
              </a:rPr>
              <a:t>Det </a:t>
            </a:r>
            <a:r>
              <a:rPr lang="en-US" err="1">
                <a:ea typeface="Calibri"/>
                <a:cs typeface="Calibri"/>
              </a:rPr>
              <a:t>vil</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sliden</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viktig</a:t>
            </a:r>
            <a:r>
              <a:rPr lang="en-US">
                <a:ea typeface="Calibri"/>
                <a:cs typeface="Calibri"/>
              </a:rPr>
              <a:t> å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t>
            </a:r>
            <a:r>
              <a:rPr lang="en-US" err="1">
                <a:ea typeface="Calibri"/>
                <a:cs typeface="Calibri"/>
              </a:rPr>
              <a:t>barna</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å </a:t>
            </a:r>
            <a:r>
              <a:rPr lang="en-US" err="1">
                <a:ea typeface="Calibri"/>
                <a:cs typeface="Calibri"/>
              </a:rPr>
              <a:t>kunne</a:t>
            </a:r>
            <a:r>
              <a:rPr lang="en-US">
                <a:ea typeface="Calibri"/>
                <a:cs typeface="Calibri"/>
              </a:rPr>
              <a:t>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de liker, </a:t>
            </a:r>
            <a:r>
              <a:rPr lang="en-US" err="1">
                <a:ea typeface="Calibri"/>
                <a:cs typeface="Calibri"/>
              </a:rPr>
              <a:t>sammen</a:t>
            </a:r>
            <a:r>
              <a:rPr lang="en-US">
                <a:ea typeface="Calibri"/>
                <a:cs typeface="Calibri"/>
              </a:rPr>
              <a:t> med </a:t>
            </a:r>
            <a:r>
              <a:rPr lang="en-US" err="1">
                <a:ea typeface="Calibri"/>
                <a:cs typeface="Calibri"/>
              </a:rPr>
              <a:t>andre</a:t>
            </a:r>
            <a:r>
              <a:rPr lang="en-US">
                <a:ea typeface="Calibri"/>
                <a:cs typeface="Calibri"/>
              </a:rPr>
              <a:t> barn I </a:t>
            </a:r>
            <a:r>
              <a:rPr lang="en-US" err="1">
                <a:ea typeface="Calibri"/>
                <a:cs typeface="Calibri"/>
              </a:rPr>
              <a:t>nærområdet</a:t>
            </a:r>
            <a:r>
              <a:rPr lang="en-US">
                <a:ea typeface="Calibri"/>
                <a:cs typeface="Calibri"/>
              </a:rPr>
              <a:t>. For barn er </a:t>
            </a:r>
            <a:r>
              <a:rPr lang="en-US" err="1">
                <a:ea typeface="Calibri"/>
                <a:cs typeface="Calibri"/>
              </a:rPr>
              <a:t>tilhørighet</a:t>
            </a:r>
            <a:r>
              <a:rPr lang="en-US">
                <a:ea typeface="Calibri"/>
                <a:cs typeface="Calibri"/>
              </a:rPr>
              <a:t> med </a:t>
            </a:r>
            <a:r>
              <a:rPr lang="en-US" err="1">
                <a:ea typeface="Calibri"/>
                <a:cs typeface="Calibri"/>
              </a:rPr>
              <a:t>andre</a:t>
            </a:r>
            <a:r>
              <a:rPr lang="en-US">
                <a:ea typeface="Calibri"/>
                <a:cs typeface="Calibri"/>
              </a:rPr>
              <a:t> </a:t>
            </a:r>
            <a:r>
              <a:rPr lang="en-US" err="1">
                <a:ea typeface="Calibri"/>
                <a:cs typeface="Calibri"/>
              </a:rPr>
              <a:t>jevnaldrene</a:t>
            </a:r>
            <a:r>
              <a:rPr lang="en-US">
                <a:ea typeface="Calibri"/>
                <a:cs typeface="Calibri"/>
              </a:rPr>
              <a:t> </a:t>
            </a:r>
            <a:r>
              <a:rPr lang="en-US" err="1">
                <a:ea typeface="Calibri"/>
                <a:cs typeface="Calibri"/>
              </a:rPr>
              <a:t>veldig</a:t>
            </a:r>
            <a:r>
              <a:rPr lang="en-US">
                <a:ea typeface="Calibri"/>
                <a:cs typeface="Calibri"/>
              </a:rPr>
              <a:t> </a:t>
            </a:r>
            <a:r>
              <a:rPr lang="en-US" err="1">
                <a:ea typeface="Calibri"/>
                <a:cs typeface="Calibri"/>
              </a:rPr>
              <a:t>viktig</a:t>
            </a:r>
            <a:r>
              <a:rPr lang="en-US">
                <a:ea typeface="Calibri"/>
                <a:cs typeface="Calibri"/>
              </a:rPr>
              <a:t> og å </a:t>
            </a:r>
            <a:r>
              <a:rPr lang="en-US" err="1">
                <a:ea typeface="Calibri"/>
                <a:cs typeface="Calibri"/>
              </a:rPr>
              <a:t>støtte</a:t>
            </a:r>
            <a:r>
              <a:rPr lang="en-US">
                <a:ea typeface="Calibri"/>
                <a:cs typeface="Calibri"/>
              </a:rPr>
              <a:t> dem I å </a:t>
            </a:r>
            <a:r>
              <a:rPr lang="en-US" err="1">
                <a:ea typeface="Calibri"/>
                <a:cs typeface="Calibri"/>
              </a:rPr>
              <a:t>bli</a:t>
            </a:r>
            <a:r>
              <a:rPr lang="en-US">
                <a:ea typeface="Calibri"/>
                <a:cs typeface="Calibri"/>
              </a:rPr>
              <a:t> </a:t>
            </a:r>
            <a:r>
              <a:rPr lang="en-US" err="1">
                <a:ea typeface="Calibri"/>
                <a:cs typeface="Calibri"/>
              </a:rPr>
              <a:t>kjent</a:t>
            </a:r>
            <a:r>
              <a:rPr lang="en-US">
                <a:ea typeface="Calibri"/>
                <a:cs typeface="Calibri"/>
              </a:rPr>
              <a:t> med barn I </a:t>
            </a:r>
            <a:r>
              <a:rPr lang="en-US" err="1">
                <a:ea typeface="Calibri"/>
                <a:cs typeface="Calibri"/>
              </a:rPr>
              <a:t>nærområdet</a:t>
            </a:r>
            <a:r>
              <a:rPr lang="en-US">
                <a:ea typeface="Calibri"/>
                <a:cs typeface="Calibri"/>
              </a:rPr>
              <a:t> er </a:t>
            </a:r>
            <a:r>
              <a:rPr lang="en-US" err="1">
                <a:ea typeface="Calibri"/>
                <a:cs typeface="Calibri"/>
              </a:rPr>
              <a:t>en</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a:buFont typeface="Calibri"/>
              <a:buChar char="-"/>
            </a:pPr>
            <a:r>
              <a:rPr lang="en-US">
                <a:ea typeface="Calibri"/>
                <a:cs typeface="Calibri"/>
              </a:rPr>
              <a:t>Dette </a:t>
            </a:r>
            <a:r>
              <a:rPr lang="en-US" err="1">
                <a:ea typeface="Calibri"/>
                <a:cs typeface="Calibri"/>
              </a:rPr>
              <a:t>kan</a:t>
            </a:r>
            <a:r>
              <a:rPr lang="en-US">
                <a:ea typeface="Calibri"/>
                <a:cs typeface="Calibri"/>
              </a:rPr>
              <a:t> </a:t>
            </a:r>
            <a:r>
              <a:rPr lang="en-US" err="1">
                <a:ea typeface="Calibri"/>
                <a:cs typeface="Calibri"/>
              </a:rPr>
              <a:t>være</a:t>
            </a:r>
            <a:r>
              <a:rPr lang="en-US">
                <a:ea typeface="Calibri"/>
                <a:cs typeface="Calibri"/>
              </a:rPr>
              <a:t> mange </a:t>
            </a:r>
            <a:r>
              <a:rPr lang="en-US" err="1">
                <a:ea typeface="Calibri"/>
                <a:cs typeface="Calibri"/>
              </a:rPr>
              <a:t>ulike</a:t>
            </a:r>
            <a:r>
              <a:rPr lang="en-US">
                <a:ea typeface="Calibri"/>
                <a:cs typeface="Calibri"/>
              </a:rPr>
              <a:t> ting. Gi </a:t>
            </a:r>
            <a:r>
              <a:rPr lang="en-US" err="1">
                <a:ea typeface="Calibri"/>
                <a:cs typeface="Calibri"/>
              </a:rPr>
              <a:t>flere</a:t>
            </a:r>
            <a:r>
              <a:rPr lang="en-US">
                <a:ea typeface="Calibri"/>
                <a:cs typeface="Calibri"/>
              </a:rPr>
              <a:t> </a:t>
            </a:r>
            <a:r>
              <a:rPr lang="en-US" err="1">
                <a:ea typeface="Calibri"/>
                <a:cs typeface="Calibri"/>
              </a:rPr>
              <a:t>eksempler</a:t>
            </a:r>
            <a:r>
              <a:rPr lang="en-US">
                <a:ea typeface="Calibri"/>
                <a:cs typeface="Calibri"/>
              </a:rPr>
              <a:t> av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er </a:t>
            </a:r>
            <a:r>
              <a:rPr lang="en-US" err="1">
                <a:ea typeface="Calibri"/>
                <a:cs typeface="Calibri"/>
              </a:rPr>
              <a:t>tilgjengelig</a:t>
            </a:r>
            <a:r>
              <a:rPr lang="en-US">
                <a:ea typeface="Calibri"/>
                <a:cs typeface="Calibri"/>
              </a:rPr>
              <a:t> I </a:t>
            </a:r>
            <a:r>
              <a:rPr lang="en-US" err="1">
                <a:ea typeface="Calibri"/>
                <a:cs typeface="Calibri"/>
              </a:rPr>
              <a:t>deres</a:t>
            </a:r>
            <a:r>
              <a:rPr lang="en-US">
                <a:ea typeface="Calibri"/>
                <a:cs typeface="Calibri"/>
              </a:rPr>
              <a:t> </a:t>
            </a:r>
            <a:r>
              <a:rPr lang="en-US" err="1">
                <a:ea typeface="Calibri"/>
                <a:cs typeface="Calibri"/>
              </a:rPr>
              <a:t>kommune</a:t>
            </a:r>
            <a:r>
              <a:rPr lang="en-US">
                <a:ea typeface="Calibri"/>
                <a:cs typeface="Calibri"/>
              </a:rPr>
              <a:t>.  </a:t>
            </a:r>
            <a:endParaRPr lang="en-US"/>
          </a:p>
          <a:p>
            <a:pPr lvl="1" indent="-171450">
              <a:buFont typeface="Calibri"/>
              <a:buChar char="-"/>
            </a:pPr>
            <a:r>
              <a:rPr lang="en-US" err="1">
                <a:ea typeface="Calibri"/>
                <a:cs typeface="Calibri"/>
              </a:rPr>
              <a:t>Noen</a:t>
            </a:r>
            <a:r>
              <a:rPr lang="en-US">
                <a:ea typeface="Calibri"/>
                <a:cs typeface="Calibri"/>
              </a:rPr>
              <a:t> ganger er </a:t>
            </a:r>
            <a:r>
              <a:rPr lang="en-US" err="1">
                <a:ea typeface="Calibri"/>
                <a:cs typeface="Calibri"/>
              </a:rPr>
              <a:t>disse</a:t>
            </a:r>
            <a:r>
              <a:rPr lang="en-US">
                <a:ea typeface="Calibri"/>
                <a:cs typeface="Calibri"/>
              </a:rPr>
              <a:t> </a:t>
            </a:r>
            <a:r>
              <a:rPr lang="en-US" err="1">
                <a:ea typeface="Calibri"/>
                <a:cs typeface="Calibri"/>
              </a:rPr>
              <a:t>aktivitetene</a:t>
            </a:r>
            <a:r>
              <a:rPr lang="en-US">
                <a:ea typeface="Calibri"/>
                <a:cs typeface="Calibri"/>
              </a:rPr>
              <a:t> gratis, </a:t>
            </a:r>
            <a:r>
              <a:rPr lang="en-US" err="1">
                <a:ea typeface="Calibri"/>
                <a:cs typeface="Calibri"/>
              </a:rPr>
              <a:t>noen</a:t>
            </a:r>
            <a:r>
              <a:rPr lang="en-US">
                <a:ea typeface="Calibri"/>
                <a:cs typeface="Calibri"/>
              </a:rPr>
              <a:t> ganger </a:t>
            </a:r>
            <a:r>
              <a:rPr lang="en-US" err="1">
                <a:ea typeface="Calibri"/>
                <a:cs typeface="Calibri"/>
              </a:rPr>
              <a:t>penger</a:t>
            </a:r>
            <a:r>
              <a:rPr lang="en-US">
                <a:ea typeface="Calibri"/>
                <a:cs typeface="Calibri"/>
              </a:rPr>
              <a:t> (Si </a:t>
            </a:r>
            <a:r>
              <a:rPr lang="en-US" err="1">
                <a:ea typeface="Calibri"/>
                <a:cs typeface="Calibri"/>
              </a:rPr>
              <a:t>noe</a:t>
            </a:r>
            <a:r>
              <a:rPr lang="en-US">
                <a:ea typeface="Calibri"/>
                <a:cs typeface="Calibri"/>
              </a:rPr>
              <a:t> om at </a:t>
            </a:r>
            <a:r>
              <a:rPr lang="en-US" err="1">
                <a:ea typeface="Calibri"/>
                <a:cs typeface="Calibri"/>
              </a:rPr>
              <a:t>noe</a:t>
            </a:r>
            <a:r>
              <a:rPr lang="en-US">
                <a:ea typeface="Calibri"/>
                <a:cs typeface="Calibri"/>
              </a:rPr>
              <a:t> er </a:t>
            </a:r>
            <a:r>
              <a:rPr lang="en-US" err="1">
                <a:ea typeface="Calibri"/>
                <a:cs typeface="Calibri"/>
              </a:rPr>
              <a:t>dyrere</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andre</a:t>
            </a:r>
            <a:r>
              <a:rPr lang="en-US">
                <a:ea typeface="Calibri"/>
                <a:cs typeface="Calibri"/>
              </a:rPr>
              <a:t>?)</a:t>
            </a:r>
          </a:p>
          <a:p>
            <a:pPr lvl="1" indent="-171450">
              <a:buFont typeface="Calibri"/>
              <a:buChar char="-"/>
            </a:pPr>
            <a:r>
              <a:rPr lang="en-US" err="1">
                <a:ea typeface="Calibri"/>
                <a:cs typeface="Calibri"/>
              </a:rPr>
              <a:t>Enkelte</a:t>
            </a:r>
            <a:r>
              <a:rPr lang="en-US">
                <a:ea typeface="Calibri"/>
                <a:cs typeface="Calibri"/>
              </a:rPr>
              <a:t> </a:t>
            </a:r>
            <a:r>
              <a:rPr lang="en-US" err="1">
                <a:ea typeface="Calibri"/>
                <a:cs typeface="Calibri"/>
              </a:rPr>
              <a:t>fritidsaktiviteter</a:t>
            </a:r>
            <a:r>
              <a:rPr lang="en-US">
                <a:ea typeface="Calibri"/>
                <a:cs typeface="Calibri"/>
              </a:rPr>
              <a:t> </a:t>
            </a:r>
            <a:r>
              <a:rPr lang="en-US" err="1">
                <a:ea typeface="Calibri"/>
                <a:cs typeface="Calibri"/>
              </a:rPr>
              <a:t>krever</a:t>
            </a:r>
            <a:r>
              <a:rPr lang="en-US">
                <a:ea typeface="Calibri"/>
                <a:cs typeface="Calibri"/>
              </a:rPr>
              <a:t> at </a:t>
            </a:r>
            <a:r>
              <a:rPr lang="en-US" err="1">
                <a:ea typeface="Calibri"/>
                <a:cs typeface="Calibri"/>
              </a:rPr>
              <a:t>foreldrene</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ved</a:t>
            </a:r>
            <a:r>
              <a:rPr lang="en-US">
                <a:ea typeface="Calibri"/>
                <a:cs typeface="Calibri"/>
              </a:rPr>
              <a:t> å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dugnader</a:t>
            </a:r>
            <a:r>
              <a:rPr lang="en-US">
                <a:ea typeface="Calibri"/>
                <a:cs typeface="Calibri"/>
              </a:rPr>
              <a:t>, </a:t>
            </a:r>
            <a:r>
              <a:rPr lang="en-US" err="1">
                <a:ea typeface="Calibri"/>
                <a:cs typeface="Calibri"/>
              </a:rPr>
              <a:t>samle</a:t>
            </a:r>
            <a:r>
              <a:rPr lang="en-US">
                <a:ea typeface="Calibri"/>
                <a:cs typeface="Calibri"/>
              </a:rPr>
              <a:t> inn </a:t>
            </a:r>
            <a:r>
              <a:rPr lang="en-US" err="1">
                <a:ea typeface="Calibri"/>
                <a:cs typeface="Calibri"/>
              </a:rPr>
              <a:t>penger</a:t>
            </a:r>
            <a:r>
              <a:rPr lang="en-US">
                <a:ea typeface="Calibri"/>
                <a:cs typeface="Calibri"/>
              </a:rPr>
              <a:t> </a:t>
            </a:r>
            <a:r>
              <a:rPr lang="en-US" err="1">
                <a:ea typeface="Calibri"/>
                <a:cs typeface="Calibri"/>
              </a:rPr>
              <a:t>ved</a:t>
            </a:r>
            <a:r>
              <a:rPr lang="en-US">
                <a:ea typeface="Calibri"/>
                <a:cs typeface="Calibri"/>
              </a:rPr>
              <a:t> </a:t>
            </a:r>
            <a:r>
              <a:rPr lang="en-US" err="1">
                <a:ea typeface="Calibri"/>
                <a:cs typeface="Calibri"/>
              </a:rPr>
              <a:t>loppenmarked</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Igjen</a:t>
            </a:r>
            <a:r>
              <a:rPr lang="en-US">
                <a:ea typeface="Calibri"/>
                <a:cs typeface="Calibri"/>
              </a:rPr>
              <a:t> bruk </a:t>
            </a:r>
            <a:r>
              <a:rPr lang="en-US" err="1">
                <a:ea typeface="Calibri"/>
                <a:cs typeface="Calibri"/>
              </a:rPr>
              <a:t>eksempler</a:t>
            </a:r>
            <a:r>
              <a:rPr lang="en-US">
                <a:ea typeface="Calibri"/>
                <a:cs typeface="Calibri"/>
              </a:rPr>
              <a:t> </a:t>
            </a:r>
            <a:r>
              <a:rPr lang="en-US" err="1">
                <a:ea typeface="Calibri"/>
                <a:cs typeface="Calibri"/>
              </a:rPr>
              <a:t>som</a:t>
            </a:r>
            <a:r>
              <a:rPr lang="en-US">
                <a:ea typeface="Calibri"/>
                <a:cs typeface="Calibri"/>
              </a:rPr>
              <a:t> er relevant for </a:t>
            </a:r>
            <a:r>
              <a:rPr lang="en-US" err="1">
                <a:ea typeface="Calibri"/>
                <a:cs typeface="Calibri"/>
              </a:rPr>
              <a:t>deres</a:t>
            </a:r>
            <a:r>
              <a:rPr lang="en-US">
                <a:ea typeface="Calibri"/>
                <a:cs typeface="Calibri"/>
              </a:rPr>
              <a:t> </a:t>
            </a:r>
            <a:r>
              <a:rPr lang="en-US" err="1">
                <a:ea typeface="Calibri"/>
                <a:cs typeface="Calibri"/>
              </a:rPr>
              <a:t>nærmiljø</a:t>
            </a:r>
            <a:r>
              <a:rPr lang="en-US">
                <a:ea typeface="Calibri"/>
                <a:cs typeface="Calibri"/>
              </a:rPr>
              <a:t>. </a:t>
            </a:r>
          </a:p>
          <a:p>
            <a:pPr lvl="1" indent="-171450">
              <a:buFont typeface="Calibri"/>
              <a:buChar char="-"/>
            </a:pPr>
            <a:endParaRPr lang="en-US">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05.06.2024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05.06.2024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ps-AF" sz="3600" kern="1200" dirty="0">
                <a:solidFill>
                  <a:schemeClr val="tx2"/>
                </a:solidFill>
                <a:latin typeface="+mj-lt"/>
                <a:ea typeface="+mj-ea"/>
                <a:cs typeface="+mj-cs"/>
              </a:rPr>
              <a:t>دوهمه غونډه</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ps-AF" sz="1800" dirty="0">
                <a:solidFill>
                  <a:schemeClr val="tx2"/>
                </a:solidFill>
              </a:rPr>
              <a:t>د میندو او پلارونو لپاره وړاندیز یا پرزنتیشن</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د ښوونکو / لارښوونکو لپاره د زده کړې لارښود (د یاداشت په برخه کې)</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کورنې کار</a:t>
            </a:r>
            <a:r>
              <a:rPr lang="en-US" sz="1800" dirty="0">
                <a:solidFill>
                  <a:schemeClr val="tx2"/>
                </a:solidFill>
              </a:rPr>
              <a:t> </a:t>
            </a:r>
          </a:p>
          <a:p>
            <a:pPr marL="457200" indent="-228600" algn="l">
              <a:buFont typeface="Arial" panose="020B0604020202020204" pitchFamily="34" charset="0"/>
              <a:buChar char="•"/>
            </a:pPr>
            <a:r>
              <a:rPr lang="ps-AF" sz="1800" dirty="0">
                <a:solidFill>
                  <a:schemeClr val="tx2"/>
                </a:solidFill>
              </a:rPr>
              <a:t>د میندو او پلارونو لپاره د منبع ګانو په هکله ډیر معلومات</a:t>
            </a:r>
            <a:endParaRPr lang="en-US" sz="1800" dirty="0">
              <a:solidFill>
                <a:schemeClr val="tx2"/>
              </a:solidFill>
            </a:endParaRP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ښاروالې خدمات</a:t>
            </a:r>
            <a:endParaRPr lang="en-US" sz="54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rtl="1"/>
            <a:r>
              <a:rPr lang="ps-AF" sz="2200" dirty="0"/>
              <a:t>د کارموندنې اداره </a:t>
            </a:r>
            <a:r>
              <a:rPr lang="nb-NO" sz="2200" dirty="0"/>
              <a:t>[NAV]</a:t>
            </a:r>
            <a:endParaRPr lang="en-US" sz="2200" dirty="0"/>
          </a:p>
          <a:p>
            <a:r>
              <a:rPr lang="ps-AF" sz="2200" dirty="0"/>
              <a:t>د کورنې ټیم</a:t>
            </a:r>
            <a:endParaRPr lang="en-US" sz="2200" dirty="0"/>
          </a:p>
          <a:p>
            <a:r>
              <a:rPr lang="ps-AF" sz="2200" dirty="0"/>
              <a:t>د کورنې کور</a:t>
            </a:r>
            <a:endParaRPr lang="en-US" sz="2200" dirty="0"/>
          </a:p>
          <a:p>
            <a:r>
              <a:rPr lang="en-US" sz="2200" dirty="0"/>
              <a:t>(</a:t>
            </a:r>
            <a:r>
              <a:rPr lang="ps-AF" sz="2200" dirty="0"/>
              <a:t>په خپل ښاروالې کې مربوطه خدمات ولیکې</a:t>
            </a:r>
            <a:r>
              <a:rPr lang="en-US" sz="2200" dirty="0"/>
              <a:t>)</a:t>
            </a:r>
          </a:p>
          <a:p>
            <a:endParaRPr lang="en-US" sz="2200" dirty="0"/>
          </a:p>
          <a:p>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ماشوم خوندیتوب اداره</a:t>
            </a:r>
            <a:endParaRPr lang="en-US" sz="5400" dirty="0"/>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000" dirty="0"/>
              <a:t>هغه والدین او ماشومان چې په مختلفو دلایلو مرستو ته ضرورت لري د هغو حمایت وکړې</a:t>
            </a:r>
            <a:endParaRPr lang="en-US" sz="2000" dirty="0"/>
          </a:p>
          <a:p>
            <a:r>
              <a:rPr lang="ps-AF" sz="2000" dirty="0"/>
              <a:t>د ماشوم د ښیګیڼې لپاره</a:t>
            </a:r>
            <a:endParaRPr lang="en-US" sz="2000" dirty="0"/>
          </a:p>
          <a:p>
            <a:r>
              <a:rPr lang="ps-AF" sz="2000" dirty="0"/>
              <a:t>مرستندویه اقدامات:</a:t>
            </a:r>
          </a:p>
          <a:p>
            <a:pPr lvl="1"/>
            <a:r>
              <a:rPr lang="ps-AF" sz="1600" dirty="0"/>
              <a:t>مشاورت او لارښوونه</a:t>
            </a:r>
          </a:p>
          <a:p>
            <a:pPr lvl="1"/>
            <a:r>
              <a:rPr lang="ps-AF" sz="1600" dirty="0"/>
              <a:t>د والدینو گروپ</a:t>
            </a:r>
          </a:p>
          <a:p>
            <a:pPr lvl="1"/>
            <a:r>
              <a:rPr lang="ps-AF" sz="1600" dirty="0"/>
              <a:t>وړکتون او د ښوونځي د مصروفیتونو لپاره مالي مرسته او داسې نور</a:t>
            </a:r>
          </a:p>
          <a:p>
            <a:pPr lvl="1"/>
            <a:r>
              <a:rPr lang="ps-AF" sz="1600"/>
              <a:t>د هوسایی کور</a:t>
            </a:r>
            <a:endParaRPr lang="ps-AF" sz="1600" dirty="0"/>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ps-AF" sz="3600" dirty="0">
                <a:solidFill>
                  <a:schemeClr val="tx2"/>
                </a:solidFill>
              </a:rPr>
              <a:t>څه شې په کافي اندازه ښه دي ؟</a:t>
            </a:r>
            <a:endParaRPr lang="nb-NO" sz="3600" dirty="0">
              <a:solidFill>
                <a:schemeClr val="tx2"/>
              </a:solidFill>
            </a:endParaRP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مسلکی خلکو څخه مشوره</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ماشوم ته بی قید و شرط مینه ورکړې، دا په دې معنی ده چې ته ماشوم ته داسې ورښایی چې سره له دې چې تاسو هر کار کوې هغوې په تاسو باندې گران دي</a:t>
            </a:r>
            <a:r>
              <a:rPr lang="en-US" sz="2200" dirty="0"/>
              <a:t> </a:t>
            </a:r>
          </a:p>
          <a:p>
            <a:r>
              <a:rPr lang="ps-AF" sz="2200" dirty="0"/>
              <a:t>ماشوم که هر ډول کړنه او چلند لري په هماغه ډول یې ومنې</a:t>
            </a:r>
            <a:endParaRPr lang="en-US" sz="2200" dirty="0"/>
          </a:p>
          <a:p>
            <a:r>
              <a:rPr lang="ps-AF" sz="2200" dirty="0"/>
              <a:t>یو واضح مشر اووسیږې او داسې حدونه وټاکې چې ماشوم پرې پوه شي</a:t>
            </a:r>
            <a:endParaRPr lang="en-US" sz="2200" dirty="0"/>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3000" dirty="0"/>
              <a:t>د والدینو د لارښوونې گروپ</a:t>
            </a:r>
            <a:endParaRPr lang="en-US" sz="30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که چیرې تاسو غواړې د نورو سره د خپل تجربې شریکه کړې او د نورو سره د ورته وضیعتونو په هکله وغږیږې</a:t>
            </a:r>
          </a:p>
          <a:p>
            <a:r>
              <a:rPr lang="ps-AF" sz="2200" dirty="0"/>
              <a:t>که چیرې تاسو د مرستې لاس ته راوړلو ته ضرورت لرې تر څو د والدین پاتې کیدلو په رول کې مصئون شې</a:t>
            </a:r>
            <a:endParaRPr lang="en-US" sz="2200" dirty="0"/>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600" dirty="0"/>
              <a:t>کورنې کار</a:t>
            </a:r>
            <a:endParaRPr lang="nb-NO" sz="4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1700" dirty="0"/>
              <a:t>په وړکتون، ښوونځي او د وخت څخه وروسته مصروفیتونو کې د ماشوم مراقبت د تاسو په هیواد نظر ناروې ته څرنګه وه ؟ آیا د تاسو د هیواد په پرتله کوم توپیر شتون لري ؟</a:t>
            </a:r>
            <a:endParaRPr lang="nb-NO" sz="1700" dirty="0"/>
          </a:p>
          <a:p>
            <a:r>
              <a:rPr lang="ps-AF" sz="1700" dirty="0">
                <a:highlight>
                  <a:srgbClr val="FFFFFF"/>
                </a:highlight>
              </a:rPr>
              <a:t>د خپل در ضرورتونو په هکله فکر وکړې. آیا داسې خدمات شتون لري چې تاسو احساس کوې چې هغه ته ضرورت لرې او د هغه په هکله ډیر معلومات غواړې ترلاسه کړې؟</a:t>
            </a:r>
            <a:endParaRPr lang="nb-NO" sz="1700" b="0" i="0" dirty="0">
              <a:effectLst/>
              <a:highlight>
                <a:srgbClr val="FFFFFF"/>
              </a:highlight>
            </a:endParaRPr>
          </a:p>
          <a:p>
            <a:r>
              <a:rPr lang="ps-AF" sz="1700">
                <a:highlight>
                  <a:srgbClr val="FFFFFF"/>
                </a:highlight>
              </a:rPr>
              <a:t>آیا </a:t>
            </a:r>
            <a:r>
              <a:rPr lang="ps-AF" sz="1700" dirty="0">
                <a:highlight>
                  <a:srgbClr val="FFFFFF"/>
                </a:highlight>
              </a:rPr>
              <a:t>د هغه خدماتو په هکله چې تاسو کاروې او یا په آینده کې به یې وکاروې ک،وم تشویش لرې؟</a:t>
            </a:r>
            <a:endParaRPr lang="nb-NO" sz="1700" b="0" i="0" dirty="0">
              <a:effectLst/>
              <a:highlight>
                <a:srgbClr val="FFFFFF"/>
              </a:highlight>
            </a:endParaRPr>
          </a:p>
          <a:p>
            <a:endParaRPr lang="en-US" sz="1700" dirty="0"/>
          </a:p>
          <a:p>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ps-AF" dirty="0"/>
              <a:t>ګټور لینکونه او آدرسونه</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a:t>
            </a:r>
            <a:r>
              <a:rPr lang="ps-AF" dirty="0"/>
              <a:t>اړونده تلیفون شمیرې، لینکونه او پتې ولیکې</a:t>
            </a:r>
            <a:r>
              <a:rPr lang="nb-NO" dirty="0"/>
              <a:t>)</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ps-AF" sz="5000" dirty="0"/>
              <a:t>کورنې کار</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ps-AF" sz="2200" dirty="0"/>
              <a:t>د بحث پوښتنه</a:t>
            </a:r>
            <a:endParaRPr lang="en-US" sz="2200" dirty="0"/>
          </a:p>
          <a:p>
            <a:pPr lvl="1"/>
            <a:r>
              <a:rPr lang="ps-AF" sz="2200" dirty="0"/>
              <a:t>په ناروې او د تاسو په هیواد کې والدین پاتې کیدلو کې څه توپیرونه شتول لري ؟</a:t>
            </a:r>
          </a:p>
          <a:p>
            <a:pPr lvl="1"/>
            <a:r>
              <a:rPr lang="ps-AF" sz="2200" dirty="0"/>
              <a:t>آیا په ناروې کې د سیسټم په اړه کوم څه شتون لري چې تاسو یې په اړه پوښتنه لرې؟</a:t>
            </a:r>
            <a:endParaRPr lang="en-US" sz="2200" dirty="0"/>
          </a:p>
          <a:p>
            <a:pPr lvl="1"/>
            <a:r>
              <a:rPr lang="ps-AF" sz="2200" dirty="0"/>
              <a:t>آیا په ناروې کې د مور او پلار پاتې کیدلو په اړه کوم څه شتون لري چې تاسو یې اندیښمن کړي یاست؟</a:t>
            </a:r>
            <a:endParaRPr lang="en-US" sz="2200" dirty="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نن ورځې آجندا</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ps-AF" sz="2200" dirty="0"/>
          </a:p>
          <a:p>
            <a:r>
              <a:rPr lang="ps-AF" sz="2200" dirty="0"/>
              <a:t>خیریه او د رفاه ټولنه</a:t>
            </a:r>
            <a:endParaRPr lang="en-US" sz="2200" dirty="0"/>
          </a:p>
          <a:p>
            <a:r>
              <a:rPr lang="ps-AF" sz="2200" dirty="0"/>
              <a:t>په ناروی کې والدین پاتې کیدل</a:t>
            </a:r>
          </a:p>
          <a:p>
            <a:r>
              <a:rPr lang="ps-AF" sz="2200" dirty="0"/>
              <a:t>د خدماتو وړاندیز</a:t>
            </a:r>
          </a:p>
          <a:p>
            <a:r>
              <a:rPr lang="ps-AF" sz="2200" dirty="0"/>
              <a:t>کورنې کار</a:t>
            </a:r>
            <a:endParaRPr lang="en-US" sz="2200" dirty="0"/>
          </a:p>
          <a:p>
            <a:endParaRPr lang="en-US" sz="22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رفاه حکومت</a:t>
            </a:r>
            <a:endParaRPr lang="en-US" sz="5400" dirty="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ps-AF" sz="1700" dirty="0"/>
              <a:t>وړکتونونه</a:t>
            </a:r>
            <a:endParaRPr lang="en-US" sz="1700" dirty="0"/>
          </a:p>
          <a:p>
            <a:r>
              <a:rPr lang="ps-AF" sz="1700" dirty="0"/>
              <a:t>صحی کلینیک</a:t>
            </a:r>
            <a:r>
              <a:rPr lang="en-US" sz="1700" dirty="0"/>
              <a:t> </a:t>
            </a:r>
          </a:p>
          <a:p>
            <a:pPr lvl="1" rtl="1"/>
            <a:r>
              <a:rPr lang="ps-AF" sz="1600" dirty="0"/>
              <a:t>د ښوونځي څخه وروسته د ماشومانو د ساتنې پروگرام (</a:t>
            </a:r>
            <a:r>
              <a:rPr lang="nb-NO" sz="1600" dirty="0"/>
              <a:t>SFO</a:t>
            </a:r>
            <a:r>
              <a:rPr lang="ps-AF" sz="1600" dirty="0"/>
              <a:t> )</a:t>
            </a:r>
            <a:endParaRPr lang="en-US" sz="1600" dirty="0"/>
          </a:p>
          <a:p>
            <a:r>
              <a:rPr lang="ps-AF" sz="1700" dirty="0"/>
              <a:t>فامیلی ډاکتر</a:t>
            </a:r>
          </a:p>
          <a:p>
            <a:r>
              <a:rPr lang="ps-AF" sz="1700" dirty="0"/>
              <a:t>د کار موندنې اداره</a:t>
            </a:r>
            <a:endParaRPr lang="en-US" sz="1700" dirty="0"/>
          </a:p>
          <a:p>
            <a:r>
              <a:rPr lang="ps-AF" sz="1700" dirty="0"/>
              <a:t>د ماشوم د خوندیتوب اداره</a:t>
            </a:r>
            <a:endParaRPr lang="en-US" sz="1700" dirty="0"/>
          </a:p>
          <a:p>
            <a:r>
              <a:rPr lang="ps-AF" sz="1700" dirty="0"/>
              <a:t>روغتون</a:t>
            </a:r>
            <a:endParaRPr lang="en-US" sz="1700" dirty="0"/>
          </a:p>
          <a:p>
            <a:r>
              <a:rPr lang="ps-AF" sz="1700" dirty="0"/>
              <a:t>مؤظف ډاکتر</a:t>
            </a:r>
            <a:endParaRPr lang="en-US" sz="1700" dirty="0"/>
          </a:p>
          <a:p>
            <a:r>
              <a:rPr lang="ps-AF" sz="1700" dirty="0"/>
              <a:t>د ښاروالې له خوا وړاندې شوي خدمات</a:t>
            </a:r>
          </a:p>
          <a:p>
            <a:endParaRPr lang="en-US" sz="1700" dirty="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200" dirty="0"/>
              <a:t>په ناروې کې د والدین د رول لوبولو څخه څه تمه کیږي</a:t>
            </a:r>
            <a:endParaRPr lang="en-US" sz="42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ماشومان ښوونځي او وړکتون ته بوځي</a:t>
            </a:r>
          </a:p>
          <a:p>
            <a:r>
              <a:rPr lang="ps-AF" sz="2200" dirty="0"/>
              <a:t>د ماشوم د صحت مراقبت وکړي</a:t>
            </a:r>
          </a:p>
          <a:p>
            <a:r>
              <a:rPr lang="ps-AF" sz="2200" dirty="0"/>
              <a:t>ماشومان پریږدي چې اجتماعي وي او په مصروفیتنو کې ونډه واخلي</a:t>
            </a:r>
            <a:endParaRPr lang="en-US" sz="2200" dirty="0"/>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وړکتون</a:t>
            </a:r>
            <a:endParaRPr lang="en-US" sz="5400" dirty="0"/>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r>
              <a:rPr lang="ps-AF" sz="2000" dirty="0"/>
              <a:t>د لوبو او د آزاده فضاء ژوند له لارې زده کړه</a:t>
            </a:r>
          </a:p>
          <a:p>
            <a:r>
              <a:rPr lang="ps-AF" sz="2000" dirty="0"/>
              <a:t>پیداگوژیکی پلان</a:t>
            </a:r>
            <a:endParaRPr lang="nb-NO" sz="2000" dirty="0"/>
          </a:p>
          <a:p>
            <a:r>
              <a:rPr lang="ps-AF" sz="2000" dirty="0"/>
              <a:t>له ځان سره د خواړو بکسه او د چکر اسباب ولرې</a:t>
            </a:r>
          </a:p>
          <a:p>
            <a:r>
              <a:rPr lang="ps-AF" sz="2000" dirty="0"/>
              <a:t>په خپل وخت ماشوم وړکتون ته بوځې او له هغه ځاې نه یوسې</a:t>
            </a:r>
          </a:p>
          <a:p>
            <a:r>
              <a:rPr lang="ps-AF" sz="2000" dirty="0"/>
              <a:t>د ناروغې او غیرحاضری په صورت کې خبر ورکړې</a:t>
            </a:r>
          </a:p>
          <a:p>
            <a:r>
              <a:rPr lang="ps-AF" sz="2000" dirty="0"/>
              <a:t>د رواني او پیداگوژیکی د خدماتو ادارې سره د ضرورت په وخت اړیکه نیوله</a:t>
            </a:r>
            <a:endParaRPr lang="nb-NO" sz="2000" dirty="0"/>
          </a:p>
          <a:p>
            <a:r>
              <a:rPr lang="ps-AF" sz="2000" dirty="0"/>
              <a:t>هر څه مصرف لري</a:t>
            </a:r>
          </a:p>
          <a:p>
            <a:endParaRPr lang="en-US" sz="2000" dirty="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ps-AF" sz="5400" kern="1200" dirty="0">
                <a:solidFill>
                  <a:schemeClr val="tx1"/>
                </a:solidFill>
                <a:latin typeface="+mj-lt"/>
                <a:ea typeface="+mj-ea"/>
                <a:cs typeface="+mj-cs"/>
              </a:rPr>
              <a:t>ښوونځې</a:t>
            </a:r>
            <a:endParaRPr lang="en-US" sz="5400" kern="1200" dirty="0">
              <a:solidFill>
                <a:schemeClr val="tx1"/>
              </a:solidFill>
              <a:latin typeface="+mj-lt"/>
              <a:ea typeface="+mj-ea"/>
              <a:cs typeface="+mj-cs"/>
            </a:endParaRP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lnSpcReduction="10000"/>
          </a:bodyPr>
          <a:lstStyle/>
          <a:p>
            <a:r>
              <a:rPr lang="ps-AF" sz="2000" dirty="0"/>
              <a:t>زده کړه</a:t>
            </a:r>
          </a:p>
          <a:p>
            <a:r>
              <a:rPr lang="ps-AF" sz="2000" dirty="0"/>
              <a:t>کورنې کار</a:t>
            </a:r>
            <a:endParaRPr lang="ps-AF" sz="2100" dirty="0"/>
          </a:p>
          <a:p>
            <a:r>
              <a:rPr lang="ps-AF" sz="2100" dirty="0"/>
              <a:t>د خواړو بکسه</a:t>
            </a:r>
          </a:p>
          <a:p>
            <a:r>
              <a:rPr lang="ps-AF" sz="2100" dirty="0"/>
              <a:t>په دې اړه پیغامونه تعقیب کړئ چې ماشوم باید په ځانګړو ورځو کې څه راوړي.</a:t>
            </a:r>
            <a:endParaRPr lang="en-US" sz="2100" dirty="0"/>
          </a:p>
          <a:p>
            <a:r>
              <a:rPr lang="ps-AF" sz="2100" dirty="0"/>
              <a:t>د ناروغې په صورت کې خبر ورکړې</a:t>
            </a:r>
          </a:p>
          <a:p>
            <a:r>
              <a:rPr lang="ps-AF" sz="2100" dirty="0"/>
              <a:t>د رخصتی او ناروغی څخه پرته نه شي کولاې چه رخصت وکړي</a:t>
            </a:r>
            <a:endParaRPr lang="en-US" sz="2100" dirty="0"/>
          </a:p>
          <a:p>
            <a:r>
              <a:rPr lang="ps-AF" sz="2000" dirty="0"/>
              <a:t>د رواني او پیداگوژیکی د خدماتو ادارې سره د ضرورت په وخت اړیکه نیوله</a:t>
            </a:r>
            <a:endParaRPr lang="nb-NO" sz="2000" dirty="0"/>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000" dirty="0"/>
              <a:t>د وخت څخه ورسته مصروفیت</a:t>
            </a:r>
            <a:endParaRPr lang="en-US" sz="50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ورزش</a:t>
            </a:r>
          </a:p>
          <a:p>
            <a:r>
              <a:rPr lang="ps-AF" sz="2200" dirty="0"/>
              <a:t>کلتوری مصروفیتونه لکه تیاتر، نڅا او داسې نور</a:t>
            </a:r>
          </a:p>
          <a:p>
            <a:r>
              <a:rPr lang="ps-AF" sz="2200" dirty="0"/>
              <a:t>په نږدې چاپیریال کې مصروفیتونه</a:t>
            </a:r>
          </a:p>
          <a:p>
            <a:r>
              <a:rPr lang="ps-AF" sz="2200" dirty="0"/>
              <a:t>ملګري</a:t>
            </a:r>
          </a:p>
          <a:p>
            <a:r>
              <a:rPr lang="ps-AF" sz="2200" dirty="0"/>
              <a:t>هر څه یو قیمت لري</a:t>
            </a:r>
            <a:endParaRPr lang="en-US" sz="2200" dirty="0"/>
          </a:p>
          <a:p>
            <a:pPr marL="0" indent="0">
              <a:buNone/>
            </a:pPr>
            <a:endParaRPr lang="ps-AF" sz="2200" dirty="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ps-AF" sz="5400" dirty="0"/>
              <a:t>د ناروغتیا په وخت کې څوک مرسته کولاې شي</a:t>
            </a:r>
            <a:endParaRPr lang="nb-NO" sz="5400" dirty="0"/>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en-US" sz="1700" dirty="0"/>
          </a:p>
          <a:p>
            <a:pPr marL="0"/>
            <a:r>
              <a:rPr lang="ps-AF" sz="1700" dirty="0"/>
              <a:t>کورنې ډاکتر</a:t>
            </a:r>
          </a:p>
          <a:p>
            <a:pPr marL="0"/>
            <a:r>
              <a:rPr lang="ps-AF" sz="1700" dirty="0"/>
              <a:t>صحي کلینیک</a:t>
            </a:r>
          </a:p>
          <a:p>
            <a:pPr marL="0"/>
            <a:r>
              <a:rPr lang="ps-AF" sz="1700" dirty="0"/>
              <a:t>مؤظف ډاکتر</a:t>
            </a:r>
          </a:p>
          <a:p>
            <a:pPr marL="0"/>
            <a:r>
              <a:rPr lang="ps-AF" sz="1700" dirty="0"/>
              <a:t>د صحي اختصاصی خدمات</a:t>
            </a:r>
            <a:endParaRPr lang="nb-NO" sz="1700" dirty="0"/>
          </a:p>
          <a:p>
            <a:pPr marL="0"/>
            <a:r>
              <a:rPr lang="ps-AF" sz="1700" dirty="0"/>
              <a:t>د ښاروالې صحي خدمات</a:t>
            </a:r>
          </a:p>
          <a:p>
            <a:pPr marL="0"/>
            <a:r>
              <a:rPr lang="ps-AF" sz="1700" dirty="0"/>
              <a:t>د کورنې د خوندیتوب دفتر</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3.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54</TotalTime>
  <Words>3005</Words>
  <Application>Microsoft Office PowerPoint</Application>
  <PresentationFormat>Widescreen</PresentationFormat>
  <Paragraphs>199</Paragraphs>
  <Slides>17</Slides>
  <Notes>16</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Söhne</vt:lpstr>
      <vt:lpstr>Office-tema</vt:lpstr>
      <vt:lpstr>دوهمه غونډه</vt:lpstr>
      <vt:lpstr>کورنې کار</vt:lpstr>
      <vt:lpstr>د نن ورځې آجندا</vt:lpstr>
      <vt:lpstr>د رفاه حکومت</vt:lpstr>
      <vt:lpstr>په ناروې کې د والدین د رول لوبولو څخه څه تمه کیږي</vt:lpstr>
      <vt:lpstr>وړکتون</vt:lpstr>
      <vt:lpstr>ښوونځې</vt:lpstr>
      <vt:lpstr>د وخت څخه ورسته مصروفیت</vt:lpstr>
      <vt:lpstr>د ناروغتیا په وخت کې څوک مرسته کولاې شي</vt:lpstr>
      <vt:lpstr>د ښاروالې خدمات</vt:lpstr>
      <vt:lpstr>PowerPoint-presentasjon</vt:lpstr>
      <vt:lpstr>د ماشوم خوندیتوب اداره</vt:lpstr>
      <vt:lpstr>څه شې په کافي اندازه ښه دي ؟</vt:lpstr>
      <vt:lpstr>د مسلکی خلکو څخه مشوره</vt:lpstr>
      <vt:lpstr>د والدینو د لارښوونې گروپ</vt:lpstr>
      <vt:lpstr>کورنې کار</vt:lpstr>
      <vt:lpstr>ګټور لینکونه او آدرسونه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Fazel Ahmad Azizi</cp:lastModifiedBy>
  <cp:revision>23</cp:revision>
  <dcterms:created xsi:type="dcterms:W3CDTF">2024-04-26T11:39:09Z</dcterms:created>
  <dcterms:modified xsi:type="dcterms:W3CDTF">2024-06-05T11:10:39Z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