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0" r:id="rId2"/>
  </p:sldMasterIdLst>
  <p:notesMasterIdLst>
    <p:notesMasterId r:id="rId21"/>
  </p:notesMasterIdLst>
  <p:sldIdLst>
    <p:sldId id="256" r:id="rId3"/>
    <p:sldId id="306" r:id="rId4"/>
    <p:sldId id="288" r:id="rId5"/>
    <p:sldId id="259" r:id="rId6"/>
    <p:sldId id="307" r:id="rId7"/>
    <p:sldId id="296" r:id="rId8"/>
    <p:sldId id="289" r:id="rId9"/>
    <p:sldId id="290" r:id="rId10"/>
    <p:sldId id="286" r:id="rId11"/>
    <p:sldId id="291" r:id="rId12"/>
    <p:sldId id="295" r:id="rId13"/>
    <p:sldId id="292" r:id="rId14"/>
    <p:sldId id="293" r:id="rId15"/>
    <p:sldId id="294" r:id="rId16"/>
    <p:sldId id="282" r:id="rId17"/>
    <p:sldId id="272" r:id="rId18"/>
    <p:sldId id="310" r:id="rId19"/>
    <p:sldId id="265" r:id="rId20"/>
  </p:sldIdLst>
  <p:sldSz cx="12192000" cy="6858000"/>
  <p:notesSz cx="6858000" cy="9144000"/>
  <p:defaultTextStyle>
    <a:defPPr rtl="0">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79756F-9A7A-4AC8-B429-0E576040B13B}" v="11" dt="2024-05-27T21:30:33.7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ommentAuthors" Target="commentAuthors.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5B99DBEE-FE07-48A2-9B27-6DF4D6220B70}" type="datetimeFigureOut">
              <a:t>5/28/2024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rw"/>
              <a:t>Click to edit Master text styles</a:t>
            </a:r>
          </a:p>
          <a:p>
            <a:pPr lvl="1" rtl="0"/>
            <a:r>
              <a:rPr lang="rw"/>
              <a:t>Second level</a:t>
            </a:r>
          </a:p>
          <a:p>
            <a:pPr lvl="2" rtl="0"/>
            <a:r>
              <a:rPr lang="rw"/>
              <a:t>Third level</a:t>
            </a:r>
          </a:p>
          <a:p>
            <a:pPr lvl="3" rtl="0"/>
            <a:r>
              <a:rPr lang="rw"/>
              <a:t>Fourth level</a:t>
            </a:r>
          </a:p>
          <a:p>
            <a:pPr lvl="4" rtl="0"/>
            <a:r>
              <a:rPr lang="rw"/>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58940A1C-C1EE-4646-B7A5-2E7169BACB61}" type="slidenum">
              <a:t>‹#›</a:t>
            </a:fld>
            <a:endParaRPr lang="en-US"/>
          </a:p>
        </p:txBody>
      </p:sp>
    </p:spTree>
    <p:extLst>
      <p:ext uri="{BB962C8B-B14F-4D97-AF65-F5344CB8AC3E}">
        <p14:creationId xmlns:p14="http://schemas.microsoft.com/office/powerpoint/2010/main" val="4054665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reddbarna.no/content/uploads/2021/01/RB_foreldrebrosjyre_flyktninger_Norsk_endelig-versjon_25_nov_22.pdf"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mentalhelse.no/fa-hjelp/foreldresupport/" TargetMode="External"/><Relationship Id="rId4" Type="http://schemas.openxmlformats.org/officeDocument/2006/relationships/hyperlink" Target="https://www.rvts-flyktningbrosjyrer.no/"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rettentil.no/fra-bekymring-til-hjelp/a-leve-med-krysskultur"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rw"/>
              <a:t>På møte 3 og 4 ønsker vi at dere som veiledere inkluderer det dere tenker er mest relevant for gruppen fra det foreldreveiledningsprogrammet du er sertifisert i, og som dere tilbyr i kommunen. </a:t>
            </a:r>
          </a:p>
          <a:p>
            <a:pPr rtl="0"/>
            <a:endParaRPr lang="nb-NO"/>
          </a:p>
          <a:p>
            <a:pPr rtl="0"/>
            <a:r>
              <a:rPr lang="rw"/>
              <a:t>Noen forslag til hjelpematriell </a:t>
            </a:r>
          </a:p>
          <a:p>
            <a:pPr rtl="0"/>
            <a:r>
              <a:rPr lang="rw">
                <a:ea typeface="+mn-lt"/>
                <a:cs typeface="+mn-lt"/>
                <a:hlinkClick r:id="rId3"/>
              </a:rPr>
              <a:t>https://www.reddbarna.no/content/uploads/2021/01/RB_foreldrebrosjyre_flyktninger_Norsk_endelig-versjon_25_nov_22.pdf</a:t>
            </a:r>
            <a:r>
              <a:rPr lang="rw">
                <a:ea typeface="+mn-lt"/>
                <a:cs typeface="+mn-lt"/>
              </a:rPr>
              <a:t> </a:t>
            </a:r>
          </a:p>
          <a:p>
            <a:pPr rtl="0"/>
            <a:r>
              <a:rPr lang="rw">
                <a:ea typeface="+mn-lt"/>
                <a:cs typeface="+mn-lt"/>
              </a:rPr>
              <a:t>(mange språk)</a:t>
            </a:r>
          </a:p>
          <a:p>
            <a:pPr rtl="0"/>
            <a:endParaRPr lang="nb-NO">
              <a:ea typeface="+mn-lt"/>
              <a:cs typeface="+mn-lt"/>
            </a:endParaRPr>
          </a:p>
          <a:p>
            <a:pPr rtl="0"/>
            <a:r>
              <a:rPr lang="rw">
                <a:hlinkClick r:id="rId4"/>
              </a:rPr>
              <a:t>https://www.rvts-flyktningbrosjyrer.no</a:t>
            </a:r>
            <a:endParaRPr lang="nb-NO">
              <a:ea typeface="+mn-lt"/>
              <a:cs typeface="+mn-lt"/>
            </a:endParaRPr>
          </a:p>
          <a:p>
            <a:pPr rtl="0"/>
            <a:endParaRPr lang="nb-NO"/>
          </a:p>
          <a:p>
            <a:pPr rtl="0"/>
            <a:r>
              <a:rPr lang="rw">
                <a:hlinkClick r:id="rId5"/>
              </a:rPr>
              <a:t>https://mentalhelse.no/fa-hjelp/foreldresupport/</a:t>
            </a:r>
            <a:endParaRPr lang="nb-NO"/>
          </a:p>
          <a:p>
            <a:pPr rtl="0"/>
            <a:endParaRPr lang="nb-NO"/>
          </a:p>
        </p:txBody>
      </p:sp>
      <p:sp>
        <p:nvSpPr>
          <p:cNvPr id="4" name="Plassholder for lysbildenummer 3"/>
          <p:cNvSpPr>
            <a:spLocks noGrp="1"/>
          </p:cNvSpPr>
          <p:nvPr>
            <p:ph type="sldNum" sz="quarter" idx="5"/>
          </p:nvPr>
        </p:nvSpPr>
        <p:spPr/>
        <p:txBody>
          <a:bodyPr rtlCol="0"/>
          <a:lstStyle/>
          <a:p>
            <a:pPr rtl="0"/>
            <a:fld id="{58940A1C-C1EE-4646-B7A5-2E7169BACB61}" type="slidenum">
              <a:rPr lang="nb-NO" smtClean="0"/>
              <a:t>1</a:t>
            </a:fld>
            <a:endParaRPr lang="nb-NO"/>
          </a:p>
        </p:txBody>
      </p:sp>
    </p:spTree>
    <p:extLst>
      <p:ext uri="{BB962C8B-B14F-4D97-AF65-F5344CB8AC3E}">
        <p14:creationId xmlns:p14="http://schemas.microsoft.com/office/powerpoint/2010/main" val="1880706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marL="228600" indent="-228600" rtl="0">
              <a:buFont typeface=""/>
              <a:buChar char="•"/>
            </a:pPr>
            <a:endParaRPr lang="en-US" sz="1200">
              <a:cs typeface="Arial"/>
            </a:endParaRPr>
          </a:p>
          <a:p>
            <a:pPr marL="228600" indent="-228600" rtl="0">
              <a:buFont typeface=""/>
              <a:buChar char="•"/>
            </a:pPr>
            <a:r>
              <a:rPr lang="rw" sz="1200">
                <a:cs typeface="Calibri"/>
              </a:rPr>
              <a:t>Voksne kan si "Ikke tenk på det" men barnet vil fortsette å tenke på det.  </a:t>
            </a:r>
            <a:endParaRPr lang="en-US">
              <a:cs typeface="Calibri"/>
            </a:endParaRPr>
          </a:p>
          <a:p>
            <a:pPr marL="228600" indent="-228600" rtl="0">
              <a:buFont typeface=""/>
              <a:buChar char="•"/>
            </a:pPr>
            <a:endParaRPr lang="en-US" sz="1200">
              <a:cs typeface="Arial"/>
            </a:endParaRPr>
          </a:p>
          <a:p>
            <a:pPr marL="228600" indent="-228600" rtl="0">
              <a:buFont typeface=""/>
              <a:buChar char="•"/>
            </a:pPr>
            <a:r>
              <a:rPr lang="rw" sz="1200">
                <a:ea typeface="+mn-lt"/>
                <a:cs typeface="+mn-lt"/>
              </a:rPr>
              <a:t>Barn kan føle seg ensom og trist hvis de ikke får snakket med det som har skjedd,</a:t>
            </a:r>
            <a:endParaRPr lang="en-US" sz="1200">
              <a:cs typeface="Arial"/>
            </a:endParaRPr>
          </a:p>
          <a:p>
            <a:pPr rtl="0"/>
            <a:endParaRPr lang="nb-NO"/>
          </a:p>
          <a:p>
            <a:pPr rtl="0"/>
            <a:r>
              <a:rPr lang="rw"/>
              <a:t>Lett å bli sint og irritert på barn som er krevende eller klengete. Kjeft kan gjøre ting verre, barna blir mer usikker og utrygg</a:t>
            </a:r>
            <a:endParaRPr lang="en-US"/>
          </a:p>
          <a:p>
            <a:pPr rtl="0"/>
            <a:r>
              <a:rPr lang="rw"/>
              <a:t>Og særlig hvis du selv er sliten</a:t>
            </a:r>
            <a:endParaRPr lang="en-US"/>
          </a:p>
          <a:p>
            <a:pPr rtl="0"/>
            <a:r>
              <a:rPr lang="rw"/>
              <a:t>Barna kan savne steder, mennesker og vaner de er vant til. </a:t>
            </a:r>
            <a:endParaRPr lang="en-US">
              <a:cs typeface="Calibri"/>
            </a:endParaRPr>
          </a:p>
          <a:p>
            <a:pPr rtl="0"/>
            <a:endParaRPr lang="en-US"/>
          </a:p>
          <a:p>
            <a:pPr rtl="0"/>
            <a:r>
              <a:rPr lang="rw"/>
              <a:t>Oppgave: Hva tror du barnet ditt savner?  (refleksjon)</a:t>
            </a:r>
            <a:endParaRPr lang="en-US">
              <a:cs typeface="Calibri"/>
            </a:endParaRPr>
          </a:p>
          <a:p>
            <a:pPr rtl="0"/>
            <a:endParaRPr lang="en-US"/>
          </a:p>
          <a:p>
            <a:pPr rtl="0"/>
            <a:r>
              <a:rPr lang="rw"/>
              <a:t>Vanskelig å snakke med barna om det som er vondt fordi selv har det tungt eller fordi man ikke vil gjøre det verre for barna. </a:t>
            </a:r>
            <a:endParaRPr lang="en-US">
              <a:cs typeface="Calibri"/>
            </a:endParaRPr>
          </a:p>
          <a:p>
            <a:pPr rtl="0"/>
            <a:r>
              <a:rPr lang="rw"/>
              <a:t>Barna trenger at det er lov til å snakke om det de har opplevd og opplever, gjerne I lek (mindre barn) og det er gjør godt å få sette ord på det de har opplevd. </a:t>
            </a:r>
            <a:endParaRPr lang="en-US">
              <a:cs typeface="Calibri"/>
            </a:endParaRPr>
          </a:p>
          <a:p>
            <a:pPr rtl="0"/>
            <a:endParaRPr lang="en-US"/>
          </a:p>
          <a:p>
            <a:pPr rtl="0"/>
            <a:r>
              <a:rPr lang="rw"/>
              <a:t>Det er greit å gråte som voksen og bli lei seg, men barnet trenger å vite at det ikke er barnets skyld at den voksne er lei seg og trenger mange forsikringer på dette. </a:t>
            </a:r>
          </a:p>
          <a:p>
            <a:pPr rtl="0"/>
            <a:endParaRPr lang="en-US"/>
          </a:p>
          <a:p>
            <a:pPr rtl="0"/>
            <a:r>
              <a:rPr lang="rw">
                <a:cs typeface="Calibri"/>
              </a:rPr>
              <a:t>Gi en ordentlig unnskyldning om du reagerer på en måte somdu tenker I ettertid at ble dum. Ta ansvaret for egen reaksjon og si at du er lei deg for at det ble dumt. </a:t>
            </a:r>
          </a:p>
          <a:p>
            <a:pPr rtl="0"/>
            <a:r>
              <a:rPr lang="rw"/>
              <a:t> </a:t>
            </a:r>
          </a:p>
          <a:p>
            <a:pPr rtl="0"/>
            <a:endParaRPr lang="nb-NO"/>
          </a:p>
          <a:p>
            <a:pPr rtl="0"/>
            <a:endParaRPr lang="nb-NO">
              <a:cs typeface="Calibri"/>
            </a:endParaRPr>
          </a:p>
          <a:p>
            <a:pPr rtl="0"/>
            <a:endParaRPr lang="nb-NO"/>
          </a:p>
          <a:p>
            <a:pPr rtl="0"/>
            <a:endParaRPr lang="nb-NO"/>
          </a:p>
        </p:txBody>
      </p:sp>
      <p:sp>
        <p:nvSpPr>
          <p:cNvPr id="4" name="Plassholder for lysbildenummer 3"/>
          <p:cNvSpPr>
            <a:spLocks noGrp="1"/>
          </p:cNvSpPr>
          <p:nvPr>
            <p:ph type="sldNum" sz="quarter" idx="5"/>
          </p:nvPr>
        </p:nvSpPr>
        <p:spPr/>
        <p:txBody>
          <a:bodyPr rtlCol="0"/>
          <a:lstStyle/>
          <a:p>
            <a:pPr rtl="0"/>
            <a:fld id="{58940A1C-C1EE-4646-B7A5-2E7169BACB61}" type="slidenum">
              <a:rPr lang="nb-NO" smtClean="0"/>
              <a:t>10</a:t>
            </a:fld>
            <a:endParaRPr lang="nb-NO"/>
          </a:p>
        </p:txBody>
      </p:sp>
    </p:spTree>
    <p:extLst>
      <p:ext uri="{BB962C8B-B14F-4D97-AF65-F5344CB8AC3E}">
        <p14:creationId xmlns:p14="http://schemas.microsoft.com/office/powerpoint/2010/main" val="1658447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rw"/>
              <a:t>Her skal dere gå igjennom noen måter å møte barn som har det vanskelig på i plenum. Man skal i fellesskap finne eksempler på hvordan det kan se ut i praksis. Her gis det rom for å fortelle egne eksempler. Kursholder bør være forberedt på å komme med noen eksempler under hvert punkt, og vi gir dere noen forslag. </a:t>
            </a:r>
          </a:p>
        </p:txBody>
      </p:sp>
      <p:sp>
        <p:nvSpPr>
          <p:cNvPr id="4" name="Plassholder for lysbildenummer 3"/>
          <p:cNvSpPr>
            <a:spLocks noGrp="1"/>
          </p:cNvSpPr>
          <p:nvPr>
            <p:ph type="sldNum" sz="quarter" idx="5"/>
          </p:nvPr>
        </p:nvSpPr>
        <p:spPr/>
        <p:txBody>
          <a:bodyPr rtlCol="0"/>
          <a:lstStyle/>
          <a:p>
            <a:pPr rtl="0"/>
            <a:fld id="{58940A1C-C1EE-4646-B7A5-2E7169BACB61}" type="slidenum">
              <a:rPr lang="nb-NO" smtClean="0"/>
              <a:t>11</a:t>
            </a:fld>
            <a:endParaRPr lang="nb-NO"/>
          </a:p>
        </p:txBody>
      </p:sp>
    </p:spTree>
    <p:extLst>
      <p:ext uri="{BB962C8B-B14F-4D97-AF65-F5344CB8AC3E}">
        <p14:creationId xmlns:p14="http://schemas.microsoft.com/office/powerpoint/2010/main" val="2346686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rw"/>
              <a:t>Det som er viktig I denne sammenhengen er å følge barnets initiativ til kontakt og å snakke om det som er vanskelig. Tilpasse seg barnets alder og uttrykksform. Å snake om det som en vanskelig er ofte godt for barn, likt som voksne. La de få snakke seg tom, lytt, prøv å møt med forståelse. </a:t>
            </a:r>
          </a:p>
          <a:p>
            <a:pPr rtl="0"/>
            <a:r>
              <a:rPr lang="rw"/>
              <a:t>Barna kan mangle ord og kan trenge hjelp til å uttrykke seg. Det kan være vanskelig å uttrykke de følelsene en har inni seg, så da kan man som voksen forsiktig “gjette”, så retter gjerne barnet på deg om du tar feil. </a:t>
            </a:r>
          </a:p>
          <a:p>
            <a:pPr rtl="0"/>
            <a:r>
              <a:rPr lang="rw"/>
              <a:t>Mange barn forteller gjerne om det som er vanskelig igjennom lek, tegninger osv. </a:t>
            </a:r>
          </a:p>
          <a:p>
            <a:pPr rtl="0"/>
            <a:endParaRPr lang="en-US"/>
          </a:p>
          <a:p>
            <a:pPr rtl="0"/>
            <a:r>
              <a:rPr lang="rw"/>
              <a:t>Det som er viktig er at barnet ikke tror at det som har hendt og er vanskelig er deres feil. De trenger gjerne gjentatte forsikringer på at det ikke er deres feil at dere har flyttet osv. </a:t>
            </a:r>
          </a:p>
          <a:p>
            <a:pPr rtl="0"/>
            <a:endParaRPr lang="en-US"/>
          </a:p>
          <a:p>
            <a:pPr rtl="0"/>
            <a:r>
              <a:rPr lang="rw"/>
              <a:t>Vanskelig å snakke med barna om det som er vondt fordi selv har det tungt eller fordi man ikke vil gjøre det verre for barna. </a:t>
            </a:r>
          </a:p>
          <a:p>
            <a:pPr rtl="0"/>
            <a:r>
              <a:rPr lang="rw"/>
              <a:t>Barna trenger at det er lov til å snakke om det de har opplevd og opplever, gjerne I lek (mindre barn) og det er gjør godt å få sette ord på det de har opplevd. </a:t>
            </a:r>
          </a:p>
          <a:p>
            <a:pPr rtl="0"/>
            <a:endParaRPr lang="en-US"/>
          </a:p>
          <a:p>
            <a:pPr rtl="0"/>
            <a:r>
              <a:rPr lang="rw"/>
              <a:t>Det er greit å gråte som voksen og bli lei seg, men barnet trenger å vite at det ikke er barnets skyld at den voksne er lei seg. </a:t>
            </a:r>
          </a:p>
          <a:p>
            <a:pPr rtl="0"/>
            <a:r>
              <a:rPr lang="rw"/>
              <a:t> Noe om at baret viser vei </a:t>
            </a:r>
          </a:p>
          <a:p>
            <a:pPr rtl="0"/>
            <a:endParaRPr lang="nb-NO"/>
          </a:p>
          <a:p>
            <a:pPr rtl="0"/>
            <a:r>
              <a:rPr lang="rw"/>
              <a:t>FÅ INN BARNA SOM ER FOR FLINKE</a:t>
            </a:r>
          </a:p>
        </p:txBody>
      </p:sp>
      <p:sp>
        <p:nvSpPr>
          <p:cNvPr id="4" name="Plassholder for lysbildenummer 3"/>
          <p:cNvSpPr>
            <a:spLocks noGrp="1"/>
          </p:cNvSpPr>
          <p:nvPr>
            <p:ph type="sldNum" sz="quarter" idx="5"/>
          </p:nvPr>
        </p:nvSpPr>
        <p:spPr/>
        <p:txBody>
          <a:bodyPr rtlCol="0"/>
          <a:lstStyle/>
          <a:p>
            <a:pPr rtl="0"/>
            <a:fld id="{58940A1C-C1EE-4646-B7A5-2E7169BACB61}" type="slidenum">
              <a:rPr lang="nb-NO" smtClean="0"/>
              <a:t>12</a:t>
            </a:fld>
            <a:endParaRPr lang="nb-NO"/>
          </a:p>
        </p:txBody>
      </p:sp>
    </p:spTree>
    <p:extLst>
      <p:ext uri="{BB962C8B-B14F-4D97-AF65-F5344CB8AC3E}">
        <p14:creationId xmlns:p14="http://schemas.microsoft.com/office/powerpoint/2010/main" val="203038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rw">
                <a:solidFill>
                  <a:srgbClr val="3F3F3F"/>
                </a:solidFill>
                <a:effectLst/>
                <a:latin typeface="Helvetica" pitchFamily="2" charset="0"/>
              </a:rPr>
              <a:t>Ellers er jo pilarene i traumebevisst omsorg gode å ta med inn i notatdelen:</a:t>
            </a:r>
          </a:p>
          <a:p>
            <a:pPr rtl="0"/>
            <a:r>
              <a:rPr lang="rw">
                <a:solidFill>
                  <a:srgbClr val="3F3F3F"/>
                </a:solidFill>
                <a:effectLst/>
                <a:latin typeface="Helvetica" pitchFamily="2" charset="0"/>
              </a:rPr>
              <a:t>- trygghet</a:t>
            </a:r>
          </a:p>
          <a:p>
            <a:pPr rtl="0"/>
            <a:r>
              <a:rPr lang="rw">
                <a:solidFill>
                  <a:srgbClr val="3F3F3F"/>
                </a:solidFill>
                <a:effectLst/>
                <a:latin typeface="Helvetica" pitchFamily="2" charset="0"/>
              </a:rPr>
              <a:t>- relasjon</a:t>
            </a:r>
          </a:p>
          <a:p>
            <a:pPr rtl="0"/>
            <a:r>
              <a:rPr lang="rw">
                <a:solidFill>
                  <a:srgbClr val="3F3F3F"/>
                </a:solidFill>
                <a:effectLst/>
                <a:latin typeface="Helvetica" pitchFamily="2" charset="0"/>
              </a:rPr>
              <a:t>- følelsesregulering</a:t>
            </a:r>
          </a:p>
          <a:p>
            <a:pPr rtl="0"/>
            <a:r>
              <a:rPr lang="rw">
                <a:solidFill>
                  <a:srgbClr val="3F3F3F"/>
                </a:solidFill>
                <a:effectLst/>
                <a:latin typeface="Helvetica" pitchFamily="2" charset="0"/>
              </a:rPr>
              <a:t>- mestring og evnen til å se sammenheng.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solidFill>
                <a:srgbClr val="3F3F3F"/>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w">
                <a:solidFill>
                  <a:srgbClr val="3F3F3F"/>
                </a:solidFill>
                <a:effectLst/>
                <a:latin typeface="Helvetica" pitchFamily="2" charset="0"/>
              </a:rPr>
              <a:t>det aller viktigste hvis barnet vider at hen har det vondt, er å skape gode og forutsigbare rutiner. Dette bidrar til å skape trygghet når barnet har det vanskelig. Relasjonen de har med barnet sitt skaper også trygghet, og noen ganger er det den viktigste hjelpe man kan gi: trøst. </a:t>
            </a:r>
          </a:p>
          <a:p>
            <a:pPr rtl="0"/>
            <a:endParaRPr lang="nb-NO"/>
          </a:p>
        </p:txBody>
      </p:sp>
      <p:sp>
        <p:nvSpPr>
          <p:cNvPr id="4" name="Plassholder for lysbildenummer 3"/>
          <p:cNvSpPr>
            <a:spLocks noGrp="1"/>
          </p:cNvSpPr>
          <p:nvPr>
            <p:ph type="sldNum" sz="quarter" idx="5"/>
          </p:nvPr>
        </p:nvSpPr>
        <p:spPr/>
        <p:txBody>
          <a:bodyPr rtlCol="0"/>
          <a:lstStyle/>
          <a:p>
            <a:pPr rtl="0"/>
            <a:fld id="{58940A1C-C1EE-4646-B7A5-2E7169BACB61}" type="slidenum">
              <a:rPr lang="nb-NO" smtClean="0"/>
              <a:t>13</a:t>
            </a:fld>
            <a:endParaRPr lang="nb-NO"/>
          </a:p>
        </p:txBody>
      </p:sp>
    </p:spTree>
    <p:extLst>
      <p:ext uri="{BB962C8B-B14F-4D97-AF65-F5344CB8AC3E}">
        <p14:creationId xmlns:p14="http://schemas.microsoft.com/office/powerpoint/2010/main" val="12591690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rw"/>
              <a:t>Bake inn noe av dette i eksempler Hva trenger barn som er utagernede, stille og</a:t>
            </a:r>
          </a:p>
          <a:p>
            <a:pPr rtl="0"/>
            <a:endParaRPr lang="nb-NO"/>
          </a:p>
          <a:p>
            <a:pPr rtl="0"/>
            <a:r>
              <a:rPr lang="rw"/>
              <a:t>Komme med eksempler i plenum . </a:t>
            </a:r>
          </a:p>
          <a:p>
            <a:pPr rtl="0"/>
            <a:endParaRPr lang="nb-NO"/>
          </a:p>
          <a:p>
            <a:pPr rtl="0"/>
            <a:r>
              <a:rPr lang="rw"/>
              <a:t>Hva er de vant til for å møte barna? Er de vant med å snakke, fortelle et eventyr eller historie om noe lignende?</a:t>
            </a:r>
          </a:p>
          <a:p>
            <a:pPr rtl="0"/>
            <a:endParaRPr lang="nb-NO"/>
          </a:p>
          <a:p>
            <a:pPr rtl="0"/>
            <a:endParaRPr lang="nb-NO"/>
          </a:p>
        </p:txBody>
      </p:sp>
      <p:sp>
        <p:nvSpPr>
          <p:cNvPr id="4" name="Plassholder for lysbildenummer 3"/>
          <p:cNvSpPr>
            <a:spLocks noGrp="1"/>
          </p:cNvSpPr>
          <p:nvPr>
            <p:ph type="sldNum" sz="quarter" idx="5"/>
          </p:nvPr>
        </p:nvSpPr>
        <p:spPr/>
        <p:txBody>
          <a:bodyPr rtlCol="0"/>
          <a:lstStyle/>
          <a:p>
            <a:pPr rtl="0"/>
            <a:fld id="{58940A1C-C1EE-4646-B7A5-2E7169BACB61}" type="slidenum">
              <a:rPr lang="nb-NO" smtClean="0"/>
              <a:t>14</a:t>
            </a:fld>
            <a:endParaRPr lang="nb-NO"/>
          </a:p>
        </p:txBody>
      </p:sp>
    </p:spTree>
    <p:extLst>
      <p:ext uri="{BB962C8B-B14F-4D97-AF65-F5344CB8AC3E}">
        <p14:creationId xmlns:p14="http://schemas.microsoft.com/office/powerpoint/2010/main" val="13399375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rw" sz="1200"/>
              <a:t>En oppgave som fremmer krysskultur? </a:t>
            </a:r>
          </a:p>
          <a:p>
            <a:pPr rtl="0"/>
            <a:r>
              <a:rPr lang="rw" sz="1200"/>
              <a:t>En oppgave som får de til å tenke på hvordan de kan møte barnas vonde følelser på en god måte, evt teste ut mer til neste gang. </a:t>
            </a:r>
          </a:p>
          <a:p>
            <a:pPr rtl="0"/>
            <a:endParaRPr lang="en-US" sz="1200"/>
          </a:p>
          <a:p>
            <a:pPr rtl="0"/>
            <a:r>
              <a:rPr lang="rw" sz="1200"/>
              <a:t>LEGG GJERNE INN EGNE OPPGAVER HER </a:t>
            </a:r>
          </a:p>
          <a:p>
            <a:pPr rtl="0"/>
            <a:endParaRPr lang="nb-NO"/>
          </a:p>
        </p:txBody>
      </p:sp>
      <p:sp>
        <p:nvSpPr>
          <p:cNvPr id="4" name="Plassholder for lysbildenummer 3"/>
          <p:cNvSpPr>
            <a:spLocks noGrp="1"/>
          </p:cNvSpPr>
          <p:nvPr>
            <p:ph type="sldNum" sz="quarter" idx="5"/>
          </p:nvPr>
        </p:nvSpPr>
        <p:spPr/>
        <p:txBody>
          <a:bodyPr rtlCol="0"/>
          <a:lstStyle/>
          <a:p>
            <a:pPr rtl="0"/>
            <a:fld id="{58940A1C-C1EE-4646-B7A5-2E7169BACB61}" type="slidenum">
              <a:rPr lang="nb-NO" smtClean="0"/>
              <a:t>16</a:t>
            </a:fld>
            <a:endParaRPr lang="nb-NO"/>
          </a:p>
        </p:txBody>
      </p:sp>
    </p:spTree>
    <p:extLst>
      <p:ext uri="{BB962C8B-B14F-4D97-AF65-F5344CB8AC3E}">
        <p14:creationId xmlns:p14="http://schemas.microsoft.com/office/powerpoint/2010/main" val="2040972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spcBef>
                <a:spcPct val="0"/>
              </a:spcBef>
              <a:spcAft>
                <a:spcPct val="0"/>
              </a:spcAft>
            </a:pPr>
            <a:r>
              <a:rPr lang="rw">
                <a:ea typeface="Calibri"/>
                <a:cs typeface="Calibri"/>
              </a:rPr>
              <a:t>Stikkord til manus: </a:t>
            </a:r>
            <a:endParaRPr lang="nb-NO"/>
          </a:p>
          <a:p>
            <a:pPr marL="171450" indent="-171450" rtl="0">
              <a:spcBef>
                <a:spcPct val="0"/>
              </a:spcBef>
              <a:spcAft>
                <a:spcPct val="0"/>
              </a:spcAft>
              <a:buFont typeface="Calibri"/>
              <a:buChar char="-"/>
            </a:pPr>
            <a:r>
              <a:rPr lang="rw">
                <a:ea typeface="Calibri" panose="020F0502020204030204"/>
                <a:cs typeface="Calibri" panose="020F0502020204030204"/>
              </a:rPr>
              <a:t>Dette var det vi hadde for i dag</a:t>
            </a:r>
          </a:p>
          <a:p>
            <a:pPr marL="171450" indent="-171450" rtl="0">
              <a:spcBef>
                <a:spcPct val="0"/>
              </a:spcBef>
              <a:spcAft>
                <a:spcPct val="0"/>
              </a:spcAft>
              <a:buFont typeface="Calibri"/>
              <a:buChar char="-"/>
            </a:pPr>
            <a:r>
              <a:rPr lang="rw">
                <a:ea typeface="Calibri" panose="020F0502020204030204"/>
                <a:cs typeface="Calibri" panose="020F0502020204030204"/>
              </a:rPr>
              <a:t>Her følger det en del lenker til sider på internett dere kan finne mer informasjon og steder du kan henvende deg i kommunen</a:t>
            </a:r>
          </a:p>
          <a:p>
            <a:pPr rtl="0">
              <a:spcBef>
                <a:spcPct val="0"/>
              </a:spcBef>
              <a:spcAft>
                <a:spcPct val="0"/>
              </a:spcAft>
            </a:pPr>
            <a:endParaRPr lang="nb-NO">
              <a:ea typeface="Calibri" panose="020F0502020204030204"/>
              <a:cs typeface="Calibri" panose="020F0502020204030204"/>
            </a:endParaRPr>
          </a:p>
          <a:p>
            <a:pPr rtl="0">
              <a:spcBef>
                <a:spcPct val="0"/>
              </a:spcBef>
              <a:spcAft>
                <a:spcPct val="0"/>
              </a:spcAft>
            </a:pPr>
            <a:r>
              <a:rPr lang="rw">
                <a:ea typeface="Calibri" panose="020F0502020204030204"/>
                <a:cs typeface="Calibri" panose="020F0502020204030204"/>
              </a:rPr>
              <a:t>-----------------------------------------------------------------</a:t>
            </a:r>
            <a:endParaRPr lang="nb-NO">
              <a:cs typeface="Calibri"/>
            </a:endParaRPr>
          </a:p>
          <a:p>
            <a:pPr rtl="0">
              <a:spcBef>
                <a:spcPct val="0"/>
              </a:spcBef>
              <a:spcAft>
                <a:spcPct val="0"/>
              </a:spcAft>
            </a:pPr>
            <a:endParaRPr lang="nb-NO">
              <a:cs typeface="Calibri"/>
            </a:endParaRPr>
          </a:p>
          <a:p>
            <a:pPr rtl="0"/>
            <a:endParaRPr lang="en-US">
              <a:cs typeface="Calibri"/>
            </a:endParaRPr>
          </a:p>
          <a:p>
            <a:pPr rtl="0"/>
            <a:endParaRPr lang="nb-NO"/>
          </a:p>
        </p:txBody>
      </p:sp>
      <p:sp>
        <p:nvSpPr>
          <p:cNvPr id="4" name="Plassholder for lysbildenumm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5D2682E-EA7B-48D2-AF70-A6FD6035BDEF}"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222654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rw"/>
              <a:t>Denne siden er til dere som veiledere</a:t>
            </a:r>
          </a:p>
        </p:txBody>
      </p:sp>
      <p:sp>
        <p:nvSpPr>
          <p:cNvPr id="4" name="Plassholder for lysbildenummer 3"/>
          <p:cNvSpPr>
            <a:spLocks noGrp="1"/>
          </p:cNvSpPr>
          <p:nvPr>
            <p:ph type="sldNum" sz="quarter" idx="5"/>
          </p:nvPr>
        </p:nvSpPr>
        <p:spPr/>
        <p:txBody>
          <a:bodyPr rtlCol="0"/>
          <a:lstStyle/>
          <a:p>
            <a:pPr rtl="0"/>
            <a:fld id="{58940A1C-C1EE-4646-B7A5-2E7169BACB61}" type="slidenum">
              <a:rPr lang="nb-NO" smtClean="0"/>
              <a:t>18</a:t>
            </a:fld>
            <a:endParaRPr lang="nb-NO"/>
          </a:p>
        </p:txBody>
      </p:sp>
    </p:spTree>
    <p:extLst>
      <p:ext uri="{BB962C8B-B14F-4D97-AF65-F5344CB8AC3E}">
        <p14:creationId xmlns:p14="http://schemas.microsoft.com/office/powerpoint/2010/main" val="3785982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rw"/>
              <a:t>Bruk litt tid på å gå igjennom forrige ukes hjemmeoppgave. </a:t>
            </a:r>
          </a:p>
          <a:p>
            <a:pPr rtl="0"/>
            <a:endParaRPr lang="nb-NO"/>
          </a:p>
          <a:p>
            <a:pPr rtl="0"/>
            <a:endParaRPr lang="nb-NO"/>
          </a:p>
        </p:txBody>
      </p:sp>
      <p:sp>
        <p:nvSpPr>
          <p:cNvPr id="4" name="Plassholder for lysbildenummer 3"/>
          <p:cNvSpPr>
            <a:spLocks noGrp="1"/>
          </p:cNvSpPr>
          <p:nvPr>
            <p:ph type="sldNum" sz="quarter" idx="5"/>
          </p:nvPr>
        </p:nvSpPr>
        <p:spPr/>
        <p:txBody>
          <a:bodyPr rtlCol="0"/>
          <a:lstStyle/>
          <a:p>
            <a:pPr rtl="0"/>
            <a:fld id="{6849F525-E945-214F-9DFC-E578104817B9}" type="slidenum">
              <a:rPr lang="nb-NO" smtClean="0"/>
              <a:t>2</a:t>
            </a:fld>
            <a:endParaRPr lang="nb-NO"/>
          </a:p>
        </p:txBody>
      </p:sp>
    </p:spTree>
    <p:extLst>
      <p:ext uri="{BB962C8B-B14F-4D97-AF65-F5344CB8AC3E}">
        <p14:creationId xmlns:p14="http://schemas.microsoft.com/office/powerpoint/2010/main" val="536833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rw"/>
              <a:t>Denne dagen er slik at deltagerne på kurset kan komme med innspill og dele egne eksempler. Som gruppeleder er ditt hovedmål å gi psykoedukativ informasjon om stress, migrasjon og traumer for å normalisere dette. Dette for å gi en forståelse av at det ikke er rart om en synes det er stressende å tilpasse seg forventninger og livet i et nytt land – i tillegg til å gi informasjon om traumesymptomer. Videre skal du ta opp at det ikke alltid er lett å møte barn som har det vanskelig, særlig ikke når en selv står i en vanskelig situasjon. Dernest skal dere i fellesskap snakke om måter å møte barnets følelser på ved å lage eksempler på hvordan det kan se ut i praksis. Disse to møtene har mer fokus på samhandling i gruppen og skal legges opp mer som en tradisjonell foreldreveiledning. Gi rom for at deltagerne kan fortelle egne eksempler, og bruk det du kan fra foreldreveiledningskurs. </a:t>
            </a:r>
          </a:p>
        </p:txBody>
      </p:sp>
      <p:sp>
        <p:nvSpPr>
          <p:cNvPr id="4" name="Plassholder for lysbildenummer 3"/>
          <p:cNvSpPr>
            <a:spLocks noGrp="1"/>
          </p:cNvSpPr>
          <p:nvPr>
            <p:ph type="sldNum" sz="quarter" idx="5"/>
          </p:nvPr>
        </p:nvSpPr>
        <p:spPr/>
        <p:txBody>
          <a:bodyPr rtlCol="0"/>
          <a:lstStyle/>
          <a:p>
            <a:pPr rtl="0"/>
            <a:fld id="{58940A1C-C1EE-4646-B7A5-2E7169BACB61}" type="slidenum">
              <a:rPr lang="nb-NO" smtClean="0"/>
              <a:t>3</a:t>
            </a:fld>
            <a:endParaRPr lang="nb-NO"/>
          </a:p>
        </p:txBody>
      </p:sp>
    </p:spTree>
    <p:extLst>
      <p:ext uri="{BB962C8B-B14F-4D97-AF65-F5344CB8AC3E}">
        <p14:creationId xmlns:p14="http://schemas.microsoft.com/office/powerpoint/2010/main" val="66894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rw" noProof="0">
                <a:cs typeface="Calibri"/>
              </a:rPr>
              <a:t>Start dagen med en fellesrefleksjon. Kursleder spør gruppen og skriver opp på tavla; Hva trenger alle barn uansett hvor de bor og vokser opp?</a:t>
            </a:r>
          </a:p>
          <a:p>
            <a:pPr rtl="0"/>
            <a:r>
              <a:rPr lang="rw" noProof="0">
                <a:cs typeface="Calibri"/>
              </a:rPr>
              <a:t>Det som star på sliden er generelle, men hør med deltagerne om de kan gi noen eksempler. Forbered noen eksempler selv. </a:t>
            </a:r>
          </a:p>
          <a:p>
            <a:pPr rtl="0"/>
            <a:r>
              <a:rPr lang="rw" noProof="0">
                <a:cs typeface="Calibri"/>
              </a:rPr>
              <a:t>F.eks. Barnet trenger trøst om de slår seg eller er lei seg. </a:t>
            </a:r>
          </a:p>
          <a:p>
            <a:pPr rtl="0"/>
            <a:r>
              <a:rPr lang="rw" noProof="0">
                <a:cs typeface="Calibri"/>
              </a:rPr>
              <a:t>Barnet trenger mat.  </a:t>
            </a:r>
          </a:p>
          <a:p>
            <a:pPr rtl="0"/>
            <a:r>
              <a:rPr lang="rw" noProof="0">
                <a:cs typeface="Calibri"/>
              </a:rPr>
              <a:t>Barn trenger å kunne stole på at de rundt dem vil dem vel. </a:t>
            </a:r>
          </a:p>
          <a:p>
            <a:pPr rtl="0"/>
            <a:r>
              <a:rPr lang="rw" noProof="0">
                <a:cs typeface="Calibri"/>
              </a:rPr>
              <a:t>(FORBERED FLERE EKSEMPLER)</a:t>
            </a:r>
          </a:p>
        </p:txBody>
      </p:sp>
      <p:sp>
        <p:nvSpPr>
          <p:cNvPr id="4" name="Slide Number Placeholder 3"/>
          <p:cNvSpPr>
            <a:spLocks noGrp="1"/>
          </p:cNvSpPr>
          <p:nvPr>
            <p:ph type="sldNum" sz="quarter" idx="5"/>
          </p:nvPr>
        </p:nvSpPr>
        <p:spPr/>
        <p:txBody>
          <a:bodyPr rtlCol="0"/>
          <a:lstStyle/>
          <a:p>
            <a:pPr rtl="0"/>
            <a:fld id="{58940A1C-C1EE-4646-B7A5-2E7169BACB61}" type="slidenum">
              <a:t>4</a:t>
            </a:fld>
            <a:endParaRPr lang="en-US"/>
          </a:p>
        </p:txBody>
      </p:sp>
    </p:spTree>
    <p:extLst>
      <p:ext uri="{BB962C8B-B14F-4D97-AF65-F5344CB8AC3E}">
        <p14:creationId xmlns:p14="http://schemas.microsoft.com/office/powerpoint/2010/main" val="1485499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rw"/>
              <a:t>Film du kan bruke om det å være krysskulturell. </a:t>
            </a:r>
          </a:p>
          <a:p>
            <a:pPr rtl="0"/>
            <a:endParaRPr lang="nb-NO"/>
          </a:p>
          <a:p>
            <a:pPr rtl="0"/>
            <a:r>
              <a:rPr lang="rw"/>
              <a:t>https://www.imdi.no/nora/filmen-sara/?fbclid=IwZXh0bgNhZW0CMTEAAR2VxSLjtnwfwzGOqoFcn8CVkB8FUZiGW3RgP4GDVaUQo1aDUtd_u27Gpn4_aem_Acp8DQ3Q3QxDKAIhBdouNGM1aQgUvF6c2qm3WqXIgxwfIXISFe1MiceeJ0gqBN2Xkv1YoD8KrOJBE3W2HBkQ8cL0</a:t>
            </a:r>
            <a:endParaRPr lang="nb-NO">
              <a:cs typeface="Calibri"/>
            </a:endParaRPr>
          </a:p>
        </p:txBody>
      </p:sp>
      <p:sp>
        <p:nvSpPr>
          <p:cNvPr id="4" name="Plassholder for lysbildenummer 3"/>
          <p:cNvSpPr>
            <a:spLocks noGrp="1"/>
          </p:cNvSpPr>
          <p:nvPr>
            <p:ph type="sldNum" sz="quarter" idx="5"/>
          </p:nvPr>
        </p:nvSpPr>
        <p:spPr/>
        <p:txBody>
          <a:bodyPr rtlCol="0"/>
          <a:lstStyle/>
          <a:p>
            <a:pPr rtl="0"/>
            <a:fld id="{58940A1C-C1EE-4646-B7A5-2E7169BACB61}" type="slidenum">
              <a:rPr lang="nb-NO" smtClean="0"/>
              <a:t>5</a:t>
            </a:fld>
            <a:endParaRPr lang="nb-NO"/>
          </a:p>
        </p:txBody>
      </p:sp>
    </p:spTree>
    <p:extLst>
      <p:ext uri="{BB962C8B-B14F-4D97-AF65-F5344CB8AC3E}">
        <p14:creationId xmlns:p14="http://schemas.microsoft.com/office/powerpoint/2010/main" val="2981958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algn="l" rtl="0"/>
            <a:r>
              <a:rPr lang="rw" b="0" i="0">
                <a:solidFill>
                  <a:srgbClr val="212529"/>
                </a:solidFill>
                <a:effectLst/>
                <a:highlight>
                  <a:srgbClr val="FFFFFF"/>
                </a:highlight>
                <a:latin typeface="Open Sans" panose="020F0502020204030204" pitchFamily="34" charset="0"/>
              </a:rPr>
              <a:t>Målet med denne sliden er å forklare litt om at det å vokse opp i en krysskulturell kontekst har med seg både positive og negative sider. Man kan være stolt av begge kulturer, lære flere språk, få evnen til å se ulike perspektiver osv. Men det kan også oppstå dilemmaer hvor det en har behov for som barn i den kulturen som dominerer nærmiljøet, bryter med verdier til familien, eller forventninger om væremåte. Dette kan være svært vanskelig for barn som kan begynne å skjule deler av sin identitet for omverdenen eller familien, skamme seg over ulike deler osv. </a:t>
            </a:r>
          </a:p>
          <a:p>
            <a:pPr algn="l" rtl="0"/>
            <a:r>
              <a:rPr lang="rw" b="0" i="0">
                <a:solidFill>
                  <a:srgbClr val="212529"/>
                </a:solidFill>
                <a:effectLst/>
                <a:highlight>
                  <a:srgbClr val="FFFFFF"/>
                </a:highlight>
                <a:latin typeface="Open Sans" panose="020F0502020204030204" pitchFamily="34" charset="0"/>
              </a:rPr>
              <a:t>Kom med eksempler på hvordan dette kan se ut: </a:t>
            </a:r>
          </a:p>
          <a:p>
            <a:pPr algn="l" rtl="0"/>
            <a:r>
              <a:rPr lang="rw" b="0" i="0">
                <a:solidFill>
                  <a:srgbClr val="212529"/>
                </a:solidFill>
                <a:effectLst/>
                <a:highlight>
                  <a:srgbClr val="FFFFFF"/>
                </a:highlight>
                <a:latin typeface="Open Sans" panose="020F0502020204030204" pitchFamily="34" charset="0"/>
              </a:rPr>
              <a:t>Eks: Føler et behov for å skjule for foreldrene om hvilke klær de har på seg på skolen (de skifter på veien). </a:t>
            </a:r>
          </a:p>
          <a:p>
            <a:pPr algn="l" rtl="0"/>
            <a:r>
              <a:rPr lang="rw" b="0" i="0">
                <a:solidFill>
                  <a:srgbClr val="212529"/>
                </a:solidFill>
                <a:effectLst/>
                <a:highlight>
                  <a:srgbClr val="FFFFFF"/>
                </a:highlight>
                <a:latin typeface="Open Sans" panose="020F0502020204030204" pitchFamily="34" charset="0"/>
              </a:rPr>
              <a:t>Eller skamme seg over maten de har med på skolen, og skjule dette for vennene sine. </a:t>
            </a:r>
          </a:p>
          <a:p>
            <a:pPr algn="l" rtl="0"/>
            <a:endParaRPr lang="nb-NO" b="0" i="0">
              <a:solidFill>
                <a:srgbClr val="212529"/>
              </a:solidFill>
              <a:effectLst/>
              <a:highlight>
                <a:srgbClr val="FFFFFF"/>
              </a:highlight>
              <a:latin typeface="Open Sans" panose="020F0502020204030204" pitchFamily="34" charset="0"/>
            </a:endParaRPr>
          </a:p>
          <a:p>
            <a:pPr algn="l" rtl="0"/>
            <a:r>
              <a:rPr lang="rw" b="0" i="0">
                <a:solidFill>
                  <a:srgbClr val="212529"/>
                </a:solidFill>
                <a:effectLst/>
                <a:highlight>
                  <a:srgbClr val="FFFFFF"/>
                </a:highlight>
                <a:latin typeface="Open Sans" panose="020F0502020204030204" pitchFamily="34" charset="0"/>
              </a:rPr>
              <a:t>Barn trenger voksne som ser og forstår disse dilemmaene. Det kan hjelpe om foreldrene støtter barnets behov for å «passe inn», uten å bli redd for at de tar med seg det som dere er opptatt av hjemme. Barna må få kunne bli med på tradisjoner og verdier som er viktig for familien, men de må også kunne få snakke om og få forståelse om det er noen deler av denne krysskulturen som oppleves som vanskelig. </a:t>
            </a:r>
          </a:p>
          <a:p>
            <a:pPr algn="l" rtl="0"/>
            <a:endParaRPr lang="nb-NO" b="0" i="0">
              <a:solidFill>
                <a:srgbClr val="212529"/>
              </a:solidFill>
              <a:effectLst/>
              <a:highlight>
                <a:srgbClr val="FFFFFF"/>
              </a:highlight>
              <a:latin typeface="Open Sans" panose="020F0502020204030204" pitchFamily="34" charset="0"/>
            </a:endParaRPr>
          </a:p>
          <a:p>
            <a:pPr algn="l" rtl="0"/>
            <a:r>
              <a:rPr lang="rw" b="0" i="0">
                <a:solidFill>
                  <a:srgbClr val="212529"/>
                </a:solidFill>
                <a:effectLst/>
                <a:highlight>
                  <a:srgbClr val="FFFFFF"/>
                </a:highlight>
                <a:latin typeface="Open Sans" panose="020F0502020204030204" pitchFamily="34" charset="0"/>
              </a:rPr>
              <a:t>Barn og unge som har levd eller lever med regelmessig påvirkning fra to eller flere kulturer i en betydelig del av barndommen kalles krysskulturelle barn.</a:t>
            </a:r>
          </a:p>
          <a:p>
            <a:pPr algn="l" rtl="0"/>
            <a:r>
              <a:rPr lang="rw" b="0" i="0">
                <a:solidFill>
                  <a:srgbClr val="212529"/>
                </a:solidFill>
                <a:effectLst/>
                <a:highlight>
                  <a:srgbClr val="FFFFFF"/>
                </a:highlight>
                <a:latin typeface="Open Sans" panose="020F0502020204030204" pitchFamily="34" charset="0"/>
              </a:rPr>
              <a:t>En slik oppvekst innebærer at de unge formes av og oppdras etter flere sett med språk, kommunikasjonsregler, verdier og verdenssyn. Noen gjelder hjemme, mens andre gjelder utenfor hjemmet. Dette gjør at de ofte må forholde seg til ulike og motsetningsfulle forventninger, krav og føringer om sosiale normer og oppførsel. I tillegg preges hverdagen deres gjerne av flytting over landegrenser og transnasjonale forhold.</a:t>
            </a:r>
          </a:p>
          <a:p>
            <a:pPr algn="l" rtl="0"/>
            <a:r>
              <a:rPr lang="rw" b="0" i="0">
                <a:solidFill>
                  <a:srgbClr val="212529"/>
                </a:solidFill>
                <a:effectLst/>
                <a:highlight>
                  <a:srgbClr val="FFFFFF"/>
                </a:highlight>
                <a:latin typeface="Open Sans" panose="020F0502020204030204" pitchFamily="34" charset="0"/>
              </a:rPr>
              <a:t>En krysskulturell barndom gir tilgang på mange ressurser, muligheter og ferdigheter, men kan også være krevende for identitet og tilhørighet. For dem som må forholde seg til strenge regler om å leve etter prinsippene i kun en av sine kulturer, og som monitoreres i form av press, kontroll og sanksjoner, kan krysskulturelle dilemmaer oppleves problematisk.</a:t>
            </a:r>
          </a:p>
          <a:p>
            <a:pPr algn="l" rtl="0"/>
            <a:r>
              <a:rPr lang="rw" b="0" i="0">
                <a:solidFill>
                  <a:srgbClr val="212529"/>
                </a:solidFill>
                <a:effectLst/>
                <a:highlight>
                  <a:srgbClr val="FFFFFF"/>
                </a:highlight>
                <a:latin typeface="Open Sans" panose="020F0502020204030204" pitchFamily="34" charset="0"/>
              </a:rPr>
              <a:t>Barn og unge som vokser opp med flere kulturer, trenger støttende voksne rundt seg som kan bidra til bevisstgjøring og aktivisering av ressurser.</a:t>
            </a:r>
          </a:p>
          <a:p>
            <a:pPr algn="l" rtl="0"/>
            <a:endParaRPr lang="nb-NO" b="0" i="0">
              <a:solidFill>
                <a:srgbClr val="212529"/>
              </a:solidFill>
              <a:effectLst/>
              <a:highlight>
                <a:srgbClr val="FFFFFF"/>
              </a:highlight>
              <a:latin typeface="Open Sans" panose="020F0502020204030204" pitchFamily="34" charset="0"/>
            </a:endParaRPr>
          </a:p>
          <a:p>
            <a:pPr algn="l" rtl="0"/>
            <a:r>
              <a:rPr lang="rw">
                <a:hlinkClick r:id="rId3"/>
              </a:rPr>
              <a:t>(Å leve med krysskultur - Rettentil.no</a:t>
            </a:r>
            <a:r>
              <a:rPr lang="rw"/>
              <a:t>)</a:t>
            </a:r>
            <a:endParaRPr lang="nb-NO" b="0" i="0">
              <a:solidFill>
                <a:srgbClr val="212529"/>
              </a:solidFill>
              <a:effectLst/>
              <a:highlight>
                <a:srgbClr val="FFFFFF"/>
              </a:highlight>
              <a:latin typeface="Open Sans" panose="020F0502020204030204" pitchFamily="34" charset="0"/>
            </a:endParaRPr>
          </a:p>
          <a:p>
            <a:pPr algn="l" rtl="0"/>
            <a:endParaRPr lang="nb-NO" b="0" i="0">
              <a:solidFill>
                <a:srgbClr val="212529"/>
              </a:solidFill>
              <a:effectLst/>
              <a:highlight>
                <a:srgbClr val="FFFFFF"/>
              </a:highlight>
              <a:latin typeface="Open Sans" panose="020F0502020204030204" pitchFamily="34" charset="0"/>
            </a:endParaRPr>
          </a:p>
          <a:p>
            <a:pPr algn="l" rtl="0"/>
            <a:endParaRPr lang="nb-NO" b="0" i="0">
              <a:solidFill>
                <a:srgbClr val="212529"/>
              </a:solidFill>
              <a:effectLst/>
              <a:highlight>
                <a:srgbClr val="FFFFFF"/>
              </a:highlight>
              <a:latin typeface="Open Sans" panose="020F0502020204030204" pitchFamily="34" charset="0"/>
            </a:endParaRPr>
          </a:p>
          <a:p>
            <a:pPr rtl="0"/>
            <a:endParaRPr lang="nb-NO"/>
          </a:p>
        </p:txBody>
      </p:sp>
      <p:sp>
        <p:nvSpPr>
          <p:cNvPr id="4" name="Plassholder for lysbildenummer 3"/>
          <p:cNvSpPr>
            <a:spLocks noGrp="1"/>
          </p:cNvSpPr>
          <p:nvPr>
            <p:ph type="sldNum" sz="quarter" idx="5"/>
          </p:nvPr>
        </p:nvSpPr>
        <p:spPr/>
        <p:txBody>
          <a:bodyPr rtlCol="0"/>
          <a:lstStyle/>
          <a:p>
            <a:pPr rtl="0"/>
            <a:fld id="{58940A1C-C1EE-4646-B7A5-2E7169BACB61}" type="slidenum">
              <a:rPr lang="nb-NO" smtClean="0"/>
              <a:t>6</a:t>
            </a:fld>
            <a:endParaRPr lang="nb-NO"/>
          </a:p>
        </p:txBody>
      </p:sp>
    </p:spTree>
    <p:extLst>
      <p:ext uri="{BB962C8B-B14F-4D97-AF65-F5344CB8AC3E}">
        <p14:creationId xmlns:p14="http://schemas.microsoft.com/office/powerpoint/2010/main" val="194374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rw" noProof="0"/>
              <a:t>På denne sliden skal dere legge frem psykoedukativ informasjon om typiske reaksjoner på traumer.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noProof="0"/>
          </a:p>
          <a:p>
            <a:pPr marL="0" marR="0" lvl="0" indent="0" algn="l" defTabSz="914400" rtl="0" eaLnBrk="1" fontAlgn="auto" latinLnBrk="0" hangingPunct="1">
              <a:lnSpc>
                <a:spcPct val="100000"/>
              </a:lnSpc>
              <a:spcBef>
                <a:spcPts val="0"/>
              </a:spcBef>
              <a:spcAft>
                <a:spcPts val="0"/>
              </a:spcAft>
              <a:buClrTx/>
              <a:buSzTx/>
              <a:buFontTx/>
              <a:buNone/>
              <a:tabLst/>
              <a:defRPr/>
            </a:pPr>
            <a:r>
              <a:rPr lang="rw" noProof="0"/>
              <a:t>Det er viktig at dere får det som har skjedd med barnet eller med andre kan påvirke barnet og feste seg i tankene og følelsene.</a:t>
            </a:r>
          </a:p>
          <a:p>
            <a:pPr rtl="0"/>
            <a:r>
              <a:rPr lang="rw" noProof="0">
                <a:latin typeface="Arial"/>
                <a:cs typeface="Arial"/>
              </a:rPr>
              <a:t>Selv små barn legger merke til mer enn man tror:</a:t>
            </a:r>
          </a:p>
          <a:p>
            <a:pPr marL="628650" lvl="1" indent="-171450" rtl="0">
              <a:buFont typeface="Arial" panose="020B0604020202020204" pitchFamily="34" charset="0"/>
              <a:buChar char="•"/>
            </a:pPr>
            <a:r>
              <a:rPr lang="rw" noProof="0">
                <a:latin typeface="Arial"/>
                <a:cs typeface="Arial"/>
              </a:rPr>
              <a:t>Barn får med seg det foreldrene snakker om </a:t>
            </a:r>
          </a:p>
          <a:p>
            <a:pPr marL="628650" lvl="1" indent="-171450" rtl="0">
              <a:buFont typeface="Arial" panose="020B0604020202020204" pitchFamily="34" charset="0"/>
              <a:buChar char="•"/>
            </a:pPr>
            <a:r>
              <a:rPr lang="rw" noProof="0">
                <a:latin typeface="Arial"/>
                <a:cs typeface="Arial"/>
              </a:rPr>
              <a:t>Barn får med seg at foreldrene er redde og har det vanskelig</a:t>
            </a:r>
          </a:p>
          <a:p>
            <a:pPr marL="628650" lvl="1" indent="-171450" rtl="0">
              <a:buFont typeface="Arial" panose="020B0604020202020204" pitchFamily="34" charset="0"/>
              <a:buChar char="•"/>
            </a:pPr>
            <a:r>
              <a:rPr lang="rw" noProof="0">
                <a:latin typeface="Arial"/>
                <a:cs typeface="Arial"/>
              </a:rPr>
              <a:t>Selv om man er i et trygt land er det mye som er nytt og fremmed som kan være en påkjenning, i tillegg til vonde minner og traumer en har med seg.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rtl="0"/>
            <a:endParaRPr lang="nb-NO"/>
          </a:p>
        </p:txBody>
      </p:sp>
      <p:sp>
        <p:nvSpPr>
          <p:cNvPr id="4" name="Plassholder for lysbildenummer 3"/>
          <p:cNvSpPr>
            <a:spLocks noGrp="1"/>
          </p:cNvSpPr>
          <p:nvPr>
            <p:ph type="sldNum" sz="quarter" idx="5"/>
          </p:nvPr>
        </p:nvSpPr>
        <p:spPr/>
        <p:txBody>
          <a:bodyPr rtlCol="0"/>
          <a:lstStyle/>
          <a:p>
            <a:pPr rtl="0"/>
            <a:fld id="{58940A1C-C1EE-4646-B7A5-2E7169BACB61}" type="slidenum">
              <a:rPr lang="nb-NO" smtClean="0"/>
              <a:t>7</a:t>
            </a:fld>
            <a:endParaRPr lang="nb-NO"/>
          </a:p>
        </p:txBody>
      </p:sp>
    </p:spTree>
    <p:extLst>
      <p:ext uri="{BB962C8B-B14F-4D97-AF65-F5344CB8AC3E}">
        <p14:creationId xmlns:p14="http://schemas.microsoft.com/office/powerpoint/2010/main" val="3019788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rw">
                <a:solidFill>
                  <a:srgbClr val="3F3F3F"/>
                </a:solidFill>
                <a:effectLst/>
                <a:latin typeface="Helvetica" pitchFamily="2" charset="0"/>
              </a:rPr>
              <a:t>Barns reaksjoner ofte vise seg gjennom atferd (og noen ganger endret atferd) som for eksempel:</a:t>
            </a:r>
          </a:p>
          <a:p>
            <a:pPr rtl="0"/>
            <a:r>
              <a:rPr lang="rw">
                <a:solidFill>
                  <a:srgbClr val="3F3F3F"/>
                </a:solidFill>
                <a:effectLst/>
                <a:latin typeface="Helvetica" pitchFamily="2" charset="0"/>
              </a:rPr>
              <a:t>- lei seg/trist</a:t>
            </a:r>
          </a:p>
          <a:p>
            <a:pPr rtl="0"/>
            <a:r>
              <a:rPr lang="rw">
                <a:solidFill>
                  <a:srgbClr val="3F3F3F"/>
                </a:solidFill>
                <a:effectLst/>
                <a:latin typeface="Helvetica" pitchFamily="2" charset="0"/>
              </a:rPr>
              <a:t>- søvnproblemer og mareritt </a:t>
            </a:r>
          </a:p>
          <a:p>
            <a:pPr rtl="0"/>
            <a:r>
              <a:rPr lang="rw">
                <a:solidFill>
                  <a:srgbClr val="3F3F3F"/>
                </a:solidFill>
                <a:effectLst/>
                <a:latin typeface="Helvetica" pitchFamily="2" charset="0"/>
              </a:rPr>
              <a:t>- appetitt (spiser lite eller mye) </a:t>
            </a:r>
          </a:p>
          <a:p>
            <a:pPr rtl="0"/>
            <a:r>
              <a:rPr lang="rw">
                <a:solidFill>
                  <a:srgbClr val="3F3F3F"/>
                </a:solidFill>
                <a:effectLst/>
                <a:latin typeface="Helvetica" pitchFamily="2" charset="0"/>
              </a:rPr>
              <a:t>- vondt i magen og oppkast</a:t>
            </a:r>
          </a:p>
          <a:p>
            <a:pPr rtl="0"/>
            <a:r>
              <a:rPr lang="rw">
                <a:solidFill>
                  <a:srgbClr val="3F3F3F"/>
                </a:solidFill>
                <a:effectLst/>
                <a:latin typeface="Helvetica" pitchFamily="2" charset="0"/>
              </a:rPr>
              <a:t>- smerter i kroppen</a:t>
            </a:r>
          </a:p>
          <a:p>
            <a:pPr rtl="0"/>
            <a:r>
              <a:rPr lang="rw">
                <a:solidFill>
                  <a:srgbClr val="3F3F3F"/>
                </a:solidFill>
                <a:effectLst/>
                <a:latin typeface="Helvetica" pitchFamily="2" charset="0"/>
              </a:rPr>
              <a:t>- lei seg og/eller gråter ofte </a:t>
            </a:r>
          </a:p>
          <a:p>
            <a:pPr rtl="0"/>
            <a:r>
              <a:rPr lang="rw">
                <a:solidFill>
                  <a:srgbClr val="3F3F3F"/>
                </a:solidFill>
                <a:effectLst/>
                <a:latin typeface="Helvetica" pitchFamily="2" charset="0"/>
              </a:rPr>
              <a:t>- leker lite blir apatiske</a:t>
            </a:r>
          </a:p>
          <a:p>
            <a:pPr rtl="0"/>
            <a:r>
              <a:rPr lang="rw">
                <a:solidFill>
                  <a:srgbClr val="3F3F3F"/>
                </a:solidFill>
                <a:effectLst/>
                <a:latin typeface="Helvetica" pitchFamily="2" charset="0"/>
              </a:rPr>
              <a:t>- skolevansker</a:t>
            </a:r>
          </a:p>
          <a:p>
            <a:pPr rtl="0"/>
            <a:r>
              <a:rPr lang="rw">
                <a:solidFill>
                  <a:srgbClr val="3F3F3F"/>
                </a:solidFill>
                <a:effectLst/>
                <a:latin typeface="Helvetica" pitchFamily="2" charset="0"/>
              </a:rPr>
              <a:t>- konsentrasjon og uro</a:t>
            </a:r>
          </a:p>
          <a:p>
            <a:pPr rtl="0"/>
            <a:r>
              <a:rPr lang="rw">
                <a:solidFill>
                  <a:srgbClr val="3F3F3F"/>
                </a:solidFill>
                <a:effectLst/>
                <a:latin typeface="Helvetica" pitchFamily="2" charset="0"/>
              </a:rPr>
              <a:t>- havner i problemer</a:t>
            </a:r>
          </a:p>
          <a:p>
            <a:pPr rtl="0"/>
            <a:r>
              <a:rPr lang="rw">
                <a:solidFill>
                  <a:srgbClr val="3F3F3F"/>
                </a:solidFill>
                <a:effectLst/>
                <a:latin typeface="Helvetica" pitchFamily="2" charset="0"/>
              </a:rPr>
              <a:t>- aggresjon (slåing, biting, krangling) kan bety at barnet er redd, </a:t>
            </a:r>
          </a:p>
          <a:p>
            <a:pPr rtl="0"/>
            <a:r>
              <a:rPr lang="rw">
                <a:solidFill>
                  <a:srgbClr val="3F3F3F"/>
                </a:solidFill>
                <a:effectLst/>
                <a:latin typeface="Helvetica" pitchFamily="2" charset="0"/>
              </a:rPr>
              <a:t>- språkproblemer feks stamming</a:t>
            </a:r>
          </a:p>
          <a:p>
            <a:pPr rtl="0"/>
            <a:r>
              <a:rPr lang="rw">
                <a:solidFill>
                  <a:srgbClr val="3F3F3F"/>
                </a:solidFill>
                <a:effectLst/>
                <a:latin typeface="Helvetica" pitchFamily="2" charset="0"/>
              </a:rPr>
              <a:t>- redd for å være borte fra foreldrene</a:t>
            </a:r>
          </a:p>
          <a:p>
            <a:pPr rtl="0"/>
            <a:r>
              <a:rPr lang="rw">
                <a:solidFill>
                  <a:srgbClr val="3F3F3F"/>
                </a:solidFill>
                <a:effectLst/>
                <a:latin typeface="Helvetica" pitchFamily="2" charset="0"/>
              </a:rPr>
              <a:t>- klengete</a:t>
            </a:r>
          </a:p>
          <a:p>
            <a:pPr rtl="0"/>
            <a:r>
              <a:rPr lang="rw">
                <a:solidFill>
                  <a:srgbClr val="3F3F3F"/>
                </a:solidFill>
                <a:effectLst/>
                <a:latin typeface="Helvetica" pitchFamily="2" charset="0"/>
              </a:rPr>
              <a:t>- større barn kan være redd for å ha blitt gal.</a:t>
            </a:r>
          </a:p>
          <a:p>
            <a:pPr rtl="0"/>
            <a:br>
              <a:rPr lang="nb-NO">
                <a:solidFill>
                  <a:srgbClr val="3F3F3F"/>
                </a:solidFill>
                <a:effectLst/>
                <a:latin typeface="Helvetica" pitchFamily="2" charset="0"/>
              </a:rPr>
            </a:br>
            <a:endParaRPr lang="nb-NO">
              <a:solidFill>
                <a:srgbClr val="3F3F3F"/>
              </a:solidFill>
              <a:effectLst/>
              <a:latin typeface="Helvetica" pitchFamily="2" charset="0"/>
            </a:endParaRPr>
          </a:p>
          <a:p>
            <a:pPr rtl="0"/>
            <a:r>
              <a:rPr lang="rw">
                <a:solidFill>
                  <a:srgbClr val="3F3F3F"/>
                </a:solidFill>
                <a:effectLst/>
                <a:latin typeface="Helvetica" pitchFamily="2" charset="0"/>
              </a:rPr>
              <a:t>Alt dette er normale reaksjoner på unormale hendelser, og barn/unge kan få problemer med å regulere følelsene sine etter vonde opplevelser. Alt dette er fordi man har levd i fare og utrygghet, og dette kan føre til at "alarmen" i nervesystemet fortsatt er aktiv selv om det i utgangspunktet nå er trygt. Dette kan ikke barnet/den unge noe for, og det er ikke sikkert hen klarer å regulere seg ved å "ta seg sammen". Man kan tenke at barna sender feilsignaler til omgivelsene. Det er viktig at vi som voksne forstår at feilsignalene handler om tidligere vonde opplevelser, og at det kan ta tid å gjenskape følelsen av trygghet. Vår oppgave er å hjelper barna å regulere disse følelsene, og om mulig hjelper de til å forstå at man nå er trygg.</a:t>
            </a:r>
          </a:p>
          <a:p>
            <a:pPr lvl="1" rtl="0">
              <a:lnSpc>
                <a:spcPct val="90000"/>
              </a:lnSpc>
              <a:spcBef>
                <a:spcPts val="500"/>
              </a:spcBef>
              <a:buFont typeface="Courier New,monospace"/>
              <a:buChar char="•"/>
            </a:pPr>
            <a:endParaRPr lang="en-US"/>
          </a:p>
          <a:p>
            <a:pPr lvl="1" rtl="0">
              <a:lnSpc>
                <a:spcPct val="90000"/>
              </a:lnSpc>
              <a:spcBef>
                <a:spcPts val="500"/>
              </a:spcBef>
              <a:buFont typeface="Courier New,monospace"/>
              <a:buChar char="•"/>
            </a:pPr>
            <a:endParaRPr lang="en-US"/>
          </a:p>
          <a:p>
            <a:pPr lvl="1" rtl="0">
              <a:lnSpc>
                <a:spcPct val="90000"/>
              </a:lnSpc>
              <a:spcBef>
                <a:spcPts val="500"/>
              </a:spcBef>
              <a:buFont typeface="Courier New,monospace"/>
              <a:buChar char="•"/>
            </a:pPr>
            <a:endParaRPr lang="en-US"/>
          </a:p>
          <a:p>
            <a:pPr rtl="0"/>
            <a:endParaRPr lang="nb-NO"/>
          </a:p>
        </p:txBody>
      </p:sp>
      <p:sp>
        <p:nvSpPr>
          <p:cNvPr id="4" name="Plassholder for lysbildenummer 3"/>
          <p:cNvSpPr>
            <a:spLocks noGrp="1"/>
          </p:cNvSpPr>
          <p:nvPr>
            <p:ph type="sldNum" sz="quarter" idx="5"/>
          </p:nvPr>
        </p:nvSpPr>
        <p:spPr/>
        <p:txBody>
          <a:bodyPr rtlCol="0"/>
          <a:lstStyle/>
          <a:p>
            <a:pPr rtl="0"/>
            <a:fld id="{58940A1C-C1EE-4646-B7A5-2E7169BACB61}" type="slidenum">
              <a:rPr lang="nb-NO" smtClean="0"/>
              <a:t>8</a:t>
            </a:fld>
            <a:endParaRPr lang="nb-NO"/>
          </a:p>
        </p:txBody>
      </p:sp>
    </p:spTree>
    <p:extLst>
      <p:ext uri="{BB962C8B-B14F-4D97-AF65-F5344CB8AC3E}">
        <p14:creationId xmlns:p14="http://schemas.microsoft.com/office/powerpoint/2010/main" val="845355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rw">
                <a:cs typeface="Calibri"/>
              </a:rPr>
              <a:t>Etter å ha sett denne filmen er det fint at dere også legger til at noen barn også kan bli for flinke eller høffelige, for tilpassningsdyktige når de har det vondt, og at det også er viktig å være oppmerksom på.</a:t>
            </a:r>
            <a:endParaRPr lang="nb-NO"/>
          </a:p>
        </p:txBody>
      </p:sp>
      <p:sp>
        <p:nvSpPr>
          <p:cNvPr id="4" name="Plassholder for lysbildenummer 3"/>
          <p:cNvSpPr>
            <a:spLocks noGrp="1"/>
          </p:cNvSpPr>
          <p:nvPr>
            <p:ph type="sldNum" sz="quarter" idx="5"/>
          </p:nvPr>
        </p:nvSpPr>
        <p:spPr/>
        <p:txBody>
          <a:bodyPr rtlCol="0"/>
          <a:lstStyle/>
          <a:p>
            <a:pPr rtl="0"/>
            <a:fld id="{58940A1C-C1EE-4646-B7A5-2E7169BACB61}" type="slidenum">
              <a:rPr lang="nb-NO" smtClean="0"/>
              <a:t>9</a:t>
            </a:fld>
            <a:endParaRPr lang="nb-NO"/>
          </a:p>
        </p:txBody>
      </p:sp>
    </p:spTree>
    <p:extLst>
      <p:ext uri="{BB962C8B-B14F-4D97-AF65-F5344CB8AC3E}">
        <p14:creationId xmlns:p14="http://schemas.microsoft.com/office/powerpoint/2010/main" val="3577780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rtlCol="0" anchor="b"/>
          <a:lstStyle>
            <a:lvl1pPr algn="ctr">
              <a:defRPr sz="6000"/>
            </a:lvl1pPr>
          </a:lstStyle>
          <a:p>
            <a:pPr rtl="0"/>
            <a:r>
              <a:rPr lang="rw"/>
              <a:t>Klikk for å redigere tittelstil</a:t>
            </a:r>
            <a:endParaRPr lang="en-US"/>
          </a:p>
        </p:txBody>
      </p:sp>
      <p:sp>
        <p:nvSpPr>
          <p:cNvPr id="3" name="Undertittel 2"/>
          <p:cNvSpPr>
            <a:spLocks noGrp="1"/>
          </p:cNvSpPr>
          <p:nvPr>
            <p:ph type="subTitle" idx="1"/>
          </p:nvPr>
        </p:nvSpPr>
        <p:spPr>
          <a:xfrm>
            <a:off x="1524000" y="3602038"/>
            <a:ext cx="9144000" cy="1655762"/>
          </a:xfrm>
        </p:spPr>
        <p:txBody>
          <a:bodyPr rtlCol="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w"/>
              <a:t>Klikk for å redigere undertittelstil i malen</a:t>
            </a:r>
            <a:endParaRPr lang="en-US"/>
          </a:p>
        </p:txBody>
      </p:sp>
      <p:sp>
        <p:nvSpPr>
          <p:cNvPr id="4" name="Plassholder for dato 3"/>
          <p:cNvSpPr>
            <a:spLocks noGrp="1"/>
          </p:cNvSpPr>
          <p:nvPr>
            <p:ph type="dt" sz="half" idx="10"/>
          </p:nvPr>
        </p:nvSpPr>
        <p:spPr/>
        <p:txBody>
          <a:bodyPr rtlCol="0"/>
          <a:lstStyle/>
          <a:p>
            <a:pPr rtl="0"/>
            <a:fld id="{28543BDC-0553-40FA-A4DB-EDAAA606CFF6}" type="datetimeFigureOut">
              <a:rPr lang="en-US" smtClean="0"/>
              <a:t>5/28/2024</a:t>
            </a:fld>
            <a:endParaRPr lang="en-US"/>
          </a:p>
        </p:txBody>
      </p:sp>
      <p:sp>
        <p:nvSpPr>
          <p:cNvPr id="5" name="Plassholder for bunntekst 4"/>
          <p:cNvSpPr>
            <a:spLocks noGrp="1"/>
          </p:cNvSpPr>
          <p:nvPr>
            <p:ph type="ftr" sz="quarter" idx="11"/>
          </p:nvPr>
        </p:nvSpPr>
        <p:spPr/>
        <p:txBody>
          <a:bodyPr rtlCol="0"/>
          <a:lstStyle/>
          <a:p>
            <a:pPr rtl="0"/>
            <a:endParaRPr lang="en-US"/>
          </a:p>
        </p:txBody>
      </p:sp>
      <p:sp>
        <p:nvSpPr>
          <p:cNvPr id="6" name="Plassholder for lysbildenummer 5"/>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1137542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rtlCol="0"/>
          <a:lstStyle/>
          <a:p>
            <a:pPr rtl="0"/>
            <a:r>
              <a:rPr lang="rw"/>
              <a:t>Klikk for å redigere tittelstil</a:t>
            </a:r>
            <a:endParaRPr lang="en-US"/>
          </a:p>
        </p:txBody>
      </p:sp>
      <p:sp>
        <p:nvSpPr>
          <p:cNvPr id="3" name="Plassholder for loddrett tekst 2"/>
          <p:cNvSpPr>
            <a:spLocks noGrp="1"/>
          </p:cNvSpPr>
          <p:nvPr>
            <p:ph type="body" orient="vert" idx="1"/>
          </p:nvPr>
        </p:nvSpPr>
        <p:spPr/>
        <p:txBody>
          <a:bodyPr vert="eaVert" rtlCol="0"/>
          <a:lstStyle/>
          <a:p>
            <a:pPr lvl="0" rtl="0"/>
            <a:r>
              <a:rPr lang="rw"/>
              <a:t>Klikk for å redigere tekststiler i malen</a:t>
            </a:r>
          </a:p>
          <a:p>
            <a:pPr lvl="1" rtl="0"/>
            <a:r>
              <a:rPr lang="rw"/>
              <a:t>Andre nivå</a:t>
            </a:r>
          </a:p>
          <a:p>
            <a:pPr lvl="2" rtl="0"/>
            <a:r>
              <a:rPr lang="rw"/>
              <a:t>Tredje nivå</a:t>
            </a:r>
          </a:p>
          <a:p>
            <a:pPr lvl="3" rtl="0"/>
            <a:r>
              <a:rPr lang="rw"/>
              <a:t>Fjerde nivå</a:t>
            </a:r>
          </a:p>
          <a:p>
            <a:pPr lvl="4" rtl="0"/>
            <a:r>
              <a:rPr lang="rw"/>
              <a:t>Femte nivå</a:t>
            </a:r>
            <a:endParaRPr lang="en-US"/>
          </a:p>
        </p:txBody>
      </p:sp>
      <p:sp>
        <p:nvSpPr>
          <p:cNvPr id="4" name="Plassholder for dato 3"/>
          <p:cNvSpPr>
            <a:spLocks noGrp="1"/>
          </p:cNvSpPr>
          <p:nvPr>
            <p:ph type="dt" sz="half" idx="10"/>
          </p:nvPr>
        </p:nvSpPr>
        <p:spPr/>
        <p:txBody>
          <a:bodyPr rtlCol="0"/>
          <a:lstStyle/>
          <a:p>
            <a:pPr rtl="0"/>
            <a:fld id="{28543BDC-0553-40FA-A4DB-EDAAA606CFF6}" type="datetimeFigureOut">
              <a:rPr lang="en-US" smtClean="0"/>
              <a:t>5/28/2024</a:t>
            </a:fld>
            <a:endParaRPr lang="en-US"/>
          </a:p>
        </p:txBody>
      </p:sp>
      <p:sp>
        <p:nvSpPr>
          <p:cNvPr id="5" name="Plassholder for bunntekst 4"/>
          <p:cNvSpPr>
            <a:spLocks noGrp="1"/>
          </p:cNvSpPr>
          <p:nvPr>
            <p:ph type="ftr" sz="quarter" idx="11"/>
          </p:nvPr>
        </p:nvSpPr>
        <p:spPr/>
        <p:txBody>
          <a:bodyPr rtlCol="0"/>
          <a:lstStyle/>
          <a:p>
            <a:pPr rtl="0"/>
            <a:endParaRPr lang="en-US"/>
          </a:p>
        </p:txBody>
      </p:sp>
      <p:sp>
        <p:nvSpPr>
          <p:cNvPr id="6" name="Plassholder for lysbildenummer 5"/>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2170980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rtlCol="0"/>
          <a:lstStyle/>
          <a:p>
            <a:pPr rtl="0"/>
            <a:r>
              <a:rPr lang="rw"/>
              <a:t>Klikk for å redigere tittelstil</a:t>
            </a:r>
            <a:endParaRPr lang="en-US"/>
          </a:p>
        </p:txBody>
      </p:sp>
      <p:sp>
        <p:nvSpPr>
          <p:cNvPr id="3" name="Plassholder for loddrett tekst 2"/>
          <p:cNvSpPr>
            <a:spLocks noGrp="1"/>
          </p:cNvSpPr>
          <p:nvPr>
            <p:ph type="body" orient="vert" idx="1"/>
          </p:nvPr>
        </p:nvSpPr>
        <p:spPr>
          <a:xfrm>
            <a:off x="838200" y="365125"/>
            <a:ext cx="7734300" cy="5811838"/>
          </a:xfrm>
        </p:spPr>
        <p:txBody>
          <a:bodyPr vert="eaVert" rtlCol="0"/>
          <a:lstStyle/>
          <a:p>
            <a:pPr lvl="0" rtl="0"/>
            <a:r>
              <a:rPr lang="rw"/>
              <a:t>Klikk for å redigere tekststiler i malen</a:t>
            </a:r>
          </a:p>
          <a:p>
            <a:pPr lvl="1" rtl="0"/>
            <a:r>
              <a:rPr lang="rw"/>
              <a:t>Andre nivå</a:t>
            </a:r>
          </a:p>
          <a:p>
            <a:pPr lvl="2" rtl="0"/>
            <a:r>
              <a:rPr lang="rw"/>
              <a:t>Tredje nivå</a:t>
            </a:r>
          </a:p>
          <a:p>
            <a:pPr lvl="3" rtl="0"/>
            <a:r>
              <a:rPr lang="rw"/>
              <a:t>Fjerde nivå</a:t>
            </a:r>
          </a:p>
          <a:p>
            <a:pPr lvl="4" rtl="0"/>
            <a:r>
              <a:rPr lang="rw"/>
              <a:t>Femte nivå</a:t>
            </a:r>
            <a:endParaRPr lang="en-US"/>
          </a:p>
        </p:txBody>
      </p:sp>
      <p:sp>
        <p:nvSpPr>
          <p:cNvPr id="4" name="Plassholder for dato 3"/>
          <p:cNvSpPr>
            <a:spLocks noGrp="1"/>
          </p:cNvSpPr>
          <p:nvPr>
            <p:ph type="dt" sz="half" idx="10"/>
          </p:nvPr>
        </p:nvSpPr>
        <p:spPr/>
        <p:txBody>
          <a:bodyPr rtlCol="0"/>
          <a:lstStyle/>
          <a:p>
            <a:pPr rtl="0"/>
            <a:fld id="{28543BDC-0553-40FA-A4DB-EDAAA606CFF6}" type="datetimeFigureOut">
              <a:rPr lang="en-US" smtClean="0"/>
              <a:t>5/28/2024</a:t>
            </a:fld>
            <a:endParaRPr lang="en-US"/>
          </a:p>
        </p:txBody>
      </p:sp>
      <p:sp>
        <p:nvSpPr>
          <p:cNvPr id="5" name="Plassholder for bunntekst 4"/>
          <p:cNvSpPr>
            <a:spLocks noGrp="1"/>
          </p:cNvSpPr>
          <p:nvPr>
            <p:ph type="ftr" sz="quarter" idx="11"/>
          </p:nvPr>
        </p:nvSpPr>
        <p:spPr/>
        <p:txBody>
          <a:bodyPr rtlCol="0"/>
          <a:lstStyle/>
          <a:p>
            <a:pPr rtl="0"/>
            <a:endParaRPr lang="en-US"/>
          </a:p>
        </p:txBody>
      </p:sp>
      <p:sp>
        <p:nvSpPr>
          <p:cNvPr id="6" name="Plassholder for lysbildenummer 5"/>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557333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9916992-9F0E-FBA3-6B9C-10739604933F}"/>
              </a:ext>
            </a:extLst>
          </p:cNvPr>
          <p:cNvSpPr>
            <a:spLocks noGrp="1"/>
          </p:cNvSpPr>
          <p:nvPr>
            <p:ph type="ctrTitle"/>
          </p:nvPr>
        </p:nvSpPr>
        <p:spPr>
          <a:xfrm>
            <a:off x="1524000" y="1122363"/>
            <a:ext cx="9144000" cy="2387600"/>
          </a:xfrm>
        </p:spPr>
        <p:txBody>
          <a:bodyPr rtlCol="0" anchor="b"/>
          <a:lstStyle>
            <a:lvl1pPr algn="ctr">
              <a:defRPr sz="6000"/>
            </a:lvl1pPr>
          </a:lstStyle>
          <a:p>
            <a:pPr rtl="0"/>
            <a:r>
              <a:rPr lang="rw"/>
              <a:t>Klikk for å redigere tittelstil</a:t>
            </a:r>
          </a:p>
        </p:txBody>
      </p:sp>
      <p:sp>
        <p:nvSpPr>
          <p:cNvPr id="3" name="Undertittel 2">
            <a:extLst>
              <a:ext uri="{FF2B5EF4-FFF2-40B4-BE49-F238E27FC236}">
                <a16:creationId xmlns:a16="http://schemas.microsoft.com/office/drawing/2014/main" id="{B06DE05E-141A-5E24-4BCD-9D63B5F9DEA5}"/>
              </a:ext>
            </a:extLst>
          </p:cNvPr>
          <p:cNvSpPr>
            <a:spLocks noGrp="1"/>
          </p:cNvSpPr>
          <p:nvPr>
            <p:ph type="subTitle" idx="1"/>
          </p:nvPr>
        </p:nvSpPr>
        <p:spPr>
          <a:xfrm>
            <a:off x="1524000" y="3602038"/>
            <a:ext cx="9144000" cy="1655762"/>
          </a:xfrm>
        </p:spPr>
        <p:txBody>
          <a:bodyPr rtlCol="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w"/>
              <a:t>Klikk for å redigere undertittelstil i malen</a:t>
            </a:r>
          </a:p>
        </p:txBody>
      </p:sp>
      <p:sp>
        <p:nvSpPr>
          <p:cNvPr id="4" name="Plassholder for dato 3">
            <a:extLst>
              <a:ext uri="{FF2B5EF4-FFF2-40B4-BE49-F238E27FC236}">
                <a16:creationId xmlns:a16="http://schemas.microsoft.com/office/drawing/2014/main" id="{638B5153-5E0B-0C5B-6A46-90868EE30E37}"/>
              </a:ext>
            </a:extLst>
          </p:cNvPr>
          <p:cNvSpPr>
            <a:spLocks noGrp="1"/>
          </p:cNvSpPr>
          <p:nvPr>
            <p:ph type="dt" sz="half" idx="10"/>
          </p:nvPr>
        </p:nvSpPr>
        <p:spPr/>
        <p:txBody>
          <a:bodyPr rtlCol="0"/>
          <a:lstStyle/>
          <a:p>
            <a:pPr rtl="0"/>
            <a:fld id="{8FA303B6-DFB3-654B-8F03-0EAC505524D7}" type="datetimeFigureOut">
              <a:rPr lang="nb-NO" smtClean="0"/>
              <a:t>28.05.2024</a:t>
            </a:fld>
            <a:endParaRPr lang="nb-NO"/>
          </a:p>
        </p:txBody>
      </p:sp>
      <p:sp>
        <p:nvSpPr>
          <p:cNvPr id="5" name="Plassholder for bunntekst 4">
            <a:extLst>
              <a:ext uri="{FF2B5EF4-FFF2-40B4-BE49-F238E27FC236}">
                <a16:creationId xmlns:a16="http://schemas.microsoft.com/office/drawing/2014/main" id="{06C45715-2B12-EDFC-E331-09B400443EC8}"/>
              </a:ext>
            </a:extLst>
          </p:cNvPr>
          <p:cNvSpPr>
            <a:spLocks noGrp="1"/>
          </p:cNvSpPr>
          <p:nvPr>
            <p:ph type="ftr" sz="quarter" idx="11"/>
          </p:nvPr>
        </p:nvSpPr>
        <p:spPr/>
        <p:txBody>
          <a:bodyPr rtlCol="0"/>
          <a:lstStyle/>
          <a:p>
            <a:pPr rtl="0"/>
            <a:endParaRPr lang="nb-NO"/>
          </a:p>
        </p:txBody>
      </p:sp>
      <p:sp>
        <p:nvSpPr>
          <p:cNvPr id="6" name="Plassholder for lysbildenummer 5">
            <a:extLst>
              <a:ext uri="{FF2B5EF4-FFF2-40B4-BE49-F238E27FC236}">
                <a16:creationId xmlns:a16="http://schemas.microsoft.com/office/drawing/2014/main" id="{D5D5EE95-3734-751A-BE7A-493D67F21AC6}"/>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1374070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501531-6594-5820-B7BF-B67389AE909B}"/>
              </a:ext>
            </a:extLst>
          </p:cNvPr>
          <p:cNvSpPr>
            <a:spLocks noGrp="1"/>
          </p:cNvSpPr>
          <p:nvPr>
            <p:ph type="title"/>
          </p:nvPr>
        </p:nvSpPr>
        <p:spPr/>
        <p:txBody>
          <a:bodyPr rtlCol="0"/>
          <a:lstStyle/>
          <a:p>
            <a:pPr rtl="0"/>
            <a:r>
              <a:rPr lang="rw"/>
              <a:t>Klikk for å redigere tittelstil</a:t>
            </a:r>
          </a:p>
        </p:txBody>
      </p:sp>
      <p:sp>
        <p:nvSpPr>
          <p:cNvPr id="3" name="Plassholder for innhold 2">
            <a:extLst>
              <a:ext uri="{FF2B5EF4-FFF2-40B4-BE49-F238E27FC236}">
                <a16:creationId xmlns:a16="http://schemas.microsoft.com/office/drawing/2014/main" id="{0322DCF9-60E9-2136-31D3-007FBAB4D9C8}"/>
              </a:ext>
            </a:extLst>
          </p:cNvPr>
          <p:cNvSpPr>
            <a:spLocks noGrp="1"/>
          </p:cNvSpPr>
          <p:nvPr>
            <p:ph idx="1"/>
          </p:nvPr>
        </p:nvSpPr>
        <p:spPr/>
        <p:txBody>
          <a:bodyPr rtlCol="0"/>
          <a:lstStyle/>
          <a:p>
            <a:pPr lvl="0" rtl="0"/>
            <a:r>
              <a:rPr lang="rw"/>
              <a:t>Klikk for å redigere tekststiler i malen</a:t>
            </a:r>
          </a:p>
          <a:p>
            <a:pPr lvl="1" rtl="0"/>
            <a:r>
              <a:rPr lang="rw"/>
              <a:t>Andre nivå</a:t>
            </a:r>
          </a:p>
          <a:p>
            <a:pPr lvl="2" rtl="0"/>
            <a:r>
              <a:rPr lang="rw"/>
              <a:t>Tredje nivå</a:t>
            </a:r>
          </a:p>
          <a:p>
            <a:pPr lvl="3" rtl="0"/>
            <a:r>
              <a:rPr lang="rw"/>
              <a:t>Fjerde nivå</a:t>
            </a:r>
          </a:p>
          <a:p>
            <a:pPr lvl="4" rtl="0"/>
            <a:r>
              <a:rPr lang="rw"/>
              <a:t>Femte nivå</a:t>
            </a:r>
          </a:p>
        </p:txBody>
      </p:sp>
      <p:sp>
        <p:nvSpPr>
          <p:cNvPr id="4" name="Plassholder for dato 3">
            <a:extLst>
              <a:ext uri="{FF2B5EF4-FFF2-40B4-BE49-F238E27FC236}">
                <a16:creationId xmlns:a16="http://schemas.microsoft.com/office/drawing/2014/main" id="{53F13743-AB47-9D69-0A41-CC5F8498D864}"/>
              </a:ext>
            </a:extLst>
          </p:cNvPr>
          <p:cNvSpPr>
            <a:spLocks noGrp="1"/>
          </p:cNvSpPr>
          <p:nvPr>
            <p:ph type="dt" sz="half" idx="10"/>
          </p:nvPr>
        </p:nvSpPr>
        <p:spPr/>
        <p:txBody>
          <a:bodyPr rtlCol="0"/>
          <a:lstStyle/>
          <a:p>
            <a:pPr rtl="0"/>
            <a:fld id="{8FA303B6-DFB3-654B-8F03-0EAC505524D7}" type="datetimeFigureOut">
              <a:rPr lang="nb-NO" smtClean="0"/>
              <a:t>28.05.2024</a:t>
            </a:fld>
            <a:endParaRPr lang="nb-NO"/>
          </a:p>
        </p:txBody>
      </p:sp>
      <p:sp>
        <p:nvSpPr>
          <p:cNvPr id="5" name="Plassholder for bunntekst 4">
            <a:extLst>
              <a:ext uri="{FF2B5EF4-FFF2-40B4-BE49-F238E27FC236}">
                <a16:creationId xmlns:a16="http://schemas.microsoft.com/office/drawing/2014/main" id="{7A132ADD-FE51-14E0-5E7D-44E736ECFFD3}"/>
              </a:ext>
            </a:extLst>
          </p:cNvPr>
          <p:cNvSpPr>
            <a:spLocks noGrp="1"/>
          </p:cNvSpPr>
          <p:nvPr>
            <p:ph type="ftr" sz="quarter" idx="11"/>
          </p:nvPr>
        </p:nvSpPr>
        <p:spPr/>
        <p:txBody>
          <a:bodyPr rtlCol="0"/>
          <a:lstStyle/>
          <a:p>
            <a:pPr rtl="0"/>
            <a:endParaRPr lang="nb-NO"/>
          </a:p>
        </p:txBody>
      </p:sp>
      <p:sp>
        <p:nvSpPr>
          <p:cNvPr id="6" name="Plassholder for lysbildenummer 5">
            <a:extLst>
              <a:ext uri="{FF2B5EF4-FFF2-40B4-BE49-F238E27FC236}">
                <a16:creationId xmlns:a16="http://schemas.microsoft.com/office/drawing/2014/main" id="{E6E8BA57-42B5-1C44-0F21-555F2289837C}"/>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3244584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50D0F4F-B924-2FFC-EDA6-CFA22F5E5B68}"/>
              </a:ext>
            </a:extLst>
          </p:cNvPr>
          <p:cNvSpPr>
            <a:spLocks noGrp="1"/>
          </p:cNvSpPr>
          <p:nvPr>
            <p:ph type="title"/>
          </p:nvPr>
        </p:nvSpPr>
        <p:spPr>
          <a:xfrm>
            <a:off x="831850" y="1709738"/>
            <a:ext cx="10515600" cy="2852737"/>
          </a:xfrm>
        </p:spPr>
        <p:txBody>
          <a:bodyPr rtlCol="0" anchor="b"/>
          <a:lstStyle>
            <a:lvl1pPr>
              <a:defRPr sz="6000"/>
            </a:lvl1pPr>
          </a:lstStyle>
          <a:p>
            <a:pPr rtl="0"/>
            <a:r>
              <a:rPr lang="rw"/>
              <a:t>Klikk for å redigere tittelstil</a:t>
            </a:r>
          </a:p>
        </p:txBody>
      </p:sp>
      <p:sp>
        <p:nvSpPr>
          <p:cNvPr id="3" name="Plassholder for tekst 2">
            <a:extLst>
              <a:ext uri="{FF2B5EF4-FFF2-40B4-BE49-F238E27FC236}">
                <a16:creationId xmlns:a16="http://schemas.microsoft.com/office/drawing/2014/main" id="{BE61410E-2AD1-4AB5-E105-C6CE363E911C}"/>
              </a:ext>
            </a:extLst>
          </p:cNvPr>
          <p:cNvSpPr>
            <a:spLocks noGrp="1"/>
          </p:cNvSpPr>
          <p:nvPr>
            <p:ph type="body" idx="1"/>
          </p:nvPr>
        </p:nvSpPr>
        <p:spPr>
          <a:xfrm>
            <a:off x="831850" y="4589463"/>
            <a:ext cx="10515600" cy="1500187"/>
          </a:xfrm>
        </p:spPr>
        <p:txBody>
          <a:bodyPr rtlCol="0"/>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rtl="0"/>
            <a:r>
              <a:rPr lang="rw"/>
              <a:t>Klikk for å redigere tekststiler i malen</a:t>
            </a:r>
          </a:p>
        </p:txBody>
      </p:sp>
      <p:sp>
        <p:nvSpPr>
          <p:cNvPr id="4" name="Plassholder for dato 3">
            <a:extLst>
              <a:ext uri="{FF2B5EF4-FFF2-40B4-BE49-F238E27FC236}">
                <a16:creationId xmlns:a16="http://schemas.microsoft.com/office/drawing/2014/main" id="{3B51AB5A-1E48-90F1-73AD-16F18A09B477}"/>
              </a:ext>
            </a:extLst>
          </p:cNvPr>
          <p:cNvSpPr>
            <a:spLocks noGrp="1"/>
          </p:cNvSpPr>
          <p:nvPr>
            <p:ph type="dt" sz="half" idx="10"/>
          </p:nvPr>
        </p:nvSpPr>
        <p:spPr/>
        <p:txBody>
          <a:bodyPr rtlCol="0"/>
          <a:lstStyle/>
          <a:p>
            <a:pPr rtl="0"/>
            <a:fld id="{8FA303B6-DFB3-654B-8F03-0EAC505524D7}" type="datetimeFigureOut">
              <a:rPr lang="nb-NO" smtClean="0"/>
              <a:t>28.05.2024</a:t>
            </a:fld>
            <a:endParaRPr lang="nb-NO"/>
          </a:p>
        </p:txBody>
      </p:sp>
      <p:sp>
        <p:nvSpPr>
          <p:cNvPr id="5" name="Plassholder for bunntekst 4">
            <a:extLst>
              <a:ext uri="{FF2B5EF4-FFF2-40B4-BE49-F238E27FC236}">
                <a16:creationId xmlns:a16="http://schemas.microsoft.com/office/drawing/2014/main" id="{E5622C1D-8805-3522-85CE-AA6FA37FEDB0}"/>
              </a:ext>
            </a:extLst>
          </p:cNvPr>
          <p:cNvSpPr>
            <a:spLocks noGrp="1"/>
          </p:cNvSpPr>
          <p:nvPr>
            <p:ph type="ftr" sz="quarter" idx="11"/>
          </p:nvPr>
        </p:nvSpPr>
        <p:spPr/>
        <p:txBody>
          <a:bodyPr rtlCol="0"/>
          <a:lstStyle/>
          <a:p>
            <a:pPr rtl="0"/>
            <a:endParaRPr lang="nb-NO"/>
          </a:p>
        </p:txBody>
      </p:sp>
      <p:sp>
        <p:nvSpPr>
          <p:cNvPr id="6" name="Plassholder for lysbildenummer 5">
            <a:extLst>
              <a:ext uri="{FF2B5EF4-FFF2-40B4-BE49-F238E27FC236}">
                <a16:creationId xmlns:a16="http://schemas.microsoft.com/office/drawing/2014/main" id="{D0C36F86-798F-8005-F139-A8D0BE518602}"/>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20508729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6773939-5EA2-5C97-F024-BBE83D443AB8}"/>
              </a:ext>
            </a:extLst>
          </p:cNvPr>
          <p:cNvSpPr>
            <a:spLocks noGrp="1"/>
          </p:cNvSpPr>
          <p:nvPr>
            <p:ph type="title"/>
          </p:nvPr>
        </p:nvSpPr>
        <p:spPr/>
        <p:txBody>
          <a:bodyPr rtlCol="0"/>
          <a:lstStyle/>
          <a:p>
            <a:pPr rtl="0"/>
            <a:r>
              <a:rPr lang="rw"/>
              <a:t>Klikk for å redigere tittelstil</a:t>
            </a:r>
          </a:p>
        </p:txBody>
      </p:sp>
      <p:sp>
        <p:nvSpPr>
          <p:cNvPr id="3" name="Plassholder for innhold 2">
            <a:extLst>
              <a:ext uri="{FF2B5EF4-FFF2-40B4-BE49-F238E27FC236}">
                <a16:creationId xmlns:a16="http://schemas.microsoft.com/office/drawing/2014/main" id="{0BF3E25D-016D-B2DC-ECB5-85E74BCFDD27}"/>
              </a:ext>
            </a:extLst>
          </p:cNvPr>
          <p:cNvSpPr>
            <a:spLocks noGrp="1"/>
          </p:cNvSpPr>
          <p:nvPr>
            <p:ph sz="half" idx="1"/>
          </p:nvPr>
        </p:nvSpPr>
        <p:spPr>
          <a:xfrm>
            <a:off x="838200" y="1825625"/>
            <a:ext cx="5181600" cy="4351338"/>
          </a:xfrm>
        </p:spPr>
        <p:txBody>
          <a:bodyPr rtlCol="0"/>
          <a:lstStyle/>
          <a:p>
            <a:pPr lvl="0" rtl="0"/>
            <a:r>
              <a:rPr lang="rw"/>
              <a:t>Klikk for å redigere tekststiler i malen</a:t>
            </a:r>
          </a:p>
          <a:p>
            <a:pPr lvl="1" rtl="0"/>
            <a:r>
              <a:rPr lang="rw"/>
              <a:t>Andre nivå</a:t>
            </a:r>
          </a:p>
          <a:p>
            <a:pPr lvl="2" rtl="0"/>
            <a:r>
              <a:rPr lang="rw"/>
              <a:t>Tredje nivå</a:t>
            </a:r>
          </a:p>
          <a:p>
            <a:pPr lvl="3" rtl="0"/>
            <a:r>
              <a:rPr lang="rw"/>
              <a:t>Fjerde nivå</a:t>
            </a:r>
          </a:p>
          <a:p>
            <a:pPr lvl="4" rtl="0"/>
            <a:r>
              <a:rPr lang="rw"/>
              <a:t>Femte nivå</a:t>
            </a:r>
          </a:p>
        </p:txBody>
      </p:sp>
      <p:sp>
        <p:nvSpPr>
          <p:cNvPr id="4" name="Plassholder for innhold 3">
            <a:extLst>
              <a:ext uri="{FF2B5EF4-FFF2-40B4-BE49-F238E27FC236}">
                <a16:creationId xmlns:a16="http://schemas.microsoft.com/office/drawing/2014/main" id="{D03285B7-507F-3BC0-03CC-FAF637FA7293}"/>
              </a:ext>
            </a:extLst>
          </p:cNvPr>
          <p:cNvSpPr>
            <a:spLocks noGrp="1"/>
          </p:cNvSpPr>
          <p:nvPr>
            <p:ph sz="half" idx="2"/>
          </p:nvPr>
        </p:nvSpPr>
        <p:spPr>
          <a:xfrm>
            <a:off x="6172200" y="1825625"/>
            <a:ext cx="5181600" cy="4351338"/>
          </a:xfrm>
        </p:spPr>
        <p:txBody>
          <a:bodyPr rtlCol="0"/>
          <a:lstStyle/>
          <a:p>
            <a:pPr lvl="0" rtl="0"/>
            <a:r>
              <a:rPr lang="rw"/>
              <a:t>Klikk for å redigere tekststiler i malen</a:t>
            </a:r>
          </a:p>
          <a:p>
            <a:pPr lvl="1" rtl="0"/>
            <a:r>
              <a:rPr lang="rw"/>
              <a:t>Andre nivå</a:t>
            </a:r>
          </a:p>
          <a:p>
            <a:pPr lvl="2" rtl="0"/>
            <a:r>
              <a:rPr lang="rw"/>
              <a:t>Tredje nivå</a:t>
            </a:r>
          </a:p>
          <a:p>
            <a:pPr lvl="3" rtl="0"/>
            <a:r>
              <a:rPr lang="rw"/>
              <a:t>Fjerde nivå</a:t>
            </a:r>
          </a:p>
          <a:p>
            <a:pPr lvl="4" rtl="0"/>
            <a:r>
              <a:rPr lang="rw"/>
              <a:t>Femte nivå</a:t>
            </a:r>
          </a:p>
        </p:txBody>
      </p:sp>
      <p:sp>
        <p:nvSpPr>
          <p:cNvPr id="5" name="Plassholder for dato 4">
            <a:extLst>
              <a:ext uri="{FF2B5EF4-FFF2-40B4-BE49-F238E27FC236}">
                <a16:creationId xmlns:a16="http://schemas.microsoft.com/office/drawing/2014/main" id="{FD236B76-E1A0-A022-7B83-F5F421F11CDC}"/>
              </a:ext>
            </a:extLst>
          </p:cNvPr>
          <p:cNvSpPr>
            <a:spLocks noGrp="1"/>
          </p:cNvSpPr>
          <p:nvPr>
            <p:ph type="dt" sz="half" idx="10"/>
          </p:nvPr>
        </p:nvSpPr>
        <p:spPr/>
        <p:txBody>
          <a:bodyPr rtlCol="0"/>
          <a:lstStyle/>
          <a:p>
            <a:pPr rtl="0"/>
            <a:fld id="{8FA303B6-DFB3-654B-8F03-0EAC505524D7}" type="datetimeFigureOut">
              <a:rPr lang="nb-NO" smtClean="0"/>
              <a:t>28.05.2024</a:t>
            </a:fld>
            <a:endParaRPr lang="nb-NO"/>
          </a:p>
        </p:txBody>
      </p:sp>
      <p:sp>
        <p:nvSpPr>
          <p:cNvPr id="6" name="Plassholder for bunntekst 5">
            <a:extLst>
              <a:ext uri="{FF2B5EF4-FFF2-40B4-BE49-F238E27FC236}">
                <a16:creationId xmlns:a16="http://schemas.microsoft.com/office/drawing/2014/main" id="{5FD6C8E5-E007-BC28-94AA-77E0C165039B}"/>
              </a:ext>
            </a:extLst>
          </p:cNvPr>
          <p:cNvSpPr>
            <a:spLocks noGrp="1"/>
          </p:cNvSpPr>
          <p:nvPr>
            <p:ph type="ftr" sz="quarter" idx="11"/>
          </p:nvPr>
        </p:nvSpPr>
        <p:spPr/>
        <p:txBody>
          <a:bodyPr rtlCol="0"/>
          <a:lstStyle/>
          <a:p>
            <a:pPr rtl="0"/>
            <a:endParaRPr lang="nb-NO"/>
          </a:p>
        </p:txBody>
      </p:sp>
      <p:sp>
        <p:nvSpPr>
          <p:cNvPr id="7" name="Plassholder for lysbildenummer 6">
            <a:extLst>
              <a:ext uri="{FF2B5EF4-FFF2-40B4-BE49-F238E27FC236}">
                <a16:creationId xmlns:a16="http://schemas.microsoft.com/office/drawing/2014/main" id="{D9FC9CB5-0E56-FF32-A540-B1087DE7BB2D}"/>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12675162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56445AC-98AD-7548-9EE2-AE2B6F7D93FC}"/>
              </a:ext>
            </a:extLst>
          </p:cNvPr>
          <p:cNvSpPr>
            <a:spLocks noGrp="1"/>
          </p:cNvSpPr>
          <p:nvPr>
            <p:ph type="title"/>
          </p:nvPr>
        </p:nvSpPr>
        <p:spPr>
          <a:xfrm>
            <a:off x="839788" y="365125"/>
            <a:ext cx="10515600" cy="1325563"/>
          </a:xfrm>
        </p:spPr>
        <p:txBody>
          <a:bodyPr rtlCol="0"/>
          <a:lstStyle/>
          <a:p>
            <a:pPr rtl="0"/>
            <a:r>
              <a:rPr lang="rw"/>
              <a:t>Klikk for å redigere tittelstil</a:t>
            </a:r>
          </a:p>
        </p:txBody>
      </p:sp>
      <p:sp>
        <p:nvSpPr>
          <p:cNvPr id="3" name="Plassholder for tekst 2">
            <a:extLst>
              <a:ext uri="{FF2B5EF4-FFF2-40B4-BE49-F238E27FC236}">
                <a16:creationId xmlns:a16="http://schemas.microsoft.com/office/drawing/2014/main" id="{736BD975-BB87-1B05-5026-9A63943A0536}"/>
              </a:ext>
            </a:extLst>
          </p:cNvPr>
          <p:cNvSpPr>
            <a:spLocks noGrp="1"/>
          </p:cNvSpPr>
          <p:nvPr>
            <p:ph type="body" idx="1"/>
          </p:nvPr>
        </p:nvSpPr>
        <p:spPr>
          <a:xfrm>
            <a:off x="839788" y="1681163"/>
            <a:ext cx="5157787"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w"/>
              <a:t>Klikk for å redigere tekststiler i malen</a:t>
            </a:r>
          </a:p>
        </p:txBody>
      </p:sp>
      <p:sp>
        <p:nvSpPr>
          <p:cNvPr id="4" name="Plassholder for innhold 3">
            <a:extLst>
              <a:ext uri="{FF2B5EF4-FFF2-40B4-BE49-F238E27FC236}">
                <a16:creationId xmlns:a16="http://schemas.microsoft.com/office/drawing/2014/main" id="{80B43AAC-83DB-35CE-69EE-D655F002F73E}"/>
              </a:ext>
            </a:extLst>
          </p:cNvPr>
          <p:cNvSpPr>
            <a:spLocks noGrp="1"/>
          </p:cNvSpPr>
          <p:nvPr>
            <p:ph sz="half" idx="2"/>
          </p:nvPr>
        </p:nvSpPr>
        <p:spPr>
          <a:xfrm>
            <a:off x="839788" y="2505075"/>
            <a:ext cx="5157787" cy="3684588"/>
          </a:xfrm>
        </p:spPr>
        <p:txBody>
          <a:bodyPr rtlCol="0"/>
          <a:lstStyle/>
          <a:p>
            <a:pPr lvl="0" rtl="0"/>
            <a:r>
              <a:rPr lang="rw"/>
              <a:t>Klikk for å redigere tekststiler i malen</a:t>
            </a:r>
          </a:p>
          <a:p>
            <a:pPr lvl="1" rtl="0"/>
            <a:r>
              <a:rPr lang="rw"/>
              <a:t>Andre nivå</a:t>
            </a:r>
          </a:p>
          <a:p>
            <a:pPr lvl="2" rtl="0"/>
            <a:r>
              <a:rPr lang="rw"/>
              <a:t>Tredje nivå</a:t>
            </a:r>
          </a:p>
          <a:p>
            <a:pPr lvl="3" rtl="0"/>
            <a:r>
              <a:rPr lang="rw"/>
              <a:t>Fjerde nivå</a:t>
            </a:r>
          </a:p>
          <a:p>
            <a:pPr lvl="4" rtl="0"/>
            <a:r>
              <a:rPr lang="rw"/>
              <a:t>Femte nivå</a:t>
            </a:r>
          </a:p>
        </p:txBody>
      </p:sp>
      <p:sp>
        <p:nvSpPr>
          <p:cNvPr id="5" name="Plassholder for tekst 4">
            <a:extLst>
              <a:ext uri="{FF2B5EF4-FFF2-40B4-BE49-F238E27FC236}">
                <a16:creationId xmlns:a16="http://schemas.microsoft.com/office/drawing/2014/main" id="{24E53F33-A678-9172-4206-AA465EF29736}"/>
              </a:ext>
            </a:extLst>
          </p:cNvPr>
          <p:cNvSpPr>
            <a:spLocks noGrp="1"/>
          </p:cNvSpPr>
          <p:nvPr>
            <p:ph type="body" sz="quarter" idx="3"/>
          </p:nvPr>
        </p:nvSpPr>
        <p:spPr>
          <a:xfrm>
            <a:off x="6172200" y="1681163"/>
            <a:ext cx="5183188"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w"/>
              <a:t>Klikk for å redigere tekststiler i malen</a:t>
            </a:r>
          </a:p>
        </p:txBody>
      </p:sp>
      <p:sp>
        <p:nvSpPr>
          <p:cNvPr id="6" name="Plassholder for innhold 5">
            <a:extLst>
              <a:ext uri="{FF2B5EF4-FFF2-40B4-BE49-F238E27FC236}">
                <a16:creationId xmlns:a16="http://schemas.microsoft.com/office/drawing/2014/main" id="{DC0C512B-58CD-DD5E-B35B-049EF2FE98F0}"/>
              </a:ext>
            </a:extLst>
          </p:cNvPr>
          <p:cNvSpPr>
            <a:spLocks noGrp="1"/>
          </p:cNvSpPr>
          <p:nvPr>
            <p:ph sz="quarter" idx="4"/>
          </p:nvPr>
        </p:nvSpPr>
        <p:spPr>
          <a:xfrm>
            <a:off x="6172200" y="2505075"/>
            <a:ext cx="5183188" cy="3684588"/>
          </a:xfrm>
        </p:spPr>
        <p:txBody>
          <a:bodyPr rtlCol="0"/>
          <a:lstStyle/>
          <a:p>
            <a:pPr lvl="0" rtl="0"/>
            <a:r>
              <a:rPr lang="rw"/>
              <a:t>Klikk for å redigere tekststiler i malen</a:t>
            </a:r>
          </a:p>
          <a:p>
            <a:pPr lvl="1" rtl="0"/>
            <a:r>
              <a:rPr lang="rw"/>
              <a:t>Andre nivå</a:t>
            </a:r>
          </a:p>
          <a:p>
            <a:pPr lvl="2" rtl="0"/>
            <a:r>
              <a:rPr lang="rw"/>
              <a:t>Tredje nivå</a:t>
            </a:r>
          </a:p>
          <a:p>
            <a:pPr lvl="3" rtl="0"/>
            <a:r>
              <a:rPr lang="rw"/>
              <a:t>Fjerde nivå</a:t>
            </a:r>
          </a:p>
          <a:p>
            <a:pPr lvl="4" rtl="0"/>
            <a:r>
              <a:rPr lang="rw"/>
              <a:t>Femte nivå</a:t>
            </a:r>
          </a:p>
        </p:txBody>
      </p:sp>
      <p:sp>
        <p:nvSpPr>
          <p:cNvPr id="7" name="Plassholder for dato 6">
            <a:extLst>
              <a:ext uri="{FF2B5EF4-FFF2-40B4-BE49-F238E27FC236}">
                <a16:creationId xmlns:a16="http://schemas.microsoft.com/office/drawing/2014/main" id="{2086D522-597F-48E7-4E2A-E6B3B4AC2B28}"/>
              </a:ext>
            </a:extLst>
          </p:cNvPr>
          <p:cNvSpPr>
            <a:spLocks noGrp="1"/>
          </p:cNvSpPr>
          <p:nvPr>
            <p:ph type="dt" sz="half" idx="10"/>
          </p:nvPr>
        </p:nvSpPr>
        <p:spPr/>
        <p:txBody>
          <a:bodyPr rtlCol="0"/>
          <a:lstStyle/>
          <a:p>
            <a:pPr rtl="0"/>
            <a:fld id="{8FA303B6-DFB3-654B-8F03-0EAC505524D7}" type="datetimeFigureOut">
              <a:rPr lang="nb-NO" smtClean="0"/>
              <a:t>28.05.2024</a:t>
            </a:fld>
            <a:endParaRPr lang="nb-NO"/>
          </a:p>
        </p:txBody>
      </p:sp>
      <p:sp>
        <p:nvSpPr>
          <p:cNvPr id="8" name="Plassholder for bunntekst 7">
            <a:extLst>
              <a:ext uri="{FF2B5EF4-FFF2-40B4-BE49-F238E27FC236}">
                <a16:creationId xmlns:a16="http://schemas.microsoft.com/office/drawing/2014/main" id="{99BFB4C1-BCE7-A785-E3BB-D203619037B1}"/>
              </a:ext>
            </a:extLst>
          </p:cNvPr>
          <p:cNvSpPr>
            <a:spLocks noGrp="1"/>
          </p:cNvSpPr>
          <p:nvPr>
            <p:ph type="ftr" sz="quarter" idx="11"/>
          </p:nvPr>
        </p:nvSpPr>
        <p:spPr/>
        <p:txBody>
          <a:bodyPr rtlCol="0"/>
          <a:lstStyle/>
          <a:p>
            <a:pPr rtl="0"/>
            <a:endParaRPr lang="nb-NO"/>
          </a:p>
        </p:txBody>
      </p:sp>
      <p:sp>
        <p:nvSpPr>
          <p:cNvPr id="9" name="Plassholder for lysbildenummer 8">
            <a:extLst>
              <a:ext uri="{FF2B5EF4-FFF2-40B4-BE49-F238E27FC236}">
                <a16:creationId xmlns:a16="http://schemas.microsoft.com/office/drawing/2014/main" id="{B7266A22-16D7-4CC5-A7FD-E1D038A3958E}"/>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19713044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7D89BD1-B550-486A-8224-0B9DED62E980}"/>
              </a:ext>
            </a:extLst>
          </p:cNvPr>
          <p:cNvSpPr>
            <a:spLocks noGrp="1"/>
          </p:cNvSpPr>
          <p:nvPr>
            <p:ph type="title"/>
          </p:nvPr>
        </p:nvSpPr>
        <p:spPr/>
        <p:txBody>
          <a:bodyPr rtlCol="0"/>
          <a:lstStyle/>
          <a:p>
            <a:pPr rtl="0"/>
            <a:r>
              <a:rPr lang="rw"/>
              <a:t>Klikk for å redigere tittelstil</a:t>
            </a:r>
          </a:p>
        </p:txBody>
      </p:sp>
      <p:sp>
        <p:nvSpPr>
          <p:cNvPr id="3" name="Plassholder for dato 2">
            <a:extLst>
              <a:ext uri="{FF2B5EF4-FFF2-40B4-BE49-F238E27FC236}">
                <a16:creationId xmlns:a16="http://schemas.microsoft.com/office/drawing/2014/main" id="{67566B47-19AD-7A36-3323-D3AEDAA865C5}"/>
              </a:ext>
            </a:extLst>
          </p:cNvPr>
          <p:cNvSpPr>
            <a:spLocks noGrp="1"/>
          </p:cNvSpPr>
          <p:nvPr>
            <p:ph type="dt" sz="half" idx="10"/>
          </p:nvPr>
        </p:nvSpPr>
        <p:spPr/>
        <p:txBody>
          <a:bodyPr rtlCol="0"/>
          <a:lstStyle/>
          <a:p>
            <a:pPr rtl="0"/>
            <a:fld id="{8FA303B6-DFB3-654B-8F03-0EAC505524D7}" type="datetimeFigureOut">
              <a:rPr lang="nb-NO" smtClean="0"/>
              <a:t>28.05.2024</a:t>
            </a:fld>
            <a:endParaRPr lang="nb-NO"/>
          </a:p>
        </p:txBody>
      </p:sp>
      <p:sp>
        <p:nvSpPr>
          <p:cNvPr id="4" name="Plassholder for bunntekst 3">
            <a:extLst>
              <a:ext uri="{FF2B5EF4-FFF2-40B4-BE49-F238E27FC236}">
                <a16:creationId xmlns:a16="http://schemas.microsoft.com/office/drawing/2014/main" id="{171D2224-0459-33BE-E788-5FCF48F125B2}"/>
              </a:ext>
            </a:extLst>
          </p:cNvPr>
          <p:cNvSpPr>
            <a:spLocks noGrp="1"/>
          </p:cNvSpPr>
          <p:nvPr>
            <p:ph type="ftr" sz="quarter" idx="11"/>
          </p:nvPr>
        </p:nvSpPr>
        <p:spPr/>
        <p:txBody>
          <a:bodyPr rtlCol="0"/>
          <a:lstStyle/>
          <a:p>
            <a:pPr rtl="0"/>
            <a:endParaRPr lang="nb-NO"/>
          </a:p>
        </p:txBody>
      </p:sp>
      <p:sp>
        <p:nvSpPr>
          <p:cNvPr id="5" name="Plassholder for lysbildenummer 4">
            <a:extLst>
              <a:ext uri="{FF2B5EF4-FFF2-40B4-BE49-F238E27FC236}">
                <a16:creationId xmlns:a16="http://schemas.microsoft.com/office/drawing/2014/main" id="{135DE69C-668B-6366-3842-FBC1AA33C21B}"/>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30764479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0ED06CDA-FF41-331C-64FE-9B10722794FD}"/>
              </a:ext>
            </a:extLst>
          </p:cNvPr>
          <p:cNvSpPr>
            <a:spLocks noGrp="1"/>
          </p:cNvSpPr>
          <p:nvPr>
            <p:ph type="dt" sz="half" idx="10"/>
          </p:nvPr>
        </p:nvSpPr>
        <p:spPr/>
        <p:txBody>
          <a:bodyPr rtlCol="0"/>
          <a:lstStyle/>
          <a:p>
            <a:pPr rtl="0"/>
            <a:fld id="{8FA303B6-DFB3-654B-8F03-0EAC505524D7}" type="datetimeFigureOut">
              <a:rPr lang="nb-NO" smtClean="0"/>
              <a:t>28.05.2024</a:t>
            </a:fld>
            <a:endParaRPr lang="nb-NO"/>
          </a:p>
        </p:txBody>
      </p:sp>
      <p:sp>
        <p:nvSpPr>
          <p:cNvPr id="3" name="Plassholder for bunntekst 2">
            <a:extLst>
              <a:ext uri="{FF2B5EF4-FFF2-40B4-BE49-F238E27FC236}">
                <a16:creationId xmlns:a16="http://schemas.microsoft.com/office/drawing/2014/main" id="{7EF6FDCC-2304-AC0E-7D34-67AEE1A82EF7}"/>
              </a:ext>
            </a:extLst>
          </p:cNvPr>
          <p:cNvSpPr>
            <a:spLocks noGrp="1"/>
          </p:cNvSpPr>
          <p:nvPr>
            <p:ph type="ftr" sz="quarter" idx="11"/>
          </p:nvPr>
        </p:nvSpPr>
        <p:spPr/>
        <p:txBody>
          <a:bodyPr rtlCol="0"/>
          <a:lstStyle/>
          <a:p>
            <a:pPr rtl="0"/>
            <a:endParaRPr lang="nb-NO"/>
          </a:p>
        </p:txBody>
      </p:sp>
      <p:sp>
        <p:nvSpPr>
          <p:cNvPr id="4" name="Plassholder for lysbildenummer 3">
            <a:extLst>
              <a:ext uri="{FF2B5EF4-FFF2-40B4-BE49-F238E27FC236}">
                <a16:creationId xmlns:a16="http://schemas.microsoft.com/office/drawing/2014/main" id="{2A802A7C-AA51-9EE1-A7EC-D10091E15A17}"/>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7581886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6B5A645-200C-0943-E155-537631752107}"/>
              </a:ext>
            </a:extLst>
          </p:cNvPr>
          <p:cNvSpPr>
            <a:spLocks noGrp="1"/>
          </p:cNvSpPr>
          <p:nvPr>
            <p:ph type="title"/>
          </p:nvPr>
        </p:nvSpPr>
        <p:spPr>
          <a:xfrm>
            <a:off x="839788" y="457200"/>
            <a:ext cx="3932237" cy="1600200"/>
          </a:xfrm>
        </p:spPr>
        <p:txBody>
          <a:bodyPr rtlCol="0" anchor="b"/>
          <a:lstStyle>
            <a:lvl1pPr>
              <a:defRPr sz="3200"/>
            </a:lvl1pPr>
          </a:lstStyle>
          <a:p>
            <a:pPr rtl="0"/>
            <a:r>
              <a:rPr lang="rw"/>
              <a:t>Klikk for å redigere tittelstil</a:t>
            </a:r>
          </a:p>
        </p:txBody>
      </p:sp>
      <p:sp>
        <p:nvSpPr>
          <p:cNvPr id="3" name="Plassholder for innhold 2">
            <a:extLst>
              <a:ext uri="{FF2B5EF4-FFF2-40B4-BE49-F238E27FC236}">
                <a16:creationId xmlns:a16="http://schemas.microsoft.com/office/drawing/2014/main" id="{AA0464C7-0E03-5B90-306A-D67B1EA5EB82}"/>
              </a:ext>
            </a:extLst>
          </p:cNvPr>
          <p:cNvSpPr>
            <a:spLocks noGrp="1"/>
          </p:cNvSpPr>
          <p:nvPr>
            <p:ph idx="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rw"/>
              <a:t>Klikk for å redigere tekststiler i malen</a:t>
            </a:r>
          </a:p>
          <a:p>
            <a:pPr lvl="1" rtl="0"/>
            <a:r>
              <a:rPr lang="rw"/>
              <a:t>Andre nivå</a:t>
            </a:r>
          </a:p>
          <a:p>
            <a:pPr lvl="2" rtl="0"/>
            <a:r>
              <a:rPr lang="rw"/>
              <a:t>Tredje nivå</a:t>
            </a:r>
          </a:p>
          <a:p>
            <a:pPr lvl="3" rtl="0"/>
            <a:r>
              <a:rPr lang="rw"/>
              <a:t>Fjerde nivå</a:t>
            </a:r>
          </a:p>
          <a:p>
            <a:pPr lvl="4" rtl="0"/>
            <a:r>
              <a:rPr lang="rw"/>
              <a:t>Femte nivå</a:t>
            </a:r>
          </a:p>
        </p:txBody>
      </p:sp>
      <p:sp>
        <p:nvSpPr>
          <p:cNvPr id="4" name="Plassholder for tekst 3">
            <a:extLst>
              <a:ext uri="{FF2B5EF4-FFF2-40B4-BE49-F238E27FC236}">
                <a16:creationId xmlns:a16="http://schemas.microsoft.com/office/drawing/2014/main" id="{8F90FEDB-B123-F55B-02CB-D1BD42FA841C}"/>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w"/>
              <a:t>Klikk for å redigere tekststiler i malen</a:t>
            </a:r>
          </a:p>
        </p:txBody>
      </p:sp>
      <p:sp>
        <p:nvSpPr>
          <p:cNvPr id="5" name="Plassholder for dato 4">
            <a:extLst>
              <a:ext uri="{FF2B5EF4-FFF2-40B4-BE49-F238E27FC236}">
                <a16:creationId xmlns:a16="http://schemas.microsoft.com/office/drawing/2014/main" id="{4F07FBD2-68FA-AAF1-242A-F7D45C5EF17A}"/>
              </a:ext>
            </a:extLst>
          </p:cNvPr>
          <p:cNvSpPr>
            <a:spLocks noGrp="1"/>
          </p:cNvSpPr>
          <p:nvPr>
            <p:ph type="dt" sz="half" idx="10"/>
          </p:nvPr>
        </p:nvSpPr>
        <p:spPr/>
        <p:txBody>
          <a:bodyPr rtlCol="0"/>
          <a:lstStyle/>
          <a:p>
            <a:pPr rtl="0"/>
            <a:fld id="{8FA303B6-DFB3-654B-8F03-0EAC505524D7}" type="datetimeFigureOut">
              <a:rPr lang="nb-NO" smtClean="0"/>
              <a:t>28.05.2024</a:t>
            </a:fld>
            <a:endParaRPr lang="nb-NO"/>
          </a:p>
        </p:txBody>
      </p:sp>
      <p:sp>
        <p:nvSpPr>
          <p:cNvPr id="6" name="Plassholder for bunntekst 5">
            <a:extLst>
              <a:ext uri="{FF2B5EF4-FFF2-40B4-BE49-F238E27FC236}">
                <a16:creationId xmlns:a16="http://schemas.microsoft.com/office/drawing/2014/main" id="{244B8240-1C61-1C83-6B30-0F29E008F623}"/>
              </a:ext>
            </a:extLst>
          </p:cNvPr>
          <p:cNvSpPr>
            <a:spLocks noGrp="1"/>
          </p:cNvSpPr>
          <p:nvPr>
            <p:ph type="ftr" sz="quarter" idx="11"/>
          </p:nvPr>
        </p:nvSpPr>
        <p:spPr/>
        <p:txBody>
          <a:bodyPr rtlCol="0"/>
          <a:lstStyle/>
          <a:p>
            <a:pPr rtl="0"/>
            <a:endParaRPr lang="nb-NO"/>
          </a:p>
        </p:txBody>
      </p:sp>
      <p:sp>
        <p:nvSpPr>
          <p:cNvPr id="7" name="Plassholder for lysbildenummer 6">
            <a:extLst>
              <a:ext uri="{FF2B5EF4-FFF2-40B4-BE49-F238E27FC236}">
                <a16:creationId xmlns:a16="http://schemas.microsoft.com/office/drawing/2014/main" id="{A8DB65A3-AE19-BC50-FDB5-551E624B927A}"/>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3489966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rtlCol="0"/>
          <a:lstStyle/>
          <a:p>
            <a:pPr rtl="0"/>
            <a:r>
              <a:rPr lang="rw"/>
              <a:t>Klikk for å redigere tittelstil</a:t>
            </a:r>
            <a:endParaRPr lang="en-US"/>
          </a:p>
        </p:txBody>
      </p:sp>
      <p:sp>
        <p:nvSpPr>
          <p:cNvPr id="3" name="Plassholder for innhold 2"/>
          <p:cNvSpPr>
            <a:spLocks noGrp="1"/>
          </p:cNvSpPr>
          <p:nvPr>
            <p:ph idx="1"/>
          </p:nvPr>
        </p:nvSpPr>
        <p:spPr/>
        <p:txBody>
          <a:bodyPr rtlCol="0"/>
          <a:lstStyle/>
          <a:p>
            <a:pPr lvl="0" rtl="0"/>
            <a:r>
              <a:rPr lang="rw"/>
              <a:t>Klikk for å redigere tekststiler i malen</a:t>
            </a:r>
          </a:p>
          <a:p>
            <a:pPr lvl="1" rtl="0"/>
            <a:r>
              <a:rPr lang="rw"/>
              <a:t>Andre nivå</a:t>
            </a:r>
          </a:p>
          <a:p>
            <a:pPr lvl="2" rtl="0"/>
            <a:r>
              <a:rPr lang="rw"/>
              <a:t>Tredje nivå</a:t>
            </a:r>
          </a:p>
          <a:p>
            <a:pPr lvl="3" rtl="0"/>
            <a:r>
              <a:rPr lang="rw"/>
              <a:t>Fjerde nivå</a:t>
            </a:r>
          </a:p>
          <a:p>
            <a:pPr lvl="4" rtl="0"/>
            <a:r>
              <a:rPr lang="rw"/>
              <a:t>Femte nivå</a:t>
            </a:r>
            <a:endParaRPr lang="en-US"/>
          </a:p>
        </p:txBody>
      </p:sp>
      <p:sp>
        <p:nvSpPr>
          <p:cNvPr id="4" name="Plassholder for dato 3"/>
          <p:cNvSpPr>
            <a:spLocks noGrp="1"/>
          </p:cNvSpPr>
          <p:nvPr>
            <p:ph type="dt" sz="half" idx="10"/>
          </p:nvPr>
        </p:nvSpPr>
        <p:spPr/>
        <p:txBody>
          <a:bodyPr rtlCol="0"/>
          <a:lstStyle/>
          <a:p>
            <a:pPr rtl="0"/>
            <a:fld id="{28543BDC-0553-40FA-A4DB-EDAAA606CFF6}" type="datetimeFigureOut">
              <a:rPr lang="en-US" smtClean="0"/>
              <a:t>5/28/2024</a:t>
            </a:fld>
            <a:endParaRPr lang="en-US"/>
          </a:p>
        </p:txBody>
      </p:sp>
      <p:sp>
        <p:nvSpPr>
          <p:cNvPr id="5" name="Plassholder for bunntekst 4"/>
          <p:cNvSpPr>
            <a:spLocks noGrp="1"/>
          </p:cNvSpPr>
          <p:nvPr>
            <p:ph type="ftr" sz="quarter" idx="11"/>
          </p:nvPr>
        </p:nvSpPr>
        <p:spPr/>
        <p:txBody>
          <a:bodyPr rtlCol="0"/>
          <a:lstStyle/>
          <a:p>
            <a:pPr rtl="0"/>
            <a:endParaRPr lang="en-US"/>
          </a:p>
        </p:txBody>
      </p:sp>
      <p:sp>
        <p:nvSpPr>
          <p:cNvPr id="6" name="Plassholder for lysbildenummer 5"/>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30741273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C210BFE-577F-3ABC-E19F-781D156891CD}"/>
              </a:ext>
            </a:extLst>
          </p:cNvPr>
          <p:cNvSpPr>
            <a:spLocks noGrp="1"/>
          </p:cNvSpPr>
          <p:nvPr>
            <p:ph type="title"/>
          </p:nvPr>
        </p:nvSpPr>
        <p:spPr>
          <a:xfrm>
            <a:off x="839788" y="457200"/>
            <a:ext cx="3932237" cy="1600200"/>
          </a:xfrm>
        </p:spPr>
        <p:txBody>
          <a:bodyPr rtlCol="0" anchor="b"/>
          <a:lstStyle>
            <a:lvl1pPr>
              <a:defRPr sz="3200"/>
            </a:lvl1pPr>
          </a:lstStyle>
          <a:p>
            <a:pPr rtl="0"/>
            <a:r>
              <a:rPr lang="rw"/>
              <a:t>Klikk for å redigere tittelstil</a:t>
            </a:r>
          </a:p>
        </p:txBody>
      </p:sp>
      <p:sp>
        <p:nvSpPr>
          <p:cNvPr id="3" name="Plassholder for bilde 2">
            <a:extLst>
              <a:ext uri="{FF2B5EF4-FFF2-40B4-BE49-F238E27FC236}">
                <a16:creationId xmlns:a16="http://schemas.microsoft.com/office/drawing/2014/main" id="{9AFFAE3F-65A0-FC56-42EA-E398E2F2D9E6}"/>
              </a:ext>
            </a:extLst>
          </p:cNvPr>
          <p:cNvSpPr>
            <a:spLocks noGrp="1"/>
          </p:cNvSpPr>
          <p:nvPr>
            <p:ph type="pic" idx="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endParaRPr lang="nb-NO"/>
          </a:p>
        </p:txBody>
      </p:sp>
      <p:sp>
        <p:nvSpPr>
          <p:cNvPr id="4" name="Plassholder for tekst 3">
            <a:extLst>
              <a:ext uri="{FF2B5EF4-FFF2-40B4-BE49-F238E27FC236}">
                <a16:creationId xmlns:a16="http://schemas.microsoft.com/office/drawing/2014/main" id="{76A4EFE2-BACD-5E80-9923-70CFD82FBEC4}"/>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w"/>
              <a:t>Klikk for å redigere tekststiler i malen</a:t>
            </a:r>
          </a:p>
        </p:txBody>
      </p:sp>
      <p:sp>
        <p:nvSpPr>
          <p:cNvPr id="5" name="Plassholder for dato 4">
            <a:extLst>
              <a:ext uri="{FF2B5EF4-FFF2-40B4-BE49-F238E27FC236}">
                <a16:creationId xmlns:a16="http://schemas.microsoft.com/office/drawing/2014/main" id="{B1FC3DAF-601C-F408-E2BE-F95681ECBEAB}"/>
              </a:ext>
            </a:extLst>
          </p:cNvPr>
          <p:cNvSpPr>
            <a:spLocks noGrp="1"/>
          </p:cNvSpPr>
          <p:nvPr>
            <p:ph type="dt" sz="half" idx="10"/>
          </p:nvPr>
        </p:nvSpPr>
        <p:spPr/>
        <p:txBody>
          <a:bodyPr rtlCol="0"/>
          <a:lstStyle/>
          <a:p>
            <a:pPr rtl="0"/>
            <a:fld id="{8FA303B6-DFB3-654B-8F03-0EAC505524D7}" type="datetimeFigureOut">
              <a:rPr lang="nb-NO" smtClean="0"/>
              <a:t>28.05.2024</a:t>
            </a:fld>
            <a:endParaRPr lang="nb-NO"/>
          </a:p>
        </p:txBody>
      </p:sp>
      <p:sp>
        <p:nvSpPr>
          <p:cNvPr id="6" name="Plassholder for bunntekst 5">
            <a:extLst>
              <a:ext uri="{FF2B5EF4-FFF2-40B4-BE49-F238E27FC236}">
                <a16:creationId xmlns:a16="http://schemas.microsoft.com/office/drawing/2014/main" id="{0D88E843-580F-478F-92D5-D1CAAC48468C}"/>
              </a:ext>
            </a:extLst>
          </p:cNvPr>
          <p:cNvSpPr>
            <a:spLocks noGrp="1"/>
          </p:cNvSpPr>
          <p:nvPr>
            <p:ph type="ftr" sz="quarter" idx="11"/>
          </p:nvPr>
        </p:nvSpPr>
        <p:spPr/>
        <p:txBody>
          <a:bodyPr rtlCol="0"/>
          <a:lstStyle/>
          <a:p>
            <a:pPr rtl="0"/>
            <a:endParaRPr lang="nb-NO"/>
          </a:p>
        </p:txBody>
      </p:sp>
      <p:sp>
        <p:nvSpPr>
          <p:cNvPr id="7" name="Plassholder for lysbildenummer 6">
            <a:extLst>
              <a:ext uri="{FF2B5EF4-FFF2-40B4-BE49-F238E27FC236}">
                <a16:creationId xmlns:a16="http://schemas.microsoft.com/office/drawing/2014/main" id="{B2346EF5-D720-9778-6F31-CFDD09C34A76}"/>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16640374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BF92895-1D90-5D6C-9D98-F2F7F7131DFF}"/>
              </a:ext>
            </a:extLst>
          </p:cNvPr>
          <p:cNvSpPr>
            <a:spLocks noGrp="1"/>
          </p:cNvSpPr>
          <p:nvPr>
            <p:ph type="title"/>
          </p:nvPr>
        </p:nvSpPr>
        <p:spPr/>
        <p:txBody>
          <a:bodyPr rtlCol="0"/>
          <a:lstStyle/>
          <a:p>
            <a:pPr rtl="0"/>
            <a:r>
              <a:rPr lang="rw"/>
              <a:t>Klikk for å redigere tittelstil</a:t>
            </a:r>
          </a:p>
        </p:txBody>
      </p:sp>
      <p:sp>
        <p:nvSpPr>
          <p:cNvPr id="3" name="Plassholder for loddrett tekst 2">
            <a:extLst>
              <a:ext uri="{FF2B5EF4-FFF2-40B4-BE49-F238E27FC236}">
                <a16:creationId xmlns:a16="http://schemas.microsoft.com/office/drawing/2014/main" id="{50D80DEB-B2E6-399B-87B5-71483D84026C}"/>
              </a:ext>
            </a:extLst>
          </p:cNvPr>
          <p:cNvSpPr>
            <a:spLocks noGrp="1"/>
          </p:cNvSpPr>
          <p:nvPr>
            <p:ph type="body" orient="vert" idx="1"/>
          </p:nvPr>
        </p:nvSpPr>
        <p:spPr/>
        <p:txBody>
          <a:bodyPr vert="eaVert" rtlCol="0"/>
          <a:lstStyle/>
          <a:p>
            <a:pPr lvl="0" rtl="0"/>
            <a:r>
              <a:rPr lang="rw"/>
              <a:t>Klikk for å redigere tekststiler i malen</a:t>
            </a:r>
          </a:p>
          <a:p>
            <a:pPr lvl="1" rtl="0"/>
            <a:r>
              <a:rPr lang="rw"/>
              <a:t>Andre nivå</a:t>
            </a:r>
          </a:p>
          <a:p>
            <a:pPr lvl="2" rtl="0"/>
            <a:r>
              <a:rPr lang="rw"/>
              <a:t>Tredje nivå</a:t>
            </a:r>
          </a:p>
          <a:p>
            <a:pPr lvl="3" rtl="0"/>
            <a:r>
              <a:rPr lang="rw"/>
              <a:t>Fjerde nivå</a:t>
            </a:r>
          </a:p>
          <a:p>
            <a:pPr lvl="4" rtl="0"/>
            <a:r>
              <a:rPr lang="rw"/>
              <a:t>Femte nivå</a:t>
            </a:r>
          </a:p>
        </p:txBody>
      </p:sp>
      <p:sp>
        <p:nvSpPr>
          <p:cNvPr id="4" name="Plassholder for dato 3">
            <a:extLst>
              <a:ext uri="{FF2B5EF4-FFF2-40B4-BE49-F238E27FC236}">
                <a16:creationId xmlns:a16="http://schemas.microsoft.com/office/drawing/2014/main" id="{C99A4F8C-4E04-678E-937D-8F561EB28CC1}"/>
              </a:ext>
            </a:extLst>
          </p:cNvPr>
          <p:cNvSpPr>
            <a:spLocks noGrp="1"/>
          </p:cNvSpPr>
          <p:nvPr>
            <p:ph type="dt" sz="half" idx="10"/>
          </p:nvPr>
        </p:nvSpPr>
        <p:spPr/>
        <p:txBody>
          <a:bodyPr rtlCol="0"/>
          <a:lstStyle/>
          <a:p>
            <a:pPr rtl="0"/>
            <a:fld id="{8FA303B6-DFB3-654B-8F03-0EAC505524D7}" type="datetimeFigureOut">
              <a:rPr lang="nb-NO" smtClean="0"/>
              <a:t>28.05.2024</a:t>
            </a:fld>
            <a:endParaRPr lang="nb-NO"/>
          </a:p>
        </p:txBody>
      </p:sp>
      <p:sp>
        <p:nvSpPr>
          <p:cNvPr id="5" name="Plassholder for bunntekst 4">
            <a:extLst>
              <a:ext uri="{FF2B5EF4-FFF2-40B4-BE49-F238E27FC236}">
                <a16:creationId xmlns:a16="http://schemas.microsoft.com/office/drawing/2014/main" id="{87B9BCE2-AEC4-AAD6-F264-59D62449DAD5}"/>
              </a:ext>
            </a:extLst>
          </p:cNvPr>
          <p:cNvSpPr>
            <a:spLocks noGrp="1"/>
          </p:cNvSpPr>
          <p:nvPr>
            <p:ph type="ftr" sz="quarter" idx="11"/>
          </p:nvPr>
        </p:nvSpPr>
        <p:spPr/>
        <p:txBody>
          <a:bodyPr rtlCol="0"/>
          <a:lstStyle/>
          <a:p>
            <a:pPr rtl="0"/>
            <a:endParaRPr lang="nb-NO"/>
          </a:p>
        </p:txBody>
      </p:sp>
      <p:sp>
        <p:nvSpPr>
          <p:cNvPr id="6" name="Plassholder for lysbildenummer 5">
            <a:extLst>
              <a:ext uri="{FF2B5EF4-FFF2-40B4-BE49-F238E27FC236}">
                <a16:creationId xmlns:a16="http://schemas.microsoft.com/office/drawing/2014/main" id="{BCF16F38-2458-7B93-7E1E-FF5D84FD1A31}"/>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4200398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8F86F71E-9C41-74E8-D57A-806E3CF91338}"/>
              </a:ext>
            </a:extLst>
          </p:cNvPr>
          <p:cNvSpPr>
            <a:spLocks noGrp="1"/>
          </p:cNvSpPr>
          <p:nvPr>
            <p:ph type="title" orient="vert"/>
          </p:nvPr>
        </p:nvSpPr>
        <p:spPr>
          <a:xfrm>
            <a:off x="8724900" y="365125"/>
            <a:ext cx="2628900" cy="5811838"/>
          </a:xfrm>
        </p:spPr>
        <p:txBody>
          <a:bodyPr vert="eaVert" rtlCol="0"/>
          <a:lstStyle/>
          <a:p>
            <a:pPr rtl="0"/>
            <a:r>
              <a:rPr lang="rw"/>
              <a:t>Klikk for å redigere tittelstil</a:t>
            </a:r>
          </a:p>
        </p:txBody>
      </p:sp>
      <p:sp>
        <p:nvSpPr>
          <p:cNvPr id="3" name="Plassholder for loddrett tekst 2">
            <a:extLst>
              <a:ext uri="{FF2B5EF4-FFF2-40B4-BE49-F238E27FC236}">
                <a16:creationId xmlns:a16="http://schemas.microsoft.com/office/drawing/2014/main" id="{58121E8A-2925-1941-4F37-E20795F871C6}"/>
              </a:ext>
            </a:extLst>
          </p:cNvPr>
          <p:cNvSpPr>
            <a:spLocks noGrp="1"/>
          </p:cNvSpPr>
          <p:nvPr>
            <p:ph type="body" orient="vert" idx="1"/>
          </p:nvPr>
        </p:nvSpPr>
        <p:spPr>
          <a:xfrm>
            <a:off x="838200" y="365125"/>
            <a:ext cx="7734300" cy="5811838"/>
          </a:xfrm>
        </p:spPr>
        <p:txBody>
          <a:bodyPr vert="eaVert" rtlCol="0"/>
          <a:lstStyle/>
          <a:p>
            <a:pPr lvl="0" rtl="0"/>
            <a:r>
              <a:rPr lang="rw"/>
              <a:t>Klikk for å redigere tekststiler i malen</a:t>
            </a:r>
          </a:p>
          <a:p>
            <a:pPr lvl="1" rtl="0"/>
            <a:r>
              <a:rPr lang="rw"/>
              <a:t>Andre nivå</a:t>
            </a:r>
          </a:p>
          <a:p>
            <a:pPr lvl="2" rtl="0"/>
            <a:r>
              <a:rPr lang="rw"/>
              <a:t>Tredje nivå</a:t>
            </a:r>
          </a:p>
          <a:p>
            <a:pPr lvl="3" rtl="0"/>
            <a:r>
              <a:rPr lang="rw"/>
              <a:t>Fjerde nivå</a:t>
            </a:r>
          </a:p>
          <a:p>
            <a:pPr lvl="4" rtl="0"/>
            <a:r>
              <a:rPr lang="rw"/>
              <a:t>Femte nivå</a:t>
            </a:r>
          </a:p>
        </p:txBody>
      </p:sp>
      <p:sp>
        <p:nvSpPr>
          <p:cNvPr id="4" name="Plassholder for dato 3">
            <a:extLst>
              <a:ext uri="{FF2B5EF4-FFF2-40B4-BE49-F238E27FC236}">
                <a16:creationId xmlns:a16="http://schemas.microsoft.com/office/drawing/2014/main" id="{D18965AD-D742-0312-E23D-88DB7D0BA7B5}"/>
              </a:ext>
            </a:extLst>
          </p:cNvPr>
          <p:cNvSpPr>
            <a:spLocks noGrp="1"/>
          </p:cNvSpPr>
          <p:nvPr>
            <p:ph type="dt" sz="half" idx="10"/>
          </p:nvPr>
        </p:nvSpPr>
        <p:spPr/>
        <p:txBody>
          <a:bodyPr rtlCol="0"/>
          <a:lstStyle/>
          <a:p>
            <a:pPr rtl="0"/>
            <a:fld id="{8FA303B6-DFB3-654B-8F03-0EAC505524D7}" type="datetimeFigureOut">
              <a:rPr lang="nb-NO" smtClean="0"/>
              <a:t>28.05.2024</a:t>
            </a:fld>
            <a:endParaRPr lang="nb-NO"/>
          </a:p>
        </p:txBody>
      </p:sp>
      <p:sp>
        <p:nvSpPr>
          <p:cNvPr id="5" name="Plassholder for bunntekst 4">
            <a:extLst>
              <a:ext uri="{FF2B5EF4-FFF2-40B4-BE49-F238E27FC236}">
                <a16:creationId xmlns:a16="http://schemas.microsoft.com/office/drawing/2014/main" id="{B6A1B3DD-CC98-D8B3-EB41-F0F346F4EBA8}"/>
              </a:ext>
            </a:extLst>
          </p:cNvPr>
          <p:cNvSpPr>
            <a:spLocks noGrp="1"/>
          </p:cNvSpPr>
          <p:nvPr>
            <p:ph type="ftr" sz="quarter" idx="11"/>
          </p:nvPr>
        </p:nvSpPr>
        <p:spPr/>
        <p:txBody>
          <a:bodyPr rtlCol="0"/>
          <a:lstStyle/>
          <a:p>
            <a:pPr rtl="0"/>
            <a:endParaRPr lang="nb-NO"/>
          </a:p>
        </p:txBody>
      </p:sp>
      <p:sp>
        <p:nvSpPr>
          <p:cNvPr id="6" name="Plassholder for lysbildenummer 5">
            <a:extLst>
              <a:ext uri="{FF2B5EF4-FFF2-40B4-BE49-F238E27FC236}">
                <a16:creationId xmlns:a16="http://schemas.microsoft.com/office/drawing/2014/main" id="{35E5F8EC-F8D9-B2B1-5EA3-D76BAE166919}"/>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404038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rtlCol="0" anchor="b"/>
          <a:lstStyle>
            <a:lvl1pPr>
              <a:defRPr sz="6000"/>
            </a:lvl1pPr>
          </a:lstStyle>
          <a:p>
            <a:pPr rtl="0"/>
            <a:r>
              <a:rPr lang="rw"/>
              <a:t>Klikk for å redigere tittelstil</a:t>
            </a:r>
            <a:endParaRPr lang="en-US"/>
          </a:p>
        </p:txBody>
      </p:sp>
      <p:sp>
        <p:nvSpPr>
          <p:cNvPr id="3" name="Plassholder for tekst 2"/>
          <p:cNvSpPr>
            <a:spLocks noGrp="1"/>
          </p:cNvSpPr>
          <p:nvPr>
            <p:ph type="body" idx="1"/>
          </p:nvPr>
        </p:nvSpPr>
        <p:spPr>
          <a:xfrm>
            <a:off x="831850" y="4589463"/>
            <a:ext cx="10515600" cy="1500187"/>
          </a:xfrm>
        </p:spPr>
        <p:txBody>
          <a:bodyPr rtlCol="0"/>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rtl="0"/>
            <a:r>
              <a:rPr lang="rw"/>
              <a:t>Klikk for å redigere tekststiler i malen</a:t>
            </a:r>
          </a:p>
        </p:txBody>
      </p:sp>
      <p:sp>
        <p:nvSpPr>
          <p:cNvPr id="4" name="Plassholder for dato 3"/>
          <p:cNvSpPr>
            <a:spLocks noGrp="1"/>
          </p:cNvSpPr>
          <p:nvPr>
            <p:ph type="dt" sz="half" idx="10"/>
          </p:nvPr>
        </p:nvSpPr>
        <p:spPr/>
        <p:txBody>
          <a:bodyPr rtlCol="0"/>
          <a:lstStyle/>
          <a:p>
            <a:pPr rtl="0"/>
            <a:fld id="{28543BDC-0553-40FA-A4DB-EDAAA606CFF6}" type="datetimeFigureOut">
              <a:rPr lang="en-US" smtClean="0"/>
              <a:t>5/28/2024</a:t>
            </a:fld>
            <a:endParaRPr lang="en-US"/>
          </a:p>
        </p:txBody>
      </p:sp>
      <p:sp>
        <p:nvSpPr>
          <p:cNvPr id="5" name="Plassholder for bunntekst 4"/>
          <p:cNvSpPr>
            <a:spLocks noGrp="1"/>
          </p:cNvSpPr>
          <p:nvPr>
            <p:ph type="ftr" sz="quarter" idx="11"/>
          </p:nvPr>
        </p:nvSpPr>
        <p:spPr/>
        <p:txBody>
          <a:bodyPr rtlCol="0"/>
          <a:lstStyle/>
          <a:p>
            <a:pPr rtl="0"/>
            <a:endParaRPr lang="en-US"/>
          </a:p>
        </p:txBody>
      </p:sp>
      <p:sp>
        <p:nvSpPr>
          <p:cNvPr id="6" name="Plassholder for lysbildenummer 5"/>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2697081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rtlCol="0"/>
          <a:lstStyle/>
          <a:p>
            <a:pPr rtl="0"/>
            <a:r>
              <a:rPr lang="rw"/>
              <a:t>Klikk for å redigere tittelstil</a:t>
            </a:r>
            <a:endParaRPr lang="en-US"/>
          </a:p>
        </p:txBody>
      </p:sp>
      <p:sp>
        <p:nvSpPr>
          <p:cNvPr id="3" name="Plassholder for innhold 2"/>
          <p:cNvSpPr>
            <a:spLocks noGrp="1"/>
          </p:cNvSpPr>
          <p:nvPr>
            <p:ph sz="half" idx="1"/>
          </p:nvPr>
        </p:nvSpPr>
        <p:spPr>
          <a:xfrm>
            <a:off x="838200" y="1825625"/>
            <a:ext cx="5181600" cy="4351338"/>
          </a:xfrm>
        </p:spPr>
        <p:txBody>
          <a:bodyPr rtlCol="0"/>
          <a:lstStyle/>
          <a:p>
            <a:pPr lvl="0" rtl="0"/>
            <a:r>
              <a:rPr lang="rw"/>
              <a:t>Klikk for å redigere tekststiler i malen</a:t>
            </a:r>
          </a:p>
          <a:p>
            <a:pPr lvl="1" rtl="0"/>
            <a:r>
              <a:rPr lang="rw"/>
              <a:t>Andre nivå</a:t>
            </a:r>
          </a:p>
          <a:p>
            <a:pPr lvl="2" rtl="0"/>
            <a:r>
              <a:rPr lang="rw"/>
              <a:t>Tredje nivå</a:t>
            </a:r>
          </a:p>
          <a:p>
            <a:pPr lvl="3" rtl="0"/>
            <a:r>
              <a:rPr lang="rw"/>
              <a:t>Fjerde nivå</a:t>
            </a:r>
          </a:p>
          <a:p>
            <a:pPr lvl="4" rtl="0"/>
            <a:r>
              <a:rPr lang="rw"/>
              <a:t>Femte nivå</a:t>
            </a:r>
            <a:endParaRPr lang="en-US"/>
          </a:p>
        </p:txBody>
      </p:sp>
      <p:sp>
        <p:nvSpPr>
          <p:cNvPr id="4" name="Plassholder for innhold 3"/>
          <p:cNvSpPr>
            <a:spLocks noGrp="1"/>
          </p:cNvSpPr>
          <p:nvPr>
            <p:ph sz="half" idx="2"/>
          </p:nvPr>
        </p:nvSpPr>
        <p:spPr>
          <a:xfrm>
            <a:off x="6172200" y="1825625"/>
            <a:ext cx="5181600" cy="4351338"/>
          </a:xfrm>
        </p:spPr>
        <p:txBody>
          <a:bodyPr rtlCol="0"/>
          <a:lstStyle/>
          <a:p>
            <a:pPr lvl="0" rtl="0"/>
            <a:r>
              <a:rPr lang="rw"/>
              <a:t>Klikk for å redigere tekststiler i malen</a:t>
            </a:r>
          </a:p>
          <a:p>
            <a:pPr lvl="1" rtl="0"/>
            <a:r>
              <a:rPr lang="rw"/>
              <a:t>Andre nivå</a:t>
            </a:r>
          </a:p>
          <a:p>
            <a:pPr lvl="2" rtl="0"/>
            <a:r>
              <a:rPr lang="rw"/>
              <a:t>Tredje nivå</a:t>
            </a:r>
          </a:p>
          <a:p>
            <a:pPr lvl="3" rtl="0"/>
            <a:r>
              <a:rPr lang="rw"/>
              <a:t>Fjerde nivå</a:t>
            </a:r>
          </a:p>
          <a:p>
            <a:pPr lvl="4" rtl="0"/>
            <a:r>
              <a:rPr lang="rw"/>
              <a:t>Femte nivå</a:t>
            </a:r>
            <a:endParaRPr lang="en-US"/>
          </a:p>
        </p:txBody>
      </p:sp>
      <p:sp>
        <p:nvSpPr>
          <p:cNvPr id="5" name="Plassholder for dato 4"/>
          <p:cNvSpPr>
            <a:spLocks noGrp="1"/>
          </p:cNvSpPr>
          <p:nvPr>
            <p:ph type="dt" sz="half" idx="10"/>
          </p:nvPr>
        </p:nvSpPr>
        <p:spPr/>
        <p:txBody>
          <a:bodyPr rtlCol="0"/>
          <a:lstStyle/>
          <a:p>
            <a:pPr rtl="0"/>
            <a:fld id="{28543BDC-0553-40FA-A4DB-EDAAA606CFF6}" type="datetimeFigureOut">
              <a:rPr lang="en-US" smtClean="0"/>
              <a:t>5/28/2024</a:t>
            </a:fld>
            <a:endParaRPr lang="en-US"/>
          </a:p>
        </p:txBody>
      </p:sp>
      <p:sp>
        <p:nvSpPr>
          <p:cNvPr id="6" name="Plassholder for bunntekst 5"/>
          <p:cNvSpPr>
            <a:spLocks noGrp="1"/>
          </p:cNvSpPr>
          <p:nvPr>
            <p:ph type="ftr" sz="quarter" idx="11"/>
          </p:nvPr>
        </p:nvSpPr>
        <p:spPr/>
        <p:txBody>
          <a:bodyPr rtlCol="0"/>
          <a:lstStyle/>
          <a:p>
            <a:pPr rtl="0"/>
            <a:endParaRPr lang="en-US"/>
          </a:p>
        </p:txBody>
      </p:sp>
      <p:sp>
        <p:nvSpPr>
          <p:cNvPr id="7" name="Plassholder for lysbildenummer 6"/>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2764821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rtlCol="0"/>
          <a:lstStyle/>
          <a:p>
            <a:pPr rtl="0"/>
            <a:r>
              <a:rPr lang="rw"/>
              <a:t>Klikk for å redigere tittelstil</a:t>
            </a:r>
            <a:endParaRPr lang="en-US"/>
          </a:p>
        </p:txBody>
      </p:sp>
      <p:sp>
        <p:nvSpPr>
          <p:cNvPr id="3" name="Plassholder for tekst 2"/>
          <p:cNvSpPr>
            <a:spLocks noGrp="1"/>
          </p:cNvSpPr>
          <p:nvPr>
            <p:ph type="body" idx="1"/>
          </p:nvPr>
        </p:nvSpPr>
        <p:spPr>
          <a:xfrm>
            <a:off x="839788" y="1681163"/>
            <a:ext cx="5157787"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w"/>
              <a:t>Klikk for å redigere tekststiler i malen</a:t>
            </a:r>
          </a:p>
        </p:txBody>
      </p:sp>
      <p:sp>
        <p:nvSpPr>
          <p:cNvPr id="4" name="Plassholder for innhold 3"/>
          <p:cNvSpPr>
            <a:spLocks noGrp="1"/>
          </p:cNvSpPr>
          <p:nvPr>
            <p:ph sz="half" idx="2"/>
          </p:nvPr>
        </p:nvSpPr>
        <p:spPr>
          <a:xfrm>
            <a:off x="839788" y="2505075"/>
            <a:ext cx="5157787" cy="3684588"/>
          </a:xfrm>
        </p:spPr>
        <p:txBody>
          <a:bodyPr rtlCol="0"/>
          <a:lstStyle/>
          <a:p>
            <a:pPr lvl="0" rtl="0"/>
            <a:r>
              <a:rPr lang="rw"/>
              <a:t>Klikk for å redigere tekststiler i malen</a:t>
            </a:r>
          </a:p>
          <a:p>
            <a:pPr lvl="1" rtl="0"/>
            <a:r>
              <a:rPr lang="rw"/>
              <a:t>Andre nivå</a:t>
            </a:r>
          </a:p>
          <a:p>
            <a:pPr lvl="2" rtl="0"/>
            <a:r>
              <a:rPr lang="rw"/>
              <a:t>Tredje nivå</a:t>
            </a:r>
          </a:p>
          <a:p>
            <a:pPr lvl="3" rtl="0"/>
            <a:r>
              <a:rPr lang="rw"/>
              <a:t>Fjerde nivå</a:t>
            </a:r>
          </a:p>
          <a:p>
            <a:pPr lvl="4" rtl="0"/>
            <a:r>
              <a:rPr lang="rw"/>
              <a:t>Femte nivå</a:t>
            </a:r>
            <a:endParaRPr lang="en-US"/>
          </a:p>
        </p:txBody>
      </p:sp>
      <p:sp>
        <p:nvSpPr>
          <p:cNvPr id="5" name="Plassholder for tekst 4"/>
          <p:cNvSpPr>
            <a:spLocks noGrp="1"/>
          </p:cNvSpPr>
          <p:nvPr>
            <p:ph type="body" sz="quarter" idx="3"/>
          </p:nvPr>
        </p:nvSpPr>
        <p:spPr>
          <a:xfrm>
            <a:off x="6172200" y="1681163"/>
            <a:ext cx="5183188"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w"/>
              <a:t>Klikk for å redigere tekststiler i malen</a:t>
            </a:r>
          </a:p>
        </p:txBody>
      </p:sp>
      <p:sp>
        <p:nvSpPr>
          <p:cNvPr id="6" name="Plassholder for innhold 5"/>
          <p:cNvSpPr>
            <a:spLocks noGrp="1"/>
          </p:cNvSpPr>
          <p:nvPr>
            <p:ph sz="quarter" idx="4"/>
          </p:nvPr>
        </p:nvSpPr>
        <p:spPr>
          <a:xfrm>
            <a:off x="6172200" y="2505075"/>
            <a:ext cx="5183188" cy="3684588"/>
          </a:xfrm>
        </p:spPr>
        <p:txBody>
          <a:bodyPr rtlCol="0"/>
          <a:lstStyle/>
          <a:p>
            <a:pPr lvl="0" rtl="0"/>
            <a:r>
              <a:rPr lang="rw"/>
              <a:t>Klikk for å redigere tekststiler i malen</a:t>
            </a:r>
          </a:p>
          <a:p>
            <a:pPr lvl="1" rtl="0"/>
            <a:r>
              <a:rPr lang="rw"/>
              <a:t>Andre nivå</a:t>
            </a:r>
          </a:p>
          <a:p>
            <a:pPr lvl="2" rtl="0"/>
            <a:r>
              <a:rPr lang="rw"/>
              <a:t>Tredje nivå</a:t>
            </a:r>
          </a:p>
          <a:p>
            <a:pPr lvl="3" rtl="0"/>
            <a:r>
              <a:rPr lang="rw"/>
              <a:t>Fjerde nivå</a:t>
            </a:r>
          </a:p>
          <a:p>
            <a:pPr lvl="4" rtl="0"/>
            <a:r>
              <a:rPr lang="rw"/>
              <a:t>Femte nivå</a:t>
            </a:r>
            <a:endParaRPr lang="en-US"/>
          </a:p>
        </p:txBody>
      </p:sp>
      <p:sp>
        <p:nvSpPr>
          <p:cNvPr id="7" name="Plassholder for dato 6"/>
          <p:cNvSpPr>
            <a:spLocks noGrp="1"/>
          </p:cNvSpPr>
          <p:nvPr>
            <p:ph type="dt" sz="half" idx="10"/>
          </p:nvPr>
        </p:nvSpPr>
        <p:spPr/>
        <p:txBody>
          <a:bodyPr rtlCol="0"/>
          <a:lstStyle/>
          <a:p>
            <a:pPr rtl="0"/>
            <a:fld id="{28543BDC-0553-40FA-A4DB-EDAAA606CFF6}" type="datetimeFigureOut">
              <a:rPr lang="en-US" smtClean="0"/>
              <a:t>5/28/2024</a:t>
            </a:fld>
            <a:endParaRPr lang="en-US"/>
          </a:p>
        </p:txBody>
      </p:sp>
      <p:sp>
        <p:nvSpPr>
          <p:cNvPr id="8" name="Plassholder for bunntekst 7"/>
          <p:cNvSpPr>
            <a:spLocks noGrp="1"/>
          </p:cNvSpPr>
          <p:nvPr>
            <p:ph type="ftr" sz="quarter" idx="11"/>
          </p:nvPr>
        </p:nvSpPr>
        <p:spPr/>
        <p:txBody>
          <a:bodyPr rtlCol="0"/>
          <a:lstStyle/>
          <a:p>
            <a:pPr rtl="0"/>
            <a:endParaRPr lang="en-US"/>
          </a:p>
        </p:txBody>
      </p:sp>
      <p:sp>
        <p:nvSpPr>
          <p:cNvPr id="9" name="Plassholder for lysbildenummer 8"/>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4043207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rtlCol="0"/>
          <a:lstStyle/>
          <a:p>
            <a:pPr rtl="0"/>
            <a:r>
              <a:rPr lang="rw"/>
              <a:t>Klikk for å redigere tittelstil</a:t>
            </a:r>
            <a:endParaRPr lang="en-US"/>
          </a:p>
        </p:txBody>
      </p:sp>
      <p:sp>
        <p:nvSpPr>
          <p:cNvPr id="3" name="Plassholder for dato 2"/>
          <p:cNvSpPr>
            <a:spLocks noGrp="1"/>
          </p:cNvSpPr>
          <p:nvPr>
            <p:ph type="dt" sz="half" idx="10"/>
          </p:nvPr>
        </p:nvSpPr>
        <p:spPr/>
        <p:txBody>
          <a:bodyPr rtlCol="0"/>
          <a:lstStyle/>
          <a:p>
            <a:pPr rtl="0"/>
            <a:fld id="{28543BDC-0553-40FA-A4DB-EDAAA606CFF6}" type="datetimeFigureOut">
              <a:rPr lang="en-US" smtClean="0"/>
              <a:t>5/28/2024</a:t>
            </a:fld>
            <a:endParaRPr lang="en-US"/>
          </a:p>
        </p:txBody>
      </p:sp>
      <p:sp>
        <p:nvSpPr>
          <p:cNvPr id="4" name="Plassholder for bunntekst 3"/>
          <p:cNvSpPr>
            <a:spLocks noGrp="1"/>
          </p:cNvSpPr>
          <p:nvPr>
            <p:ph type="ftr" sz="quarter" idx="11"/>
          </p:nvPr>
        </p:nvSpPr>
        <p:spPr/>
        <p:txBody>
          <a:bodyPr rtlCol="0"/>
          <a:lstStyle/>
          <a:p>
            <a:pPr rtl="0"/>
            <a:endParaRPr lang="en-US"/>
          </a:p>
        </p:txBody>
      </p:sp>
      <p:sp>
        <p:nvSpPr>
          <p:cNvPr id="5" name="Plassholder for lysbildenummer 4"/>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3347560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rtlCol="0"/>
          <a:lstStyle/>
          <a:p>
            <a:pPr rtl="0"/>
            <a:fld id="{28543BDC-0553-40FA-A4DB-EDAAA606CFF6}" type="datetimeFigureOut">
              <a:rPr lang="en-US" smtClean="0"/>
              <a:t>5/28/2024</a:t>
            </a:fld>
            <a:endParaRPr lang="en-US"/>
          </a:p>
        </p:txBody>
      </p:sp>
      <p:sp>
        <p:nvSpPr>
          <p:cNvPr id="3" name="Plassholder for bunntekst 2"/>
          <p:cNvSpPr>
            <a:spLocks noGrp="1"/>
          </p:cNvSpPr>
          <p:nvPr>
            <p:ph type="ftr" sz="quarter" idx="11"/>
          </p:nvPr>
        </p:nvSpPr>
        <p:spPr/>
        <p:txBody>
          <a:bodyPr rtlCol="0"/>
          <a:lstStyle/>
          <a:p>
            <a:pPr rtl="0"/>
            <a:endParaRPr lang="en-US"/>
          </a:p>
        </p:txBody>
      </p:sp>
      <p:sp>
        <p:nvSpPr>
          <p:cNvPr id="4" name="Plassholder for lysbildenummer 3"/>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1086863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rtlCol="0" anchor="b"/>
          <a:lstStyle>
            <a:lvl1pPr>
              <a:defRPr sz="3200"/>
            </a:lvl1pPr>
          </a:lstStyle>
          <a:p>
            <a:pPr rtl="0"/>
            <a:r>
              <a:rPr lang="rw"/>
              <a:t>Klikk for å redigere tittelstil</a:t>
            </a:r>
            <a:endParaRPr lang="en-US"/>
          </a:p>
        </p:txBody>
      </p:sp>
      <p:sp>
        <p:nvSpPr>
          <p:cNvPr id="3" name="Plassholder for innhold 2"/>
          <p:cNvSpPr>
            <a:spLocks noGrp="1"/>
          </p:cNvSpPr>
          <p:nvPr>
            <p:ph idx="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rw"/>
              <a:t>Klikk for å redigere tekststiler i malen</a:t>
            </a:r>
          </a:p>
          <a:p>
            <a:pPr lvl="1" rtl="0"/>
            <a:r>
              <a:rPr lang="rw"/>
              <a:t>Andre nivå</a:t>
            </a:r>
          </a:p>
          <a:p>
            <a:pPr lvl="2" rtl="0"/>
            <a:r>
              <a:rPr lang="rw"/>
              <a:t>Tredje nivå</a:t>
            </a:r>
          </a:p>
          <a:p>
            <a:pPr lvl="3" rtl="0"/>
            <a:r>
              <a:rPr lang="rw"/>
              <a:t>Fjerde nivå</a:t>
            </a:r>
          </a:p>
          <a:p>
            <a:pPr lvl="4" rtl="0"/>
            <a:r>
              <a:rPr lang="rw"/>
              <a:t>Femte nivå</a:t>
            </a:r>
            <a:endParaRPr lang="en-US"/>
          </a:p>
        </p:txBody>
      </p:sp>
      <p:sp>
        <p:nvSpPr>
          <p:cNvPr id="4" name="Plassholder for tekst 3"/>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w"/>
              <a:t>Klikk for å redigere tekststiler i malen</a:t>
            </a:r>
          </a:p>
        </p:txBody>
      </p:sp>
      <p:sp>
        <p:nvSpPr>
          <p:cNvPr id="5" name="Plassholder for dato 4"/>
          <p:cNvSpPr>
            <a:spLocks noGrp="1"/>
          </p:cNvSpPr>
          <p:nvPr>
            <p:ph type="dt" sz="half" idx="10"/>
          </p:nvPr>
        </p:nvSpPr>
        <p:spPr/>
        <p:txBody>
          <a:bodyPr rtlCol="0"/>
          <a:lstStyle/>
          <a:p>
            <a:pPr rtl="0"/>
            <a:fld id="{28543BDC-0553-40FA-A4DB-EDAAA606CFF6}" type="datetimeFigureOut">
              <a:rPr lang="en-US" smtClean="0"/>
              <a:t>5/28/2024</a:t>
            </a:fld>
            <a:endParaRPr lang="en-US"/>
          </a:p>
        </p:txBody>
      </p:sp>
      <p:sp>
        <p:nvSpPr>
          <p:cNvPr id="6" name="Plassholder for bunntekst 5"/>
          <p:cNvSpPr>
            <a:spLocks noGrp="1"/>
          </p:cNvSpPr>
          <p:nvPr>
            <p:ph type="ftr" sz="quarter" idx="11"/>
          </p:nvPr>
        </p:nvSpPr>
        <p:spPr/>
        <p:txBody>
          <a:bodyPr rtlCol="0"/>
          <a:lstStyle/>
          <a:p>
            <a:pPr rtl="0"/>
            <a:endParaRPr lang="en-US"/>
          </a:p>
        </p:txBody>
      </p:sp>
      <p:sp>
        <p:nvSpPr>
          <p:cNvPr id="7" name="Plassholder for lysbildenummer 6"/>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1635284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rtlCol="0" anchor="b"/>
          <a:lstStyle>
            <a:lvl1pPr>
              <a:defRPr sz="3200"/>
            </a:lvl1pPr>
          </a:lstStyle>
          <a:p>
            <a:pPr rtl="0"/>
            <a:r>
              <a:rPr lang="rw"/>
              <a:t>Klikk for å redigere tittelstil</a:t>
            </a:r>
            <a:endParaRPr lang="en-US"/>
          </a:p>
        </p:txBody>
      </p:sp>
      <p:sp>
        <p:nvSpPr>
          <p:cNvPr id="3" name="Plassholder for bilde 2"/>
          <p:cNvSpPr>
            <a:spLocks noGrp="1"/>
          </p:cNvSpPr>
          <p:nvPr>
            <p:ph type="pic" idx="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endParaRPr lang="en-US"/>
          </a:p>
        </p:txBody>
      </p:sp>
      <p:sp>
        <p:nvSpPr>
          <p:cNvPr id="4" name="Plassholder for tekst 3"/>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w"/>
              <a:t>Klikk for å redigere tekststiler i malen</a:t>
            </a:r>
          </a:p>
        </p:txBody>
      </p:sp>
      <p:sp>
        <p:nvSpPr>
          <p:cNvPr id="5" name="Plassholder for dato 4"/>
          <p:cNvSpPr>
            <a:spLocks noGrp="1"/>
          </p:cNvSpPr>
          <p:nvPr>
            <p:ph type="dt" sz="half" idx="10"/>
          </p:nvPr>
        </p:nvSpPr>
        <p:spPr/>
        <p:txBody>
          <a:bodyPr rtlCol="0"/>
          <a:lstStyle/>
          <a:p>
            <a:pPr rtl="0"/>
            <a:fld id="{28543BDC-0553-40FA-A4DB-EDAAA606CFF6}" type="datetimeFigureOut">
              <a:rPr lang="en-US" smtClean="0"/>
              <a:t>5/28/2024</a:t>
            </a:fld>
            <a:endParaRPr lang="en-US"/>
          </a:p>
        </p:txBody>
      </p:sp>
      <p:sp>
        <p:nvSpPr>
          <p:cNvPr id="6" name="Plassholder for bunntekst 5"/>
          <p:cNvSpPr>
            <a:spLocks noGrp="1"/>
          </p:cNvSpPr>
          <p:nvPr>
            <p:ph type="ftr" sz="quarter" idx="11"/>
          </p:nvPr>
        </p:nvSpPr>
        <p:spPr/>
        <p:txBody>
          <a:bodyPr rtlCol="0"/>
          <a:lstStyle/>
          <a:p>
            <a:pPr rtl="0"/>
            <a:endParaRPr lang="en-US"/>
          </a:p>
        </p:txBody>
      </p:sp>
      <p:sp>
        <p:nvSpPr>
          <p:cNvPr id="7" name="Plassholder for lysbildenummer 6"/>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4132015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rw"/>
              <a:t>Klikk for å redigere tittelstil</a:t>
            </a:r>
            <a:endParaRPr lang="en-US"/>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rw"/>
              <a:t>Klikk for å redigere tekststiler i malen</a:t>
            </a:r>
          </a:p>
          <a:p>
            <a:pPr lvl="1" rtl="0"/>
            <a:r>
              <a:rPr lang="rw"/>
              <a:t>Andre nivå</a:t>
            </a:r>
          </a:p>
          <a:p>
            <a:pPr lvl="2" rtl="0"/>
            <a:r>
              <a:rPr lang="rw"/>
              <a:t>Tredje nivå</a:t>
            </a:r>
          </a:p>
          <a:p>
            <a:pPr lvl="3" rtl="0"/>
            <a:r>
              <a:rPr lang="rw"/>
              <a:t>Fjerde nivå</a:t>
            </a:r>
          </a:p>
          <a:p>
            <a:pPr lvl="4" rtl="0"/>
            <a:r>
              <a:rPr lang="rw"/>
              <a:t>Femte nivå</a:t>
            </a:r>
            <a:endParaRPr lang="en-US"/>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rtl="0"/>
            <a:fld id="{28543BDC-0553-40FA-A4DB-EDAAA606CFF6}" type="datetimeFigureOut">
              <a:rPr lang="en-US" smtClean="0"/>
              <a:t>5/28/2024</a:t>
            </a:fld>
            <a:endParaRPr lang="en-US"/>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rtl="0"/>
            <a:endParaRPr lang="en-US"/>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rtl="0"/>
            <a:fld id="{BE9AD569-83DD-4E5B-AF97-63825DE45633}" type="slidenum">
              <a:rPr lang="en-US" smtClean="0"/>
              <a:t>‹#›</a:t>
            </a:fld>
            <a:endParaRPr lang="en-US"/>
          </a:p>
        </p:txBody>
      </p:sp>
    </p:spTree>
    <p:extLst>
      <p:ext uri="{BB962C8B-B14F-4D97-AF65-F5344CB8AC3E}">
        <p14:creationId xmlns:p14="http://schemas.microsoft.com/office/powerpoint/2010/main" val="2649319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ACA2D7B6-20A6-4B90-CD2F-7B6295FBCC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rw"/>
              <a:t>Klikk for å redigere tittelstil</a:t>
            </a:r>
          </a:p>
        </p:txBody>
      </p:sp>
      <p:sp>
        <p:nvSpPr>
          <p:cNvPr id="3" name="Plassholder for tekst 2">
            <a:extLst>
              <a:ext uri="{FF2B5EF4-FFF2-40B4-BE49-F238E27FC236}">
                <a16:creationId xmlns:a16="http://schemas.microsoft.com/office/drawing/2014/main" id="{321043CC-7907-7153-BD3A-AB66DEC4B4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rw"/>
              <a:t>Klikk for å redigere tekststiler i malen</a:t>
            </a:r>
          </a:p>
          <a:p>
            <a:pPr lvl="1" rtl="0"/>
            <a:r>
              <a:rPr lang="rw"/>
              <a:t>Andre nivå</a:t>
            </a:r>
          </a:p>
          <a:p>
            <a:pPr lvl="2" rtl="0"/>
            <a:r>
              <a:rPr lang="rw"/>
              <a:t>Tredje nivå</a:t>
            </a:r>
          </a:p>
          <a:p>
            <a:pPr lvl="3" rtl="0"/>
            <a:r>
              <a:rPr lang="rw"/>
              <a:t>Fjerde nivå</a:t>
            </a:r>
          </a:p>
          <a:p>
            <a:pPr lvl="4" rtl="0"/>
            <a:r>
              <a:rPr lang="rw"/>
              <a:t>Femte nivå</a:t>
            </a:r>
          </a:p>
        </p:txBody>
      </p:sp>
      <p:sp>
        <p:nvSpPr>
          <p:cNvPr id="4" name="Plassholder for dato 3">
            <a:extLst>
              <a:ext uri="{FF2B5EF4-FFF2-40B4-BE49-F238E27FC236}">
                <a16:creationId xmlns:a16="http://schemas.microsoft.com/office/drawing/2014/main" id="{1B2E55A0-64DC-1DF1-FEC3-C283124936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rtl="0"/>
            <a:fld id="{8FA303B6-DFB3-654B-8F03-0EAC505524D7}" type="datetimeFigureOut">
              <a:rPr lang="nb-NO" smtClean="0"/>
              <a:t>28.05.2024</a:t>
            </a:fld>
            <a:endParaRPr lang="nb-NO"/>
          </a:p>
        </p:txBody>
      </p:sp>
      <p:sp>
        <p:nvSpPr>
          <p:cNvPr id="5" name="Plassholder for bunntekst 4">
            <a:extLst>
              <a:ext uri="{FF2B5EF4-FFF2-40B4-BE49-F238E27FC236}">
                <a16:creationId xmlns:a16="http://schemas.microsoft.com/office/drawing/2014/main" id="{35039442-71D6-71DE-33F6-44C96EF0B5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rtl="0"/>
            <a:endParaRPr lang="nb-NO"/>
          </a:p>
        </p:txBody>
      </p:sp>
      <p:sp>
        <p:nvSpPr>
          <p:cNvPr id="6" name="Plassholder for lysbildenummer 5">
            <a:extLst>
              <a:ext uri="{FF2B5EF4-FFF2-40B4-BE49-F238E27FC236}">
                <a16:creationId xmlns:a16="http://schemas.microsoft.com/office/drawing/2014/main" id="{508110FB-8C5B-EF55-86A6-A06D294443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rtl="0"/>
            <a:fld id="{3F7C411C-88DE-1444-9696-02CAED242711}" type="slidenum">
              <a:rPr lang="nb-NO" smtClean="0"/>
              <a:t>‹#›</a:t>
            </a:fld>
            <a:endParaRPr lang="nb-NO"/>
          </a:p>
        </p:txBody>
      </p:sp>
    </p:spTree>
    <p:extLst>
      <p:ext uri="{BB962C8B-B14F-4D97-AF65-F5344CB8AC3E}">
        <p14:creationId xmlns:p14="http://schemas.microsoft.com/office/powerpoint/2010/main" val="18205101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hyperlink" Target="https://rettentil.no/fra-bekymring-til-hjelp/a-leve-med-krysskultur" TargetMode="External"/><Relationship Id="rId3" Type="http://schemas.openxmlformats.org/officeDocument/2006/relationships/hyperlink" Target="https://flyktning.net/ressurs/guide-og-app-for-flyktningforeldre-og-e-laeringskurs-for-hjelperne" TargetMode="External"/><Relationship Id="rId7" Type="http://schemas.openxmlformats.org/officeDocument/2006/relationships/hyperlink" Target="https://www.youtube.com/watch?v=-krzA9PbDj0&amp;t=4s"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www.nkvts.no/flyktning/vanlige-reaksjoner/" TargetMode="External"/><Relationship Id="rId11" Type="http://schemas.openxmlformats.org/officeDocument/2006/relationships/hyperlink" Target="https://www.bufdir.no/foreldrehverdag/?utm_source=google&amp;utm_medium=cpc&amp;utm_campaign=Foreldrehverdag&amp;gclid=CjwKCAjw3oqoBhAjEiwA_UaLtn7hMIMhhLtJar0d8iSO_2LSa7okQBi-egpaCeYdXFRiMJMBYsCgEhoCeh0QAvD_BwE" TargetMode="External"/><Relationship Id="rId5" Type="http://schemas.openxmlformats.org/officeDocument/2006/relationships/hyperlink" Target="https://flyktning.net/oppfolging/forebygging/foreldreveiledning" TargetMode="External"/><Relationship Id="rId10" Type="http://schemas.openxmlformats.org/officeDocument/2006/relationships/hyperlink" Target="https://www.udir.no/tall-og-forskning/finn-forskning/rapporter/kurspilot-for-ungdom-med-flerkulturell-oppvekst/" TargetMode="External"/><Relationship Id="rId4" Type="http://schemas.openxmlformats.org/officeDocument/2006/relationships/hyperlink" Target="https://flyktning.net/" TargetMode="External"/><Relationship Id="rId9" Type="http://schemas.openxmlformats.org/officeDocument/2006/relationships/hyperlink" Target="https://flexid.no/krysskulturelle-liv/krysskulturelt-foreldreskap"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https://player.vimeo.com/video/939048459?app_id=122963" TargetMode="Externa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ideo" Target="https://www.youtube.com/embed/Jfq6-nS65RY?feature=oembed" TargetMode="Externa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grpSp>
      <p:sp>
        <p:nvSpPr>
          <p:cNvPr id="2" name="Tittel 1"/>
          <p:cNvSpPr>
            <a:spLocks noGrp="1"/>
          </p:cNvSpPr>
          <p:nvPr>
            <p:ph type="ctrTitle"/>
          </p:nvPr>
        </p:nvSpPr>
        <p:spPr>
          <a:xfrm>
            <a:off x="640080" y="1243013"/>
            <a:ext cx="3855720" cy="4371974"/>
          </a:xfrm>
        </p:spPr>
        <p:txBody>
          <a:bodyPr vert="horz" lIns="91440" tIns="45720" rIns="91440" bIns="45720" rtlCol="0" anchor="ctr">
            <a:normAutofit/>
          </a:bodyPr>
          <a:lstStyle/>
          <a:p>
            <a:pPr algn="l" rtl="0"/>
            <a:r>
              <a:rPr lang="rw" sz="3600" kern="1200" dirty="0">
                <a:solidFill>
                  <a:schemeClr val="tx2"/>
                </a:solidFill>
                <a:latin typeface="+mj-lt"/>
                <a:ea typeface="+mj-ea"/>
                <a:cs typeface="+mj-cs"/>
              </a:rPr>
              <a:t>Inama ya 3</a:t>
            </a:r>
          </a:p>
        </p:txBody>
      </p:sp>
      <p:sp>
        <p:nvSpPr>
          <p:cNvPr id="3" name="Undertittel 2"/>
          <p:cNvSpPr>
            <a:spLocks noGrp="1"/>
          </p:cNvSpPr>
          <p:nvPr>
            <p:ph type="subTitle" idx="1"/>
          </p:nvPr>
        </p:nvSpPr>
        <p:spPr>
          <a:xfrm>
            <a:off x="6172200" y="804672"/>
            <a:ext cx="5221224" cy="5230368"/>
          </a:xfrm>
        </p:spPr>
        <p:txBody>
          <a:bodyPr vert="horz" lIns="91440" tIns="45720" rIns="91440" bIns="45720" rtlCol="0" anchor="ctr">
            <a:normAutofit/>
          </a:bodyPr>
          <a:lstStyle/>
          <a:p>
            <a:pPr marL="457200" indent="-228600" algn="l" rtl="0">
              <a:buFont typeface="Arial" panose="020B0604020202020204" pitchFamily="34" charset="0"/>
              <a:buChar char="•"/>
            </a:pPr>
            <a:r>
              <a:rPr lang="rw" sz="1800" dirty="0">
                <a:solidFill>
                  <a:schemeClr val="tx2"/>
                </a:solidFill>
              </a:rPr>
              <a:t>Kwereka ababyeyi</a:t>
            </a:r>
          </a:p>
          <a:p>
            <a:pPr marL="457200" indent="-228600" algn="l" rtl="0">
              <a:buFont typeface="Arial" panose="020B0604020202020204" pitchFamily="34" charset="0"/>
              <a:buChar char="•"/>
            </a:pPr>
            <a:r>
              <a:rPr lang="rw" sz="1800" dirty="0">
                <a:solidFill>
                  <a:schemeClr val="tx2"/>
                </a:solidFill>
              </a:rPr>
              <a:t>Igitabo kiyobora umwarimu/umujyanama(mu mwanya wa note)</a:t>
            </a:r>
          </a:p>
          <a:p>
            <a:pPr marL="457200" indent="-228600" algn="l" rtl="0">
              <a:buFont typeface="Arial" panose="020B0604020202020204" pitchFamily="34" charset="0"/>
              <a:buChar char="•"/>
            </a:pPr>
            <a:r>
              <a:rPr lang="rw" sz="1800" dirty="0">
                <a:solidFill>
                  <a:schemeClr val="tx2"/>
                </a:solidFill>
              </a:rPr>
              <a:t>Umukoro wo mu rugo</a:t>
            </a:r>
          </a:p>
          <a:p>
            <a:pPr marL="457200" indent="-228600" algn="l" rtl="0">
              <a:buFont typeface="Arial" panose="020B0604020202020204" pitchFamily="34" charset="0"/>
              <a:buChar char="•"/>
            </a:pPr>
            <a:r>
              <a:rPr lang="rw" sz="1800" dirty="0">
                <a:solidFill>
                  <a:schemeClr val="tx2"/>
                </a:solidFill>
              </a:rPr>
              <a:t>Inyandiko zigenewe ababyeyi zirimo andi makuru</a:t>
            </a:r>
          </a:p>
        </p:txBody>
      </p:sp>
    </p:spTree>
    <p:extLst>
      <p:ext uri="{BB962C8B-B14F-4D97-AF65-F5344CB8AC3E}">
        <p14:creationId xmlns:p14="http://schemas.microsoft.com/office/powerpoint/2010/main" val="4253124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C61D6387-9EE1-2DB1-9CC1-1E4042350C94}"/>
              </a:ext>
            </a:extLst>
          </p:cNvPr>
          <p:cNvSpPr>
            <a:spLocks noGrp="1"/>
          </p:cNvSpPr>
          <p:nvPr>
            <p:ph type="title"/>
          </p:nvPr>
        </p:nvSpPr>
        <p:spPr>
          <a:xfrm>
            <a:off x="640079" y="325369"/>
            <a:ext cx="4670097" cy="1956841"/>
          </a:xfrm>
        </p:spPr>
        <p:txBody>
          <a:bodyPr vert="horz" lIns="91440" tIns="45720" rIns="91440" bIns="45720" rtlCol="0" anchor="b">
            <a:normAutofit fontScale="90000"/>
          </a:bodyPr>
          <a:lstStyle/>
          <a:p>
            <a:pPr rtl="0"/>
            <a:r>
              <a:rPr lang="rw" sz="3800" dirty="0"/>
              <a:t>Kwita ku bana bamerewe nabi mu gihe nawe ubwawe uri mu bibazo</a:t>
            </a:r>
          </a:p>
        </p:txBody>
      </p:sp>
      <p:sp>
        <p:nvSpPr>
          <p:cNvPr id="3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2F10B4B6-A863-E6E4-DDDC-39F065A7E9D3}"/>
              </a:ext>
            </a:extLst>
          </p:cNvPr>
          <p:cNvSpPr>
            <a:spLocks noGrp="1"/>
          </p:cNvSpPr>
          <p:nvPr>
            <p:ph sz="half" idx="1"/>
          </p:nvPr>
        </p:nvSpPr>
        <p:spPr>
          <a:xfrm>
            <a:off x="640080" y="2872899"/>
            <a:ext cx="4243589" cy="3320668"/>
          </a:xfrm>
        </p:spPr>
        <p:txBody>
          <a:bodyPr vert="horz" lIns="91440" tIns="45720" rIns="91440" bIns="45720" rtlCol="0" anchor="t">
            <a:normAutofit/>
          </a:bodyPr>
          <a:lstStyle/>
          <a:p>
            <a:pPr rtl="0"/>
            <a:r>
              <a:rPr lang="rw" sz="2200" dirty="0"/>
              <a:t>Biroroshye kurakara cyangwa kurungurirwa niba uri kunyura mu bibazo cyangwa urushye.</a:t>
            </a:r>
          </a:p>
          <a:p>
            <a:pPr rtl="0"/>
            <a:r>
              <a:rPr lang="rw" sz="2200" dirty="0"/>
              <a:t>Ushobora kurakara kubera abana baguhungeta.</a:t>
            </a:r>
          </a:p>
          <a:p>
            <a:pPr rtl="0"/>
            <a:r>
              <a:rPr lang="rw" sz="2200" dirty="0"/>
              <a:t>Biroroshye cyane kuvuga ngo «Wibitekerezaho».</a:t>
            </a:r>
          </a:p>
          <a:p>
            <a:pPr rtl="0"/>
            <a:r>
              <a:rPr lang="rw" sz="2200" dirty="0"/>
              <a:t>Saba umwana imbabazi niba bikwiye.</a:t>
            </a:r>
          </a:p>
        </p:txBody>
      </p:sp>
      <p:pic>
        <p:nvPicPr>
          <p:cNvPr id="12" name="Plassholder for innhold 11" descr="Et bilde som inneholder klær, Menneskeansikt, skjerf, tegnefilm&#10;&#10;Automatisk generert beskrivelse">
            <a:extLst>
              <a:ext uri="{FF2B5EF4-FFF2-40B4-BE49-F238E27FC236}">
                <a16:creationId xmlns:a16="http://schemas.microsoft.com/office/drawing/2014/main" id="{E7617641-8873-C8F0-3FC3-0A306F5DD052}"/>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70331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A292AEA-2528-46C0-B426-95822B614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3" name="Rectangle 12">
            <a:extLst>
              <a:ext uri="{FF2B5EF4-FFF2-40B4-BE49-F238E27FC236}">
                <a16:creationId xmlns:a16="http://schemas.microsoft.com/office/drawing/2014/main" id="{D8B7B198-E4DF-43CD-AD8C-199884323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800"/>
          </a:p>
        </p:txBody>
      </p:sp>
      <p:sp>
        <p:nvSpPr>
          <p:cNvPr id="15" name="Freeform: Shape 14">
            <a:extLst>
              <a:ext uri="{FF2B5EF4-FFF2-40B4-BE49-F238E27FC236}">
                <a16:creationId xmlns:a16="http://schemas.microsoft.com/office/drawing/2014/main" id="{2BE67753-EA0E-4819-8D22-0B6600CF7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934" y="3984"/>
            <a:ext cx="9376632" cy="6858000"/>
          </a:xfrm>
          <a:custGeom>
            <a:avLst/>
            <a:gdLst>
              <a:gd name="connsiteX0" fmla="*/ 1691615 w 9376632"/>
              <a:gd name="connsiteY0" fmla="*/ 0 h 6858000"/>
              <a:gd name="connsiteX1" fmla="*/ 7685017 w 9376632"/>
              <a:gd name="connsiteY1" fmla="*/ 0 h 6858000"/>
              <a:gd name="connsiteX2" fmla="*/ 7840634 w 9376632"/>
              <a:gd name="connsiteY2" fmla="*/ 134799 h 6858000"/>
              <a:gd name="connsiteX3" fmla="*/ 9376632 w 9376632"/>
              <a:gd name="connsiteY3" fmla="*/ 3605175 h 6858000"/>
              <a:gd name="connsiteX4" fmla="*/ 8158692 w 9376632"/>
              <a:gd name="connsiteY4" fmla="*/ 6757493 h 6858000"/>
              <a:gd name="connsiteX5" fmla="*/ 8062868 w 9376632"/>
              <a:gd name="connsiteY5" fmla="*/ 6858000 h 6858000"/>
              <a:gd name="connsiteX6" fmla="*/ 1313765 w 9376632"/>
              <a:gd name="connsiteY6" fmla="*/ 6858000 h 6858000"/>
              <a:gd name="connsiteX7" fmla="*/ 1217940 w 9376632"/>
              <a:gd name="connsiteY7" fmla="*/ 6757493 h 6858000"/>
              <a:gd name="connsiteX8" fmla="*/ 0 w 9376632"/>
              <a:gd name="connsiteY8" fmla="*/ 3605175 h 6858000"/>
              <a:gd name="connsiteX9" fmla="*/ 1535999 w 9376632"/>
              <a:gd name="connsiteY9" fmla="*/ 1347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76632" h="6858000">
                <a:moveTo>
                  <a:pt x="1691615" y="0"/>
                </a:moveTo>
                <a:lnTo>
                  <a:pt x="7685017" y="0"/>
                </a:lnTo>
                <a:lnTo>
                  <a:pt x="7840634" y="134799"/>
                </a:lnTo>
                <a:cubicBezTo>
                  <a:pt x="8784230" y="992423"/>
                  <a:pt x="9376632" y="2229618"/>
                  <a:pt x="9376632" y="3605175"/>
                </a:cubicBezTo>
                <a:cubicBezTo>
                  <a:pt x="9376632" y="4818903"/>
                  <a:pt x="8915419" y="5924908"/>
                  <a:pt x="8158692" y="6757493"/>
                </a:cubicBezTo>
                <a:lnTo>
                  <a:pt x="8062868" y="6858000"/>
                </a:lnTo>
                <a:lnTo>
                  <a:pt x="1313765" y="6858000"/>
                </a:lnTo>
                <a:lnTo>
                  <a:pt x="1217940" y="6757493"/>
                </a:lnTo>
                <a:cubicBezTo>
                  <a:pt x="461213" y="5924908"/>
                  <a:pt x="0" y="4818903"/>
                  <a:pt x="0" y="3605175"/>
                </a:cubicBezTo>
                <a:cubicBezTo>
                  <a:pt x="0" y="2229618"/>
                  <a:pt x="592403" y="992423"/>
                  <a:pt x="1535999" y="134799"/>
                </a:cubicBezTo>
                <a:close/>
              </a:path>
            </a:pathLst>
          </a:cu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7" name="Group 16">
            <a:extLst>
              <a:ext uri="{FF2B5EF4-FFF2-40B4-BE49-F238E27FC236}">
                <a16:creationId xmlns:a16="http://schemas.microsoft.com/office/drawing/2014/main" id="{D76D63AC-0421-45EC-B383-E79A61A78C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a:solidFill>
            <a:schemeClr val="bg1">
              <a:alpha val="30000"/>
            </a:schemeClr>
          </a:solidFill>
        </p:grpSpPr>
        <p:sp>
          <p:nvSpPr>
            <p:cNvPr id="18" name="Freeform: Shape 17">
              <a:extLst>
                <a:ext uri="{FF2B5EF4-FFF2-40B4-BE49-F238E27FC236}">
                  <a16:creationId xmlns:a16="http://schemas.microsoft.com/office/drawing/2014/main" id="{B997A32E-7032-4107-9C8B-99DB59EDD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9" name="Freeform: Shape 18">
              <a:extLst>
                <a:ext uri="{FF2B5EF4-FFF2-40B4-BE49-F238E27FC236}">
                  <a16:creationId xmlns:a16="http://schemas.microsoft.com/office/drawing/2014/main" id="{943BB27F-1470-42CA-91FF-D94BC691C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20" name="Freeform: Shape 19">
              <a:extLst>
                <a:ext uri="{FF2B5EF4-FFF2-40B4-BE49-F238E27FC236}">
                  <a16:creationId xmlns:a16="http://schemas.microsoft.com/office/drawing/2014/main" id="{E997B002-17FD-47B3-A06A-76802FE15C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21" name="Freeform: Shape 20">
              <a:extLst>
                <a:ext uri="{FF2B5EF4-FFF2-40B4-BE49-F238E27FC236}">
                  <a16:creationId xmlns:a16="http://schemas.microsoft.com/office/drawing/2014/main" id="{E401EA35-9D2E-43B7-860F-EBB8A6C3E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22" name="Freeform: Shape 21">
              <a:extLst>
                <a:ext uri="{FF2B5EF4-FFF2-40B4-BE49-F238E27FC236}">
                  <a16:creationId xmlns:a16="http://schemas.microsoft.com/office/drawing/2014/main" id="{F8C44827-3D81-4FF9-B4A5-5650D1B20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23" name="Freeform: Shape 22">
              <a:extLst>
                <a:ext uri="{FF2B5EF4-FFF2-40B4-BE49-F238E27FC236}">
                  <a16:creationId xmlns:a16="http://schemas.microsoft.com/office/drawing/2014/main" id="{F613D97F-F6DF-4D32-AD91-209A80E7A2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24" name="Freeform: Shape 23">
              <a:extLst>
                <a:ext uri="{FF2B5EF4-FFF2-40B4-BE49-F238E27FC236}">
                  <a16:creationId xmlns:a16="http://schemas.microsoft.com/office/drawing/2014/main" id="{82B0ED5C-927D-4C5F-8F27-1B403820B9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solidFill>
                  <a:schemeClr val="lt1"/>
                </a:solidFill>
              </a:endParaRPr>
            </a:p>
          </p:txBody>
        </p:sp>
      </p:grpSp>
      <p:sp>
        <p:nvSpPr>
          <p:cNvPr id="5" name="Tittel 4">
            <a:extLst>
              <a:ext uri="{FF2B5EF4-FFF2-40B4-BE49-F238E27FC236}">
                <a16:creationId xmlns:a16="http://schemas.microsoft.com/office/drawing/2014/main" id="{9D98D31D-D326-2C14-2A2A-5DE2306D1D5B}"/>
              </a:ext>
            </a:extLst>
          </p:cNvPr>
          <p:cNvSpPr>
            <a:spLocks noGrp="1"/>
          </p:cNvSpPr>
          <p:nvPr>
            <p:ph type="ctrTitle"/>
          </p:nvPr>
        </p:nvSpPr>
        <p:spPr>
          <a:xfrm>
            <a:off x="3304674" y="1542402"/>
            <a:ext cx="5710989" cy="2387918"/>
          </a:xfrm>
        </p:spPr>
        <p:txBody>
          <a:bodyPr rtlCol="0" anchor="b">
            <a:normAutofit/>
          </a:bodyPr>
          <a:lstStyle/>
          <a:p>
            <a:pPr rtl="0"/>
            <a:r>
              <a:rPr lang="rw" sz="4800" dirty="0">
                <a:solidFill>
                  <a:schemeClr val="tx2"/>
                </a:solidFill>
              </a:rPr>
              <a:t>Gutekereza ku kintu – icyiciro cy’ikiganiro</a:t>
            </a:r>
          </a:p>
        </p:txBody>
      </p:sp>
      <p:sp>
        <p:nvSpPr>
          <p:cNvPr id="6" name="Undertittel 5">
            <a:extLst>
              <a:ext uri="{FF2B5EF4-FFF2-40B4-BE49-F238E27FC236}">
                <a16:creationId xmlns:a16="http://schemas.microsoft.com/office/drawing/2014/main" id="{9A54C3E1-F4C6-1508-E558-1AC43E84971A}"/>
              </a:ext>
            </a:extLst>
          </p:cNvPr>
          <p:cNvSpPr>
            <a:spLocks noGrp="1"/>
          </p:cNvSpPr>
          <p:nvPr>
            <p:ph type="subTitle" idx="1"/>
          </p:nvPr>
        </p:nvSpPr>
        <p:spPr>
          <a:xfrm>
            <a:off x="3502135" y="4001587"/>
            <a:ext cx="5188034" cy="682079"/>
          </a:xfrm>
        </p:spPr>
        <p:txBody>
          <a:bodyPr rtlCol="0">
            <a:noAutofit/>
          </a:bodyPr>
          <a:lstStyle/>
          <a:p>
            <a:pPr rtl="0"/>
            <a:r>
              <a:rPr lang="rw" sz="2200" dirty="0">
                <a:solidFill>
                  <a:schemeClr val="tx2"/>
                </a:solidFill>
              </a:rPr>
              <a:t>Ni gute, mu buryo bwiza, twahura n’abana bari guca mu bibazo?</a:t>
            </a:r>
          </a:p>
        </p:txBody>
      </p:sp>
      <p:grpSp>
        <p:nvGrpSpPr>
          <p:cNvPr id="26" name="Group 25">
            <a:extLst>
              <a:ext uri="{FF2B5EF4-FFF2-40B4-BE49-F238E27FC236}">
                <a16:creationId xmlns:a16="http://schemas.microsoft.com/office/drawing/2014/main" id="{87F87F1B-42BA-4AC7-A4E2-41544DDB2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4155"/>
            <a:ext cx="2514948" cy="2174333"/>
            <a:chOff x="-305" y="-4155"/>
            <a:chExt cx="2514948" cy="2174333"/>
          </a:xfrm>
        </p:grpSpPr>
        <p:sp>
          <p:nvSpPr>
            <p:cNvPr id="27" name="Freeform: Shape 26">
              <a:extLst>
                <a:ext uri="{FF2B5EF4-FFF2-40B4-BE49-F238E27FC236}">
                  <a16:creationId xmlns:a16="http://schemas.microsoft.com/office/drawing/2014/main" id="{68B53067-4E48-4E71-A6A9-A8CAABAFB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8" name="Freeform: Shape 27">
              <a:extLst>
                <a:ext uri="{FF2B5EF4-FFF2-40B4-BE49-F238E27FC236}">
                  <a16:creationId xmlns:a16="http://schemas.microsoft.com/office/drawing/2014/main" id="{06D1A0D3-4BB8-41D9-9CE7-2884C83F4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9" name="Freeform: Shape 28">
              <a:extLst>
                <a:ext uri="{FF2B5EF4-FFF2-40B4-BE49-F238E27FC236}">
                  <a16:creationId xmlns:a16="http://schemas.microsoft.com/office/drawing/2014/main" id="{81E20F06-3B09-4B89-A36B-AB8BFBCCA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sz="800"/>
            </a:p>
          </p:txBody>
        </p:sp>
        <p:sp>
          <p:nvSpPr>
            <p:cNvPr id="30" name="Freeform: Shape 29">
              <a:extLst>
                <a:ext uri="{FF2B5EF4-FFF2-40B4-BE49-F238E27FC236}">
                  <a16:creationId xmlns:a16="http://schemas.microsoft.com/office/drawing/2014/main" id="{DAE6C3D7-7D5B-4926-877D-45F117BB6B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grpSp>
        <p:nvGrpSpPr>
          <p:cNvPr id="32" name="Group 31">
            <a:extLst>
              <a:ext uri="{FF2B5EF4-FFF2-40B4-BE49-F238E27FC236}">
                <a16:creationId xmlns:a16="http://schemas.microsoft.com/office/drawing/2014/main" id="{967346A5-7569-4F15-AB5D-BE3DADF192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685727" y="4683666"/>
            <a:ext cx="2514948" cy="2174333"/>
            <a:chOff x="-305" y="-4155"/>
            <a:chExt cx="2514948" cy="2174333"/>
          </a:xfrm>
        </p:grpSpPr>
        <p:sp>
          <p:nvSpPr>
            <p:cNvPr id="33" name="Freeform: Shape 32">
              <a:extLst>
                <a:ext uri="{FF2B5EF4-FFF2-40B4-BE49-F238E27FC236}">
                  <a16:creationId xmlns:a16="http://schemas.microsoft.com/office/drawing/2014/main" id="{E1951533-A568-4765-AB1F-F71D9AFDE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4" name="Freeform: Shape 33">
              <a:extLst>
                <a:ext uri="{FF2B5EF4-FFF2-40B4-BE49-F238E27FC236}">
                  <a16:creationId xmlns:a16="http://schemas.microsoft.com/office/drawing/2014/main" id="{A7214F52-4F3F-4C96-A62E-F1401D6C04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5" name="Freeform: Shape 34">
              <a:extLst>
                <a:ext uri="{FF2B5EF4-FFF2-40B4-BE49-F238E27FC236}">
                  <a16:creationId xmlns:a16="http://schemas.microsoft.com/office/drawing/2014/main" id="{023146A1-291C-4FA0-AB5B-EB04D42398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sz="800"/>
            </a:p>
          </p:txBody>
        </p:sp>
        <p:sp>
          <p:nvSpPr>
            <p:cNvPr id="36" name="Freeform: Shape 35">
              <a:extLst>
                <a:ext uri="{FF2B5EF4-FFF2-40B4-BE49-F238E27FC236}">
                  <a16:creationId xmlns:a16="http://schemas.microsoft.com/office/drawing/2014/main" id="{62977932-2B03-4899-8306-5002CEE68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Tree>
    <p:extLst>
      <p:ext uri="{BB962C8B-B14F-4D97-AF65-F5344CB8AC3E}">
        <p14:creationId xmlns:p14="http://schemas.microsoft.com/office/powerpoint/2010/main" val="14348066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F9E8FEED-9460-7594-F24B-9AAD0C63EEFD}"/>
              </a:ext>
            </a:extLst>
          </p:cNvPr>
          <p:cNvSpPr>
            <a:spLocks noGrp="1"/>
          </p:cNvSpPr>
          <p:nvPr>
            <p:ph type="title"/>
          </p:nvPr>
        </p:nvSpPr>
        <p:spPr>
          <a:xfrm>
            <a:off x="640080" y="325369"/>
            <a:ext cx="4368602" cy="1956841"/>
          </a:xfrm>
        </p:spPr>
        <p:txBody>
          <a:bodyPr vert="horz" lIns="91440" tIns="45720" rIns="91440" bIns="45720" rtlCol="0" anchor="b">
            <a:normAutofit/>
          </a:bodyPr>
          <a:lstStyle/>
          <a:p>
            <a:pPr rtl="0"/>
            <a:r>
              <a:rPr lang="rw" sz="4600" dirty="0"/>
              <a:t>Guhura n’abana bamerewe nabi</a:t>
            </a: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A4AB6ED1-7E35-3F6F-F9EB-C7078D03C174}"/>
              </a:ext>
            </a:extLst>
          </p:cNvPr>
          <p:cNvSpPr>
            <a:spLocks noGrp="1"/>
          </p:cNvSpPr>
          <p:nvPr>
            <p:ph sz="half" idx="1"/>
          </p:nvPr>
        </p:nvSpPr>
        <p:spPr>
          <a:xfrm>
            <a:off x="640080" y="2872899"/>
            <a:ext cx="4243589" cy="3320668"/>
          </a:xfrm>
        </p:spPr>
        <p:txBody>
          <a:bodyPr vert="horz" lIns="91440" tIns="45720" rIns="91440" bIns="45720" rtlCol="0">
            <a:noAutofit/>
          </a:bodyPr>
          <a:lstStyle/>
          <a:p>
            <a:pPr rtl="0"/>
            <a:r>
              <a:rPr lang="rw" sz="2000" dirty="0"/>
              <a:t>Gukurikiza igitekerezo cy’umwana.</a:t>
            </a:r>
          </a:p>
          <a:p>
            <a:pPr rtl="0"/>
            <a:r>
              <a:rPr lang="rw" sz="2000" dirty="0"/>
              <a:t>Kuvuga ku byo tubona bigoye akenshi birafasha, no ku bana ni uko.</a:t>
            </a:r>
          </a:p>
          <a:p>
            <a:pPr rtl="0"/>
            <a:r>
              <a:rPr lang="rw" sz="2000" dirty="0"/>
              <a:t>Abana bakeneye ubufasha bwo gushyira ibyo babona bigoye mu magambo</a:t>
            </a:r>
          </a:p>
          <a:p>
            <a:pPr rtl="0"/>
            <a:r>
              <a:rPr lang="rw" sz="2000" dirty="0"/>
              <a:t>Akenshi “bavugira” mu mikino.</a:t>
            </a:r>
          </a:p>
          <a:p>
            <a:pPr rtl="0"/>
            <a:r>
              <a:rPr lang="rw" sz="2000" dirty="0"/>
              <a:t>Umwana akeneye guhumurizwa kenshi ko atari amakosa yabo</a:t>
            </a:r>
          </a:p>
        </p:txBody>
      </p:sp>
      <p:pic>
        <p:nvPicPr>
          <p:cNvPr id="10" name="Plassholder for innhold 9" descr="Et bilde som inneholder klær, tegnefilm, person, illustrasjon&#10;&#10;Automatisk generert beskrivelse">
            <a:extLst>
              <a:ext uri="{FF2B5EF4-FFF2-40B4-BE49-F238E27FC236}">
                <a16:creationId xmlns:a16="http://schemas.microsoft.com/office/drawing/2014/main" id="{4273FA39-D57C-AEA6-9260-31030330533B}"/>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081542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le 1">
            <a:extLst>
              <a:ext uri="{FF2B5EF4-FFF2-40B4-BE49-F238E27FC236}">
                <a16:creationId xmlns:a16="http://schemas.microsoft.com/office/drawing/2014/main" id="{67233D82-F897-7948-4ED3-B71B3E79B498}"/>
              </a:ext>
            </a:extLst>
          </p:cNvPr>
          <p:cNvSpPr>
            <a:spLocks noGrp="1"/>
          </p:cNvSpPr>
          <p:nvPr>
            <p:ph type="title"/>
          </p:nvPr>
        </p:nvSpPr>
        <p:spPr>
          <a:xfrm>
            <a:off x="640080" y="325369"/>
            <a:ext cx="4368602" cy="1956841"/>
          </a:xfrm>
        </p:spPr>
        <p:txBody>
          <a:bodyPr vert="horz" lIns="91440" tIns="45720" rIns="91440" bIns="45720" rtlCol="0" anchor="b">
            <a:normAutofit/>
          </a:bodyPr>
          <a:lstStyle/>
          <a:p>
            <a:pPr rtl="0"/>
            <a:r>
              <a:rPr lang="rw" sz="5400" dirty="0"/>
              <a:t>Ni iki umwana akeneye?</a:t>
            </a:r>
          </a:p>
        </p:txBody>
      </p:sp>
      <p:sp>
        <p:nvSpPr>
          <p:cNvPr id="3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Content Placeholder 2">
            <a:extLst>
              <a:ext uri="{FF2B5EF4-FFF2-40B4-BE49-F238E27FC236}">
                <a16:creationId xmlns:a16="http://schemas.microsoft.com/office/drawing/2014/main" id="{AA91A9B3-FD34-5539-609C-64679D431EBA}"/>
              </a:ext>
            </a:extLst>
          </p:cNvPr>
          <p:cNvSpPr>
            <a:spLocks noGrp="1"/>
          </p:cNvSpPr>
          <p:nvPr>
            <p:ph sz="half" idx="1"/>
          </p:nvPr>
        </p:nvSpPr>
        <p:spPr>
          <a:xfrm>
            <a:off x="640080" y="2872899"/>
            <a:ext cx="4243589" cy="3320668"/>
          </a:xfrm>
        </p:spPr>
        <p:txBody>
          <a:bodyPr vert="horz" lIns="91440" tIns="45720" rIns="91440" bIns="45720" rtlCol="0" anchor="t">
            <a:noAutofit/>
          </a:bodyPr>
          <a:lstStyle/>
          <a:p>
            <a:pPr lvl="2" rtl="0"/>
            <a:r>
              <a:rPr lang="rw" sz="1700" dirty="0"/>
              <a:t>Kumuba hafi mu buryo bw’umubiri no mu mitekerereze n’imyifatire</a:t>
            </a:r>
            <a:endParaRPr lang="nb-NO" sz="1700" dirty="0"/>
          </a:p>
          <a:p>
            <a:pPr lvl="2" rtl="0"/>
            <a:r>
              <a:rPr lang="rw" sz="1700" dirty="0"/>
              <a:t>Kwihangana</a:t>
            </a:r>
          </a:p>
          <a:p>
            <a:pPr lvl="2" rtl="0"/>
            <a:r>
              <a:rPr lang="rw" sz="1700" dirty="0"/>
              <a:t>Imipaka, si igihano</a:t>
            </a:r>
          </a:p>
          <a:p>
            <a:pPr lvl="2" rtl="0"/>
            <a:r>
              <a:rPr lang="rw" sz="1700" dirty="0"/>
              <a:t>Ibisobanuro ku biri kuba</a:t>
            </a:r>
          </a:p>
          <a:p>
            <a:pPr lvl="2" rtl="0"/>
            <a:r>
              <a:rPr lang="rw" sz="1700" dirty="0"/>
              <a:t>Imirimo ya buri munsi bamenyereye n’akamenyero bafite</a:t>
            </a:r>
          </a:p>
          <a:p>
            <a:pPr lvl="2" rtl="0"/>
            <a:r>
              <a:rPr lang="rw" sz="1700" dirty="0"/>
              <a:t>Gushimwa – n’abana bato bashobora guhabwa imirimo</a:t>
            </a:r>
          </a:p>
          <a:p>
            <a:pPr lvl="2" rtl="0"/>
            <a:r>
              <a:rPr lang="rw" sz="1700" dirty="0"/>
              <a:t>Kwitabira iyobokamana n’umuco</a:t>
            </a:r>
          </a:p>
        </p:txBody>
      </p:sp>
      <p:pic>
        <p:nvPicPr>
          <p:cNvPr id="6" name="Plassholder for innhold 5" descr="Et bilde som inneholder klær, tegnefilm, Menneskeansikt, maling&#10;&#10;Automatisk generert beskrivelse">
            <a:extLst>
              <a:ext uri="{FF2B5EF4-FFF2-40B4-BE49-F238E27FC236}">
                <a16:creationId xmlns:a16="http://schemas.microsoft.com/office/drawing/2014/main" id="{F6C98A65-5869-50B6-DBD8-9E89BEEC1EEF}"/>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1822213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le 1">
            <a:extLst>
              <a:ext uri="{FF2B5EF4-FFF2-40B4-BE49-F238E27FC236}">
                <a16:creationId xmlns:a16="http://schemas.microsoft.com/office/drawing/2014/main" id="{67233D82-F897-7948-4ED3-B71B3E79B498}"/>
              </a:ext>
            </a:extLst>
          </p:cNvPr>
          <p:cNvSpPr>
            <a:spLocks noGrp="1"/>
          </p:cNvSpPr>
          <p:nvPr>
            <p:ph type="title"/>
          </p:nvPr>
        </p:nvSpPr>
        <p:spPr>
          <a:xfrm>
            <a:off x="640080" y="325369"/>
            <a:ext cx="4368602" cy="1956841"/>
          </a:xfrm>
        </p:spPr>
        <p:txBody>
          <a:bodyPr vert="horz" lIns="91440" tIns="45720" rIns="91440" bIns="45720" rtlCol="0" anchor="b">
            <a:normAutofit/>
          </a:bodyPr>
          <a:lstStyle/>
          <a:p>
            <a:pPr rtl="0"/>
            <a:r>
              <a:rPr lang="rw" sz="5400" dirty="0"/>
              <a:t>Ni iki umwana akeneye?</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Content Placeholder 2">
            <a:extLst>
              <a:ext uri="{FF2B5EF4-FFF2-40B4-BE49-F238E27FC236}">
                <a16:creationId xmlns:a16="http://schemas.microsoft.com/office/drawing/2014/main" id="{AA91A9B3-FD34-5539-609C-64679D431EBA}"/>
              </a:ext>
            </a:extLst>
          </p:cNvPr>
          <p:cNvSpPr>
            <a:spLocks noGrp="1"/>
          </p:cNvSpPr>
          <p:nvPr>
            <p:ph sz="half" idx="1"/>
          </p:nvPr>
        </p:nvSpPr>
        <p:spPr>
          <a:xfrm>
            <a:off x="640080" y="2915457"/>
            <a:ext cx="4368602" cy="3320668"/>
          </a:xfrm>
        </p:spPr>
        <p:txBody>
          <a:bodyPr vert="horz" lIns="91440" tIns="45720" rIns="91440" bIns="45720" rtlCol="0">
            <a:noAutofit/>
          </a:bodyPr>
          <a:lstStyle/>
          <a:p>
            <a:pPr lvl="2" rtl="0"/>
            <a:r>
              <a:rPr lang="rw" sz="2200" dirty="0"/>
              <a:t>Ubufasha mu gukina</a:t>
            </a:r>
          </a:p>
          <a:p>
            <a:pPr lvl="2" rtl="0"/>
            <a:r>
              <a:rPr lang="rw" sz="2200" dirty="0"/>
              <a:t>Gutega amatwi umwana</a:t>
            </a:r>
          </a:p>
          <a:p>
            <a:pPr lvl="2" rtl="0"/>
            <a:r>
              <a:rPr lang="rw" sz="2200" dirty="0"/>
              <a:t>Gusangiza ibyo abonye</a:t>
            </a:r>
          </a:p>
          <a:p>
            <a:pPr lvl="2" rtl="0"/>
            <a:r>
              <a:rPr lang="rw" sz="2200" dirty="0"/>
              <a:t>Kwerekana ko ubyitayeho</a:t>
            </a:r>
          </a:p>
          <a:p>
            <a:pPr lvl="2" rtl="0"/>
            <a:r>
              <a:rPr lang="rw" sz="2200" dirty="0"/>
              <a:t>Gushushanya ibimuhangayikishije</a:t>
            </a:r>
          </a:p>
          <a:p>
            <a:pPr lvl="2" rtl="0"/>
            <a:r>
              <a:rPr lang="rw" sz="2200" dirty="0"/>
              <a:t>Kuvuga inkuru, kuririmba indirimbo</a:t>
            </a:r>
          </a:p>
          <a:p>
            <a:pPr lvl="2" rtl="0"/>
            <a:r>
              <a:rPr lang="rw" sz="2200" dirty="0"/>
              <a:t>Ajenda/Ikarine</a:t>
            </a:r>
          </a:p>
        </p:txBody>
      </p:sp>
      <p:pic>
        <p:nvPicPr>
          <p:cNvPr id="6" name="Plassholder for innhold 5" descr="Et bilde som inneholder klær, Menneskeansikt, gutt, tegning&#10;&#10;Automatisk generert beskrivelse">
            <a:extLst>
              <a:ext uri="{FF2B5EF4-FFF2-40B4-BE49-F238E27FC236}">
                <a16:creationId xmlns:a16="http://schemas.microsoft.com/office/drawing/2014/main" id="{1510D4CB-296F-179A-D6A2-0C3F930BE08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9929238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le 1">
            <a:extLst>
              <a:ext uri="{FF2B5EF4-FFF2-40B4-BE49-F238E27FC236}">
                <a16:creationId xmlns:a16="http://schemas.microsoft.com/office/drawing/2014/main" id="{67233D82-F897-7948-4ED3-B71B3E79B498}"/>
              </a:ext>
            </a:extLst>
          </p:cNvPr>
          <p:cNvSpPr>
            <a:spLocks noGrp="1"/>
          </p:cNvSpPr>
          <p:nvPr>
            <p:ph type="title"/>
          </p:nvPr>
        </p:nvSpPr>
        <p:spPr>
          <a:xfrm>
            <a:off x="640080" y="325369"/>
            <a:ext cx="4368602" cy="1956841"/>
          </a:xfrm>
        </p:spPr>
        <p:txBody>
          <a:bodyPr vert="horz" lIns="91440" tIns="45720" rIns="91440" bIns="45720" rtlCol="0" anchor="b">
            <a:normAutofit/>
          </a:bodyPr>
          <a:lstStyle/>
          <a:p>
            <a:pPr rtl="0"/>
            <a:r>
              <a:rPr lang="rw" sz="4200" dirty="0"/>
              <a:t>Ni iki umwana akeneye? Incamake</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Content Placeholder 2">
            <a:extLst>
              <a:ext uri="{FF2B5EF4-FFF2-40B4-BE49-F238E27FC236}">
                <a16:creationId xmlns:a16="http://schemas.microsoft.com/office/drawing/2014/main" id="{AA91A9B3-FD34-5539-609C-64679D431EBA}"/>
              </a:ext>
            </a:extLst>
          </p:cNvPr>
          <p:cNvSpPr>
            <a:spLocks noGrp="1"/>
          </p:cNvSpPr>
          <p:nvPr>
            <p:ph sz="half" idx="1"/>
          </p:nvPr>
        </p:nvSpPr>
        <p:spPr>
          <a:xfrm>
            <a:off x="640080" y="2872899"/>
            <a:ext cx="4243589" cy="3320668"/>
          </a:xfrm>
        </p:spPr>
        <p:txBody>
          <a:bodyPr vert="horz" lIns="91440" tIns="45720" rIns="91440" bIns="45720" rtlCol="0">
            <a:normAutofit/>
          </a:bodyPr>
          <a:lstStyle/>
          <a:p>
            <a:pPr lvl="1" rtl="0"/>
            <a:r>
              <a:rPr lang="rw" sz="2200" dirty="0"/>
              <a:t>Abantu bakuru bakeye ku mutima kandi bamwubaka bashaka ubufasha igihe ari ngombwa</a:t>
            </a:r>
          </a:p>
          <a:p>
            <a:pPr lvl="1" rtl="0"/>
            <a:r>
              <a:rPr lang="rw" sz="2200" dirty="0"/>
              <a:t>Kuvuga ibyiringiro</a:t>
            </a:r>
          </a:p>
          <a:p>
            <a:pPr lvl="1" rtl="0"/>
            <a:r>
              <a:rPr lang="rw" sz="2200" dirty="0"/>
              <a:t> Nta muntu wabasha kugirana n’umwana imikoranire mu buryo bwuzuye</a:t>
            </a:r>
          </a:p>
        </p:txBody>
      </p:sp>
      <p:pic>
        <p:nvPicPr>
          <p:cNvPr id="6" name="Plassholder for innhold 5" descr="Et bilde som inneholder klær, person, Menneskeansikt, mann&#10;&#10;Automatisk generert beskrivelse">
            <a:extLst>
              <a:ext uri="{FF2B5EF4-FFF2-40B4-BE49-F238E27FC236}">
                <a16:creationId xmlns:a16="http://schemas.microsoft.com/office/drawing/2014/main" id="{45CA674B-3035-BA8B-B087-F19A411FDB5E}"/>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4416393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AFAEC48E-5DEA-E492-5712-EEE3019CA929}"/>
              </a:ext>
            </a:extLst>
          </p:cNvPr>
          <p:cNvSpPr>
            <a:spLocks noGrp="1"/>
          </p:cNvSpPr>
          <p:nvPr>
            <p:ph type="title"/>
          </p:nvPr>
        </p:nvSpPr>
        <p:spPr>
          <a:xfrm>
            <a:off x="640080" y="325369"/>
            <a:ext cx="4368602" cy="1956841"/>
          </a:xfrm>
        </p:spPr>
        <p:txBody>
          <a:bodyPr vert="horz" lIns="91440" tIns="45720" rIns="91440" bIns="45720" rtlCol="0" anchor="b">
            <a:normAutofit/>
          </a:bodyPr>
          <a:lstStyle/>
          <a:p>
            <a:pPr rtl="0"/>
            <a:r>
              <a:rPr lang="rw" sz="5400" dirty="0"/>
              <a:t>Umukoro Inama ya 3:</a:t>
            </a:r>
          </a:p>
        </p:txBody>
      </p:sp>
      <p:sp>
        <p:nvSpPr>
          <p:cNvPr id="3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 name="Plassholder for innhold 3">
            <a:extLst>
              <a:ext uri="{FF2B5EF4-FFF2-40B4-BE49-F238E27FC236}">
                <a16:creationId xmlns:a16="http://schemas.microsoft.com/office/drawing/2014/main" id="{E2BCA704-5F8A-70F9-5198-675A4EA5D60D}"/>
              </a:ext>
            </a:extLst>
          </p:cNvPr>
          <p:cNvSpPr>
            <a:spLocks noGrp="1"/>
          </p:cNvSpPr>
          <p:nvPr>
            <p:ph sz="half" idx="1"/>
          </p:nvPr>
        </p:nvSpPr>
        <p:spPr>
          <a:xfrm>
            <a:off x="640080" y="2872899"/>
            <a:ext cx="4243589" cy="3320668"/>
          </a:xfrm>
        </p:spPr>
        <p:txBody>
          <a:bodyPr vert="horz" lIns="91440" tIns="45720" rIns="91440" bIns="45720" rtlCol="0" anchor="t">
            <a:normAutofit lnSpcReduction="10000"/>
          </a:bodyPr>
          <a:lstStyle/>
          <a:p>
            <a:pPr marL="0" indent="0" rtl="0">
              <a:buNone/>
            </a:pPr>
            <a:r>
              <a:rPr lang="rw" sz="2200" dirty="0"/>
              <a:t>Ni gute umwana wawe yerekana ko amerewe nabi?</a:t>
            </a:r>
          </a:p>
          <a:p>
            <a:pPr marL="0" indent="0" rtl="0">
              <a:buNone/>
            </a:pPr>
            <a:r>
              <a:rPr lang="rw" sz="2200" dirty="0"/>
              <a:t>Iyo umwana wawe amerewe nabi, ni ubuhe buryo ukoresha kenshi kugira ngo umuhumurize?</a:t>
            </a:r>
          </a:p>
          <a:p>
            <a:pPr marL="0" indent="0" rtl="0">
              <a:buNone/>
            </a:pPr>
            <a:r>
              <a:rPr lang="rw" sz="2200" dirty="0"/>
              <a:t>Haba hari ikintu twavuzeho uyu munsi uzagerageza gukora mu rugo?</a:t>
            </a:r>
          </a:p>
        </p:txBody>
      </p:sp>
      <p:pic>
        <p:nvPicPr>
          <p:cNvPr id="8" name="Plassholder for innhold 7" descr="Et bilde som inneholder klær, sko, tegnefilm, skisport&#10;&#10;Automatisk generert beskrivelse">
            <a:extLst>
              <a:ext uri="{FF2B5EF4-FFF2-40B4-BE49-F238E27FC236}">
                <a16:creationId xmlns:a16="http://schemas.microsoft.com/office/drawing/2014/main" id="{811E6EB8-1066-FA9F-D90E-AA9A8684016A}"/>
              </a:ext>
            </a:extLst>
          </p:cNvPr>
          <p:cNvPicPr>
            <a:picLocks noGrp="1" noChangeAspect="1"/>
          </p:cNvPicPr>
          <p:nvPr>
            <p:ph sz="half" idx="2"/>
          </p:nvPr>
        </p:nvPicPr>
        <p:blipFill rotWithShape="1">
          <a:blip r:embed="rId3"/>
          <a:srcRect l="8509" r="1626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370027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68495D4-DECD-2AD6-2D1C-F4EC76B4B3DF}"/>
              </a:ext>
            </a:extLst>
          </p:cNvPr>
          <p:cNvSpPr>
            <a:spLocks noGrp="1"/>
          </p:cNvSpPr>
          <p:nvPr>
            <p:ph type="title"/>
          </p:nvPr>
        </p:nvSpPr>
        <p:spPr/>
        <p:txBody>
          <a:bodyPr rtlCol="0"/>
          <a:lstStyle/>
          <a:p>
            <a:pPr rtl="0"/>
            <a:r>
              <a:rPr lang="rw" dirty="0"/>
              <a:t>Imishumi y’ingenzi n’aderesi</a:t>
            </a:r>
          </a:p>
        </p:txBody>
      </p:sp>
      <p:sp>
        <p:nvSpPr>
          <p:cNvPr id="3" name="Plassholder for innhold 2">
            <a:extLst>
              <a:ext uri="{FF2B5EF4-FFF2-40B4-BE49-F238E27FC236}">
                <a16:creationId xmlns:a16="http://schemas.microsoft.com/office/drawing/2014/main" id="{29196B66-E60A-F265-5E3D-244402ADC425}"/>
              </a:ext>
            </a:extLst>
          </p:cNvPr>
          <p:cNvSpPr>
            <a:spLocks noGrp="1"/>
          </p:cNvSpPr>
          <p:nvPr>
            <p:ph idx="1"/>
          </p:nvPr>
        </p:nvSpPr>
        <p:spPr/>
        <p:txBody>
          <a:bodyPr rtlCol="0"/>
          <a:lstStyle/>
          <a:p>
            <a:pPr rtl="0"/>
            <a:r>
              <a:rPr lang="rw" dirty="0"/>
              <a:t>Foreldrehverdag.no</a:t>
            </a:r>
          </a:p>
          <a:p>
            <a:pPr rtl="0"/>
            <a:r>
              <a:rPr lang="rw" dirty="0"/>
              <a:t>Littsint.no</a:t>
            </a:r>
          </a:p>
          <a:p>
            <a:pPr rtl="0"/>
            <a:r>
              <a:rPr lang="rw" i="1" dirty="0">
                <a:solidFill>
                  <a:srgbClr val="FF0000"/>
                </a:solidFill>
              </a:rPr>
              <a:t>(Fyll inn de som er relevant av telefonnummer, linker og adresser)</a:t>
            </a:r>
          </a:p>
        </p:txBody>
      </p:sp>
    </p:spTree>
    <p:extLst>
      <p:ext uri="{BB962C8B-B14F-4D97-AF65-F5344CB8AC3E}">
        <p14:creationId xmlns:p14="http://schemas.microsoft.com/office/powerpoint/2010/main" val="925146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71625D0-830F-10C1-2EB4-39027B25876F}"/>
              </a:ext>
            </a:extLst>
          </p:cNvPr>
          <p:cNvSpPr>
            <a:spLocks noGrp="1"/>
          </p:cNvSpPr>
          <p:nvPr>
            <p:ph type="title"/>
          </p:nvPr>
        </p:nvSpPr>
        <p:spPr/>
        <p:txBody>
          <a:bodyPr rtlCol="0"/>
          <a:lstStyle/>
          <a:p>
            <a:pPr rtl="0"/>
            <a:r>
              <a:rPr lang="rw" dirty="0"/>
              <a:t>Ibyo kwifashisha mu nama ya 3:</a:t>
            </a:r>
          </a:p>
        </p:txBody>
      </p:sp>
      <p:sp>
        <p:nvSpPr>
          <p:cNvPr id="4" name="Rectangle 1">
            <a:extLst>
              <a:ext uri="{FF2B5EF4-FFF2-40B4-BE49-F238E27FC236}">
                <a16:creationId xmlns:a16="http://schemas.microsoft.com/office/drawing/2014/main" id="{DE0CDBFA-6E5E-188A-2ED2-8D1640A905C7}"/>
              </a:ext>
            </a:extLst>
          </p:cNvPr>
          <p:cNvSpPr txBox="1">
            <a:spLocks noChangeArrowheads="1"/>
          </p:cNvSpPr>
          <p:nvPr/>
        </p:nvSpPr>
        <p:spPr bwMode="auto">
          <a:xfrm>
            <a:off x="838200" y="2477811"/>
            <a:ext cx="9114675"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FontTx/>
              <a:buNone/>
            </a:pPr>
            <a:r>
              <a:rPr lang="nb-NO" altLang="nb-NO" sz="1600" b="1">
                <a:solidFill>
                  <a:srgbClr val="000000"/>
                </a:solidFill>
                <a:ea typeface="Calibri" panose="020F0502020204030204" pitchFamily="34" charset="0"/>
                <a:cs typeface="Calibri" panose="020F0502020204030204" pitchFamily="34" charset="0"/>
              </a:rPr>
              <a:t>Psykoedukasjon om vanlige reaksjoner på stress, endring, migrasjon og flukt hos barn og voksne:</a:t>
            </a:r>
            <a:endParaRPr lang="nb-NO" altLang="nb-NO" sz="1600"/>
          </a:p>
          <a:p>
            <a:pPr marL="0" indent="0" eaLnBrk="0" fontAlgn="base" hangingPunct="0">
              <a:lnSpc>
                <a:spcPct val="100000"/>
              </a:lnSpc>
              <a:spcBef>
                <a:spcPct val="0"/>
              </a:spcBef>
              <a:spcAft>
                <a:spcPct val="0"/>
              </a:spcAft>
              <a:buFontTx/>
              <a:buNone/>
            </a:pPr>
            <a:r>
              <a:rPr lang="nb-NO" altLang="nb-NO" sz="1600" u="sng">
                <a:solidFill>
                  <a:srgbClr val="008080"/>
                </a:solidFill>
                <a:ea typeface="Calibri" panose="020F0502020204030204" pitchFamily="34" charset="0"/>
                <a:cs typeface="Calibri" panose="020F0502020204030204" pitchFamily="34" charset="0"/>
              </a:rPr>
              <a:t>- </a:t>
            </a:r>
            <a:r>
              <a:rPr lang="nb-NO" altLang="nb-NO" sz="1600">
                <a:solidFill>
                  <a:srgbClr val="000000"/>
                </a:solidFill>
                <a:ea typeface="Calibri" panose="020F0502020204030204" pitchFamily="34" charset="0"/>
                <a:cs typeface="Calibri" panose="020F0502020204030204" pitchFamily="34" charset="0"/>
                <a:hlinkClick r:id="rId3"/>
              </a:rPr>
              <a:t>Guide og app til flyktn</a:t>
            </a:r>
            <a:r>
              <a:rPr lang="nb-NO" altLang="nb-NO" sz="1600" u="sng">
                <a:solidFill>
                  <a:srgbClr val="008080"/>
                </a:solidFill>
                <a:ea typeface="Calibri" panose="020F0502020204030204" pitchFamily="34" charset="0"/>
                <a:cs typeface="Calibri" panose="020F0502020204030204" pitchFamily="34" charset="0"/>
                <a:hlinkClick r:id="rId3"/>
              </a:rPr>
              <a:t>ingeforeldre</a:t>
            </a:r>
            <a:endParaRPr lang="nb-NO" altLang="nb-NO" sz="1600"/>
          </a:p>
          <a:p>
            <a:pPr marL="0" indent="0" eaLnBrk="0" fontAlgn="base" hangingPunct="0">
              <a:lnSpc>
                <a:spcPct val="100000"/>
              </a:lnSpc>
              <a:spcBef>
                <a:spcPct val="0"/>
              </a:spcBef>
              <a:spcAft>
                <a:spcPct val="0"/>
              </a:spcAft>
              <a:buFontTx/>
              <a:buNone/>
            </a:pPr>
            <a:r>
              <a:rPr lang="nb-NO" altLang="nb-NO" sz="1600" u="sng">
                <a:solidFill>
                  <a:srgbClr val="008080"/>
                </a:solidFill>
                <a:ea typeface="Calibri" panose="020F0502020204030204" pitchFamily="34" charset="0"/>
                <a:cs typeface="Arial" panose="020B0604020202020204" pitchFamily="34" charset="0"/>
              </a:rPr>
              <a:t>-</a:t>
            </a:r>
            <a:r>
              <a:rPr lang="nb-NO" altLang="nb-NO" sz="1600" u="sng">
                <a:solidFill>
                  <a:srgbClr val="008080"/>
                </a:solidFill>
                <a:ea typeface="Calibri" panose="020F0502020204030204" pitchFamily="34" charset="0"/>
                <a:cs typeface="Arial" panose="020B0604020202020204" pitchFamily="34" charset="0"/>
                <a:hlinkClick r:id="rId4"/>
              </a:rPr>
              <a:t>Flyktning.net</a:t>
            </a:r>
            <a:r>
              <a:rPr lang="nb-NO" altLang="nb-NO" sz="1600" u="sng">
                <a:solidFill>
                  <a:srgbClr val="008080"/>
                </a:solidFill>
                <a:ea typeface="Calibri" panose="020F0502020204030204" pitchFamily="34" charset="0"/>
                <a:cs typeface="Arial" panose="020B0604020202020204" pitchFamily="34" charset="0"/>
              </a:rPr>
              <a:t>: informasjonen til ansatte som jobber med flyktninger. </a:t>
            </a:r>
          </a:p>
          <a:p>
            <a:pPr marL="0" indent="0" eaLnBrk="0" fontAlgn="base" hangingPunct="0">
              <a:lnSpc>
                <a:spcPct val="100000"/>
              </a:lnSpc>
              <a:spcBef>
                <a:spcPct val="0"/>
              </a:spcBef>
              <a:spcAft>
                <a:spcPct val="0"/>
              </a:spcAft>
              <a:buFontTx/>
              <a:buNone/>
            </a:pPr>
            <a:r>
              <a:rPr lang="nb-NO" altLang="nb-NO" sz="1600" u="sng">
                <a:solidFill>
                  <a:srgbClr val="008080"/>
                </a:solidFill>
                <a:ea typeface="Calibri" panose="020F0502020204030204" pitchFamily="34" charset="0"/>
                <a:cs typeface="Arial" panose="020B0604020202020204" pitchFamily="34" charset="0"/>
              </a:rPr>
              <a:t>Her finnes en egen temaside om </a:t>
            </a:r>
            <a:r>
              <a:rPr lang="nb-NO" altLang="nb-NO" sz="1600" u="sng">
                <a:solidFill>
                  <a:srgbClr val="008080"/>
                </a:solidFill>
                <a:ea typeface="Calibri" panose="020F0502020204030204" pitchFamily="34" charset="0"/>
                <a:cs typeface="Arial" panose="020B0604020202020204" pitchFamily="34" charset="0"/>
                <a:hlinkClick r:id="rId5"/>
              </a:rPr>
              <a:t>foreldreveiledning</a:t>
            </a:r>
            <a:r>
              <a:rPr lang="nb-NO" altLang="nb-NO" sz="1600" u="sng">
                <a:solidFill>
                  <a:srgbClr val="008080"/>
                </a:solidFill>
                <a:ea typeface="Calibri" panose="020F0502020204030204" pitchFamily="34" charset="0"/>
                <a:cs typeface="Arial" panose="020B0604020202020204" pitchFamily="34" charset="0"/>
              </a:rPr>
              <a:t>, psykososial oppfølging, traumereaksjoner etc. </a:t>
            </a:r>
            <a:endParaRPr lang="nb-NO" altLang="nb-NO" sz="1600"/>
          </a:p>
          <a:p>
            <a:pPr marL="0" indent="0" eaLnBrk="0" fontAlgn="base" hangingPunct="0">
              <a:lnSpc>
                <a:spcPct val="100000"/>
              </a:lnSpc>
              <a:spcBef>
                <a:spcPct val="0"/>
              </a:spcBef>
              <a:spcAft>
                <a:spcPct val="0"/>
              </a:spcAft>
              <a:buFontTx/>
              <a:buNone/>
            </a:pPr>
            <a:r>
              <a:rPr lang="nb-NO" altLang="nb-NO" sz="1600">
                <a:ea typeface="Calibri" panose="020F0502020204030204" pitchFamily="34" charset="0"/>
                <a:cs typeface="Arial"/>
              </a:rPr>
              <a:t>-</a:t>
            </a:r>
            <a:r>
              <a:rPr lang="nb-NO" altLang="nb-NO" sz="1600">
                <a:ea typeface="Calibri" panose="020F0502020204030204" pitchFamily="34" charset="0"/>
                <a:cs typeface="Arial"/>
                <a:hlinkClick r:id="rId6">
                  <a:extLst>
                    <a:ext uri="{A12FA001-AC4F-418D-AE19-62706E023703}">
                      <ahyp:hlinkClr xmlns:ahyp="http://schemas.microsoft.com/office/drawing/2018/hyperlinkcolor" val="tx"/>
                    </a:ext>
                  </a:extLst>
                </a:hlinkClick>
              </a:rPr>
              <a:t>Vanlige reaksjoner på krig og flukt (NKVTS)</a:t>
            </a:r>
            <a:endParaRPr lang="nb-NO" altLang="nb-NO" sz="1600">
              <a:cs typeface="Arial"/>
            </a:endParaRPr>
          </a:p>
          <a:p>
            <a:pPr marL="0" indent="0" eaLnBrk="0" fontAlgn="base" hangingPunct="0">
              <a:lnSpc>
                <a:spcPct val="100000"/>
              </a:lnSpc>
              <a:spcBef>
                <a:spcPct val="0"/>
              </a:spcBef>
              <a:spcAft>
                <a:spcPct val="0"/>
              </a:spcAft>
              <a:buFontTx/>
              <a:buNone/>
            </a:pPr>
            <a:r>
              <a:rPr lang="nb-NO" altLang="nb-NO" sz="1600" b="1">
                <a:solidFill>
                  <a:srgbClr val="000000"/>
                </a:solidFill>
                <a:ea typeface="Calibri" panose="020F0502020204030204" pitchFamily="34" charset="0"/>
                <a:cs typeface="Calibri" panose="020F0502020204030204" pitchFamily="34" charset="0"/>
              </a:rPr>
              <a:t>Barnets behov og tilpasning av omsorg til barnets behov i en ny kulturell kontekst:</a:t>
            </a:r>
            <a:endParaRPr lang="nb-NO" altLang="nb-NO" sz="1600"/>
          </a:p>
          <a:p>
            <a:pPr marL="0" indent="0" eaLnBrk="0" fontAlgn="base" hangingPunct="0">
              <a:lnSpc>
                <a:spcPct val="100000"/>
              </a:lnSpc>
              <a:spcBef>
                <a:spcPct val="0"/>
              </a:spcBef>
              <a:spcAft>
                <a:spcPct val="0"/>
              </a:spcAft>
              <a:buFontTx/>
              <a:buNone/>
            </a:pPr>
            <a:r>
              <a:rPr lang="nn-NO" altLang="nb-NO" sz="1600" u="sng">
                <a:solidFill>
                  <a:srgbClr val="0563C1"/>
                </a:solidFill>
                <a:ea typeface="Calibri" panose="020F0502020204030204" pitchFamily="34" charset="0"/>
                <a:cs typeface="Calibri" panose="020F0502020204030204" pitchFamily="34" charset="0"/>
              </a:rPr>
              <a:t>-</a:t>
            </a:r>
            <a:r>
              <a:rPr lang="nn-NO" altLang="nb-NO" sz="1600">
                <a:ea typeface="Calibri" panose="020F0502020204030204" pitchFamily="34" charset="0"/>
                <a:cs typeface="Arial" panose="020B0604020202020204" pitchFamily="34" charset="0"/>
                <a:hlinkClick r:id="rId7"/>
              </a:rPr>
              <a:t>Temahefte og film: krysskulturel</a:t>
            </a:r>
            <a:r>
              <a:rPr lang="nn-NO" altLang="nb-NO" sz="1600">
                <a:ea typeface="Calibri" panose="020F0502020204030204" pitchFamily="34" charset="0"/>
                <a:cs typeface="Calibri" panose="020F0502020204030204" pitchFamily="34" charset="0"/>
                <a:hlinkClick r:id="rId7"/>
              </a:rPr>
              <a:t>le barn og un</a:t>
            </a:r>
            <a:r>
              <a:rPr lang="nn-NO" altLang="nb-NO" sz="1600">
                <a:ea typeface="Calibri" panose="020F0502020204030204" pitchFamily="34" charset="0"/>
                <a:cs typeface="Arial" panose="020B0604020202020204" pitchFamily="34" charset="0"/>
                <a:hlinkClick r:id="rId7"/>
              </a:rPr>
              <a:t>ge</a:t>
            </a:r>
            <a:r>
              <a:rPr lang="nn-NO" altLang="nb-NO" sz="1600">
                <a:solidFill>
                  <a:srgbClr val="000000"/>
                </a:solidFill>
                <a:ea typeface="Calibri" panose="020F0502020204030204" pitchFamily="34" charset="0"/>
                <a:cs typeface="Calibri" panose="020F0502020204030204" pitchFamily="34" charset="0"/>
              </a:rPr>
              <a:t> (Bufetat)</a:t>
            </a:r>
            <a:endParaRPr lang="nb-NO" altLang="nb-NO" sz="1600"/>
          </a:p>
          <a:p>
            <a:pPr marL="0" indent="0" eaLnBrk="0" fontAlgn="base" hangingPunct="0">
              <a:lnSpc>
                <a:spcPct val="100000"/>
              </a:lnSpc>
              <a:spcBef>
                <a:spcPct val="0"/>
              </a:spcBef>
              <a:spcAft>
                <a:spcPct val="0"/>
              </a:spcAft>
              <a:buFontTx/>
              <a:buNone/>
            </a:pPr>
            <a:r>
              <a:rPr lang="nb-NO" altLang="nb-NO" sz="1600">
                <a:ea typeface="Calibri" panose="020F0502020204030204" pitchFamily="34" charset="0"/>
                <a:cs typeface="Arial" panose="020B0604020202020204" pitchFamily="34" charset="0"/>
                <a:hlinkClick r:id="rId8"/>
              </a:rPr>
              <a:t>- </a:t>
            </a:r>
            <a:r>
              <a:rPr lang="nb-NO" altLang="nb-NO" sz="1600">
                <a:ea typeface="Calibri" panose="020F0502020204030204" pitchFamily="34" charset="0"/>
                <a:cs typeface="Calibri" panose="020F0502020204030204" pitchFamily="34" charset="0"/>
                <a:hlinkClick r:id="rId8"/>
              </a:rPr>
              <a:t>Å leve med krysskultur</a:t>
            </a:r>
            <a:r>
              <a:rPr lang="nb-NO" altLang="nb-NO" sz="1600">
                <a:solidFill>
                  <a:srgbClr val="000000"/>
                </a:solidFill>
                <a:ea typeface="Calibri" panose="020F0502020204030204" pitchFamily="34" charset="0"/>
                <a:cs typeface="Calibri" panose="020F0502020204030204" pitchFamily="34" charset="0"/>
              </a:rPr>
              <a:t> (RVTS)</a:t>
            </a:r>
            <a:endParaRPr lang="nb-NO" altLang="nb-NO" sz="1600"/>
          </a:p>
          <a:p>
            <a:pPr marL="0" indent="0" eaLnBrk="0" fontAlgn="base" hangingPunct="0">
              <a:lnSpc>
                <a:spcPct val="100000"/>
              </a:lnSpc>
              <a:spcBef>
                <a:spcPct val="0"/>
              </a:spcBef>
              <a:spcAft>
                <a:spcPct val="0"/>
              </a:spcAft>
              <a:buFontTx/>
              <a:buNone/>
            </a:pPr>
            <a:r>
              <a:rPr lang="nb-NO" altLang="nb-NO" sz="1600" u="sng">
                <a:solidFill>
                  <a:srgbClr val="0563C1"/>
                </a:solidFill>
                <a:ea typeface="Calibri" panose="020F0502020204030204" pitchFamily="34" charset="0"/>
                <a:cs typeface="Calibri" panose="020F0502020204030204" pitchFamily="34" charset="0"/>
              </a:rPr>
              <a:t>-</a:t>
            </a:r>
            <a:r>
              <a:rPr lang="nb-NO" altLang="nb-NO" sz="1600">
                <a:ea typeface="Calibri" panose="020F0502020204030204" pitchFamily="34" charset="0"/>
                <a:cs typeface="Arial" panose="020B0604020202020204" pitchFamily="34" charset="0"/>
                <a:hlinkClick r:id="rId9"/>
              </a:rPr>
              <a:t>Krysskulturelt foreldreskap</a:t>
            </a:r>
            <a:r>
              <a:rPr lang="nb-NO" altLang="nb-NO" sz="1600">
                <a:ea typeface="Calibri" panose="020F0502020204030204" pitchFamily="34" charset="0"/>
                <a:cs typeface="Arial" panose="020B0604020202020204" pitchFamily="34" charset="0"/>
              </a:rPr>
              <a:t> </a:t>
            </a:r>
            <a:r>
              <a:rPr lang="nb-NO" altLang="nb-NO" sz="1600">
                <a:ea typeface="Calibri" panose="020F0502020204030204" pitchFamily="34" charset="0"/>
                <a:cs typeface="Calibri" panose="020F0502020204030204" pitchFamily="34" charset="0"/>
              </a:rPr>
              <a:t>(Flexid)</a:t>
            </a:r>
            <a:endParaRPr lang="nb-NO" altLang="nb-NO" sz="1600"/>
          </a:p>
          <a:p>
            <a:pPr marL="0" indent="0" eaLnBrk="0" fontAlgn="base" hangingPunct="0">
              <a:lnSpc>
                <a:spcPct val="100000"/>
              </a:lnSpc>
              <a:spcBef>
                <a:spcPct val="0"/>
              </a:spcBef>
              <a:spcAft>
                <a:spcPct val="0"/>
              </a:spcAft>
              <a:buFontTx/>
              <a:buNone/>
            </a:pPr>
            <a:r>
              <a:rPr lang="nb-NO" altLang="nb-NO" sz="1600">
                <a:solidFill>
                  <a:srgbClr val="000000"/>
                </a:solidFill>
                <a:ea typeface="Calibri" panose="020F0502020204030204" pitchFamily="34" charset="0"/>
                <a:cs typeface="Calibri" panose="020F0502020204030204" pitchFamily="34" charset="0"/>
              </a:rPr>
              <a:t>-</a:t>
            </a:r>
            <a:r>
              <a:rPr lang="nb-NO" altLang="nb-NO" sz="1600">
                <a:ea typeface="Calibri" panose="020F0502020204030204" pitchFamily="34" charset="0"/>
                <a:cs typeface="Calibri" panose="020F0502020204030204" pitchFamily="34" charset="0"/>
                <a:hlinkClick r:id="rId10"/>
              </a:rPr>
              <a:t>Krysskulturelle unge og samarbeid mellom skole og hjem</a:t>
            </a:r>
            <a:r>
              <a:rPr lang="nb-NO" altLang="nb-NO" sz="1600">
                <a:solidFill>
                  <a:srgbClr val="000000"/>
                </a:solidFill>
                <a:ea typeface="Calibri" panose="020F0502020204030204" pitchFamily="34" charset="0"/>
                <a:cs typeface="Calibri" panose="020F0502020204030204" pitchFamily="34" charset="0"/>
              </a:rPr>
              <a:t>  (Udir)</a:t>
            </a:r>
            <a:endParaRPr lang="nb-NO" altLang="nb-NO" sz="1600"/>
          </a:p>
          <a:p>
            <a:pPr marL="0" indent="0" eaLnBrk="0" fontAlgn="base" hangingPunct="0">
              <a:lnSpc>
                <a:spcPct val="100000"/>
              </a:lnSpc>
              <a:spcBef>
                <a:spcPct val="0"/>
              </a:spcBef>
              <a:spcAft>
                <a:spcPct val="0"/>
              </a:spcAft>
              <a:buFontTx/>
              <a:buNone/>
            </a:pPr>
            <a:r>
              <a:rPr lang="nb-NO" altLang="nb-NO" sz="1600" b="1">
                <a:solidFill>
                  <a:srgbClr val="000000"/>
                </a:solidFill>
                <a:ea typeface="Calibri" panose="020F0502020204030204" pitchFamily="34" charset="0"/>
                <a:cs typeface="Calibri" panose="020F0502020204030204" pitchFamily="34" charset="0"/>
              </a:rPr>
              <a:t>Positiv utvikling av det følelsesmessige forholdet mellom omsorgsgiver og barnet:</a:t>
            </a:r>
            <a:endParaRPr lang="nb-NO" altLang="nb-NO" sz="1600"/>
          </a:p>
          <a:p>
            <a:pPr marL="0" indent="0" eaLnBrk="0" fontAlgn="base" hangingPunct="0">
              <a:lnSpc>
                <a:spcPct val="100000"/>
              </a:lnSpc>
              <a:spcBef>
                <a:spcPct val="0"/>
              </a:spcBef>
              <a:spcAft>
                <a:spcPct val="0"/>
              </a:spcAft>
              <a:buFontTx/>
              <a:buNone/>
            </a:pPr>
            <a:r>
              <a:rPr lang="nb-NO" altLang="nb-NO" sz="1600">
                <a:solidFill>
                  <a:srgbClr val="000000"/>
                </a:solidFill>
                <a:ea typeface="Calibri" panose="020F0502020204030204" pitchFamily="34" charset="0"/>
                <a:cs typeface="Calibri" panose="020F0502020204030204" pitchFamily="34" charset="0"/>
              </a:rPr>
              <a:t>-</a:t>
            </a:r>
            <a:r>
              <a:rPr lang="nb-NO" altLang="nb-NO" sz="1600">
                <a:ea typeface="Calibri" panose="020F0502020204030204" pitchFamily="34" charset="0"/>
                <a:cs typeface="Calibri" panose="020F0502020204030204" pitchFamily="34" charset="0"/>
                <a:hlinkClick r:id="rId11"/>
              </a:rPr>
              <a:t>Foreldrehverdag – trygge råd til deg med barn</a:t>
            </a:r>
            <a:r>
              <a:rPr lang="nb-NO" altLang="nb-NO" sz="1600">
                <a:solidFill>
                  <a:srgbClr val="000000"/>
                </a:solidFill>
                <a:ea typeface="Calibri" panose="020F0502020204030204" pitchFamily="34" charset="0"/>
                <a:cs typeface="Calibri" panose="020F0502020204030204" pitchFamily="34" charset="0"/>
              </a:rPr>
              <a:t> (Bufdir)</a:t>
            </a:r>
            <a:endParaRPr lang="nb-NO" altLang="nb-NO" sz="1600" dirty="0"/>
          </a:p>
        </p:txBody>
      </p:sp>
    </p:spTree>
    <p:extLst>
      <p:ext uri="{BB962C8B-B14F-4D97-AF65-F5344CB8AC3E}">
        <p14:creationId xmlns:p14="http://schemas.microsoft.com/office/powerpoint/2010/main" val="4200373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F75A2DC-86F3-A89C-CF3B-53D5AD85B343}"/>
              </a:ext>
            </a:extLst>
          </p:cNvPr>
          <p:cNvSpPr>
            <a:spLocks noGrp="1"/>
          </p:cNvSpPr>
          <p:nvPr>
            <p:ph type="title"/>
          </p:nvPr>
        </p:nvSpPr>
        <p:spPr>
          <a:xfrm>
            <a:off x="640080" y="325369"/>
            <a:ext cx="3821084" cy="1956841"/>
          </a:xfrm>
        </p:spPr>
        <p:txBody>
          <a:bodyPr vert="horz" lIns="91440" tIns="45720" rIns="91440" bIns="45720" rtlCol="0" anchor="b">
            <a:normAutofit/>
          </a:bodyPr>
          <a:lstStyle/>
          <a:p>
            <a:pPr rtl="0"/>
            <a:r>
              <a:rPr lang="rw" sz="4600" dirty="0"/>
              <a:t>Umukoro wo mu rugo</a:t>
            </a:r>
          </a:p>
        </p:txBody>
      </p:sp>
      <p:sp>
        <p:nvSpPr>
          <p:cNvPr id="3" name="Plassholder for innhold 2">
            <a:extLst>
              <a:ext uri="{FF2B5EF4-FFF2-40B4-BE49-F238E27FC236}">
                <a16:creationId xmlns:a16="http://schemas.microsoft.com/office/drawing/2014/main" id="{9CE76ECA-249B-4DB3-A011-F6876921B6E7}"/>
              </a:ext>
            </a:extLst>
          </p:cNvPr>
          <p:cNvSpPr>
            <a:spLocks noGrp="1"/>
          </p:cNvSpPr>
          <p:nvPr>
            <p:ph sz="half" idx="1"/>
          </p:nvPr>
        </p:nvSpPr>
        <p:spPr>
          <a:xfrm>
            <a:off x="640080" y="2872899"/>
            <a:ext cx="4243589" cy="3320668"/>
          </a:xfrm>
        </p:spPr>
        <p:txBody>
          <a:bodyPr vert="horz" lIns="91440" tIns="45720" rIns="91440" bIns="45720" rtlCol="0">
            <a:normAutofit fontScale="92500" lnSpcReduction="10000"/>
          </a:bodyPr>
          <a:lstStyle/>
          <a:p>
            <a:pPr rtl="0"/>
            <a:r>
              <a:rPr lang="rw" sz="1800" dirty="0"/>
              <a:t>Ni gute wagiye ubona ibikorwa bijyanye no gukurikirana umwana wawe mu mashuri y’incuke, ku ishuri, no mu bikorwa byo kwidagadura muri Noruveje? Byaba bitandukanye n’uko byari bimeze mu gihugu cyawe kavukire?</a:t>
            </a:r>
          </a:p>
          <a:p>
            <a:pPr rtl="0"/>
            <a:r>
              <a:rPr lang="rw" sz="1800" dirty="0">
                <a:highlight>
                  <a:srgbClr val="FFFFFF"/>
                </a:highlight>
              </a:rPr>
              <a:t>Tekereza ku byo wowe ukeneye. Waba wumva hari andi makuru ukeneye kuri serivisi zimwe na zimwe cyangwa ubundi bufasha buzikomokaho? </a:t>
            </a:r>
            <a:endParaRPr lang="nb-NO" sz="1800" b="0" i="0" dirty="0">
              <a:effectLst/>
              <a:highlight>
                <a:srgbClr val="FFFFFF"/>
              </a:highlight>
            </a:endParaRPr>
          </a:p>
          <a:p>
            <a:pPr rtl="0"/>
            <a:r>
              <a:rPr lang="rw" sz="1800" b="0" i="0" dirty="0">
                <a:effectLst/>
                <a:highlight>
                  <a:srgbClr val="FFFFFF"/>
                </a:highlight>
              </a:rPr>
              <a:t>Hari impungenge waba ufite kuri serivisi ukoresha cyangwa uzakoresha mu gihe kizaza?</a:t>
            </a:r>
          </a:p>
          <a:p>
            <a:pPr rtl="0"/>
            <a:endParaRPr lang="en-US" sz="1700" dirty="0"/>
          </a:p>
        </p:txBody>
      </p:sp>
      <p:pic>
        <p:nvPicPr>
          <p:cNvPr id="6" name="Plassholder for innhold 5" descr="Et bilde som inneholder klær, person, Menneskeansikt, sko&#10;&#10;Automatisk generert beskrivelse">
            <a:extLst>
              <a:ext uri="{FF2B5EF4-FFF2-40B4-BE49-F238E27FC236}">
                <a16:creationId xmlns:a16="http://schemas.microsoft.com/office/drawing/2014/main" id="{08932098-AD70-2195-7C3C-C0C7CDF610FF}"/>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33873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C9277AD4-661B-C776-5BF2-BD76689C1C46}"/>
              </a:ext>
            </a:extLst>
          </p:cNvPr>
          <p:cNvSpPr>
            <a:spLocks noGrp="1"/>
          </p:cNvSpPr>
          <p:nvPr>
            <p:ph type="title"/>
          </p:nvPr>
        </p:nvSpPr>
        <p:spPr>
          <a:xfrm>
            <a:off x="572493" y="238539"/>
            <a:ext cx="11018520" cy="1434415"/>
          </a:xfrm>
        </p:spPr>
        <p:txBody>
          <a:bodyPr vert="horz" lIns="91440" tIns="45720" rIns="91440" bIns="45720" rtlCol="0" anchor="b">
            <a:normAutofit/>
          </a:bodyPr>
          <a:lstStyle/>
          <a:p>
            <a:pPr rtl="0"/>
            <a:r>
              <a:rPr lang="rw" sz="5400" dirty="0"/>
              <a:t>Gahunda y’uyu munsi</a:t>
            </a:r>
          </a:p>
        </p:txBody>
      </p:sp>
      <p:sp>
        <p:nvSpPr>
          <p:cNvPr id="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 name="Plassholder for innhold 3">
            <a:extLst>
              <a:ext uri="{FF2B5EF4-FFF2-40B4-BE49-F238E27FC236}">
                <a16:creationId xmlns:a16="http://schemas.microsoft.com/office/drawing/2014/main" id="{932D0490-9767-6C9A-E6E9-F3A93420F301}"/>
              </a:ext>
            </a:extLst>
          </p:cNvPr>
          <p:cNvSpPr>
            <a:spLocks noGrp="1"/>
          </p:cNvSpPr>
          <p:nvPr>
            <p:ph sz="half" idx="1"/>
          </p:nvPr>
        </p:nvSpPr>
        <p:spPr>
          <a:xfrm>
            <a:off x="572493" y="2071316"/>
            <a:ext cx="6713552" cy="4119172"/>
          </a:xfrm>
        </p:spPr>
        <p:txBody>
          <a:bodyPr vert="horz" lIns="91440" tIns="45720" rIns="91440" bIns="45720" rtlCol="0" anchor="t">
            <a:normAutofit/>
          </a:bodyPr>
          <a:lstStyle/>
          <a:p>
            <a:pPr rtl="0"/>
            <a:r>
              <a:rPr lang="rw" sz="2200" dirty="0"/>
              <a:t>Abana bose bakeneye iki? -  Igikorwa gihuriweho</a:t>
            </a:r>
          </a:p>
          <a:p>
            <a:pPr rtl="0"/>
            <a:r>
              <a:rPr lang="rw" sz="2200" dirty="0"/>
              <a:t>Abana babaye mu mico itandukanye irenze umwe</a:t>
            </a:r>
          </a:p>
          <a:p>
            <a:pPr rtl="0"/>
            <a:r>
              <a:rPr lang="rw" sz="2200" dirty="0"/>
              <a:t>Umuhangayiko, ubwimukira n’ihahamuka</a:t>
            </a:r>
          </a:p>
          <a:p>
            <a:pPr rtl="0"/>
            <a:r>
              <a:rPr lang="rw" sz="2200" dirty="0"/>
              <a:t>Imyitwarire y’umwana ku kintu kibaye n’uko yafashwa</a:t>
            </a:r>
          </a:p>
          <a:p>
            <a:pPr rtl="0"/>
            <a:r>
              <a:rPr lang="rw" sz="2200" dirty="0"/>
              <a:t>Igikorwa gihuriweho</a:t>
            </a:r>
          </a:p>
          <a:p>
            <a:pPr rtl="0"/>
            <a:r>
              <a:rPr lang="rw" sz="2200" dirty="0"/>
              <a:t>Umukoro wo mu rugo</a:t>
            </a:r>
          </a:p>
          <a:p>
            <a:pPr rtl="0"/>
            <a:endParaRPr lang="en-US" sz="2200" dirty="0"/>
          </a:p>
        </p:txBody>
      </p:sp>
      <p:pic>
        <p:nvPicPr>
          <p:cNvPr id="10" name="Plassholder for innhold 9" descr="Et bilde som inneholder klær, maling, person, tegnefilm&#10;&#10;Automatisk generert beskrivelse">
            <a:extLst>
              <a:ext uri="{FF2B5EF4-FFF2-40B4-BE49-F238E27FC236}">
                <a16:creationId xmlns:a16="http://schemas.microsoft.com/office/drawing/2014/main" id="{84D136AB-B4B7-295A-0353-102D107C8A2A}"/>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r="-3" b="-3"/>
          <a:stretch/>
        </p:blipFill>
        <p:spPr>
          <a:xfrm>
            <a:off x="7675658" y="2093976"/>
            <a:ext cx="3941064" cy="4096512"/>
          </a:xfrm>
          <a:prstGeom prst="rect">
            <a:avLst/>
          </a:prstGeom>
        </p:spPr>
      </p:pic>
    </p:spTree>
    <p:extLst>
      <p:ext uri="{BB962C8B-B14F-4D97-AF65-F5344CB8AC3E}">
        <p14:creationId xmlns:p14="http://schemas.microsoft.com/office/powerpoint/2010/main" val="3123909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le 1">
            <a:extLst>
              <a:ext uri="{FF2B5EF4-FFF2-40B4-BE49-F238E27FC236}">
                <a16:creationId xmlns:a16="http://schemas.microsoft.com/office/drawing/2014/main" id="{FA5C19F9-4E53-F75F-4868-F78AEB981D34}"/>
              </a:ext>
            </a:extLst>
          </p:cNvPr>
          <p:cNvSpPr>
            <a:spLocks noGrp="1"/>
          </p:cNvSpPr>
          <p:nvPr>
            <p:ph type="title"/>
          </p:nvPr>
        </p:nvSpPr>
        <p:spPr>
          <a:xfrm>
            <a:off x="640080" y="325369"/>
            <a:ext cx="4998720" cy="1956841"/>
          </a:xfrm>
        </p:spPr>
        <p:txBody>
          <a:bodyPr vert="horz" lIns="91440" tIns="45720" rIns="91440" bIns="45720" rtlCol="0" anchor="b">
            <a:normAutofit/>
          </a:bodyPr>
          <a:lstStyle/>
          <a:p>
            <a:pPr rtl="0"/>
            <a:r>
              <a:rPr lang="rw" sz="5400" dirty="0"/>
              <a:t>Ni iki abana</a:t>
            </a:r>
            <a:br>
              <a:rPr lang="en-US" sz="5400" dirty="0"/>
            </a:br>
            <a:r>
              <a:rPr lang="rw" sz="5400" dirty="0"/>
              <a:t>bose bakeneye?</a:t>
            </a: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Content Placeholder 2">
            <a:extLst>
              <a:ext uri="{FF2B5EF4-FFF2-40B4-BE49-F238E27FC236}">
                <a16:creationId xmlns:a16="http://schemas.microsoft.com/office/drawing/2014/main" id="{34135EE3-DDEE-AB21-4ED8-74C7036EF4C5}"/>
              </a:ext>
            </a:extLst>
          </p:cNvPr>
          <p:cNvSpPr>
            <a:spLocks noGrp="1"/>
          </p:cNvSpPr>
          <p:nvPr>
            <p:ph sz="half" idx="1"/>
          </p:nvPr>
        </p:nvSpPr>
        <p:spPr>
          <a:xfrm>
            <a:off x="640080" y="2872899"/>
            <a:ext cx="4243589" cy="3320668"/>
          </a:xfrm>
        </p:spPr>
        <p:txBody>
          <a:bodyPr vert="horz" lIns="91440" tIns="45720" rIns="91440" bIns="45720" rtlCol="0">
            <a:normAutofit/>
          </a:bodyPr>
          <a:lstStyle/>
          <a:p>
            <a:pPr rtl="0"/>
            <a:r>
              <a:rPr lang="rw" sz="2200" dirty="0"/>
              <a:t>Urukundo, umutekano, kwitabwaho</a:t>
            </a:r>
          </a:p>
          <a:p>
            <a:pPr rtl="0"/>
            <a:r>
              <a:rPr lang="rw" sz="2200" dirty="0"/>
              <a:t>Kurebwa no kumvwa</a:t>
            </a:r>
          </a:p>
          <a:p>
            <a:pPr rtl="0"/>
            <a:r>
              <a:rPr lang="rw" sz="2200" dirty="0"/>
              <a:t>Umuntu wo kureberaho</a:t>
            </a:r>
          </a:p>
          <a:p>
            <a:pPr rtl="0"/>
            <a:r>
              <a:rPr lang="rw" sz="2200" dirty="0"/>
              <a:t>Kumva ko ari umwe mu bandi</a:t>
            </a:r>
          </a:p>
          <a:p>
            <a:pPr marL="0" rtl="0"/>
            <a:r>
              <a:rPr lang="rw" sz="2200" dirty="0"/>
              <a:t>Imipaka</a:t>
            </a:r>
          </a:p>
        </p:txBody>
      </p:sp>
      <p:pic>
        <p:nvPicPr>
          <p:cNvPr id="6" name="Plassholder for innhold 5" descr="Et bilde som inneholder anime, tegnefilm, Tegnefilm, illustrasjon&#10;&#10;Automatisk generert beskrivelse">
            <a:extLst>
              <a:ext uri="{FF2B5EF4-FFF2-40B4-BE49-F238E27FC236}">
                <a16:creationId xmlns:a16="http://schemas.microsoft.com/office/drawing/2014/main" id="{D83E55DF-8367-B542-BD74-00FF1524C272}"/>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446967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134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4" name="Rectangle 13">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7" name="Media på Internett 6" descr="&quot;Sara&quot;">
            <a:hlinkClick r:id="" action="ppaction://media"/>
            <a:extLst>
              <a:ext uri="{FF2B5EF4-FFF2-40B4-BE49-F238E27FC236}">
                <a16:creationId xmlns:a16="http://schemas.microsoft.com/office/drawing/2014/main" id="{F630328A-3386-42C3-E165-4E7AEADB0D34}"/>
              </a:ext>
            </a:extLst>
          </p:cNvPr>
          <p:cNvPicPr>
            <a:picLocks noGrp="1" noRot="1" noChangeAspect="1"/>
          </p:cNvPicPr>
          <p:nvPr>
            <p:ph idx="1"/>
            <a:videoFile r:link="rId1"/>
          </p:nvPr>
        </p:nvPicPr>
        <p:blipFill>
          <a:blip r:embed="rId4"/>
          <a:stretch>
            <a:fillRect/>
          </a:stretch>
        </p:blipFill>
        <p:spPr>
          <a:xfrm>
            <a:off x="1143941" y="643467"/>
            <a:ext cx="9904117" cy="5571066"/>
          </a:xfrm>
          <a:prstGeom prst="rect">
            <a:avLst/>
          </a:prstGeom>
        </p:spPr>
      </p:pic>
    </p:spTree>
    <p:extLst>
      <p:ext uri="{BB962C8B-B14F-4D97-AF65-F5344CB8AC3E}">
        <p14:creationId xmlns:p14="http://schemas.microsoft.com/office/powerpoint/2010/main" val="88410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2E0D2B1E-CCC1-B3C6-7D4D-E3E5FA876A93}"/>
              </a:ext>
            </a:extLst>
          </p:cNvPr>
          <p:cNvSpPr>
            <a:spLocks noGrp="1"/>
          </p:cNvSpPr>
          <p:nvPr>
            <p:ph type="title"/>
          </p:nvPr>
        </p:nvSpPr>
        <p:spPr>
          <a:xfrm>
            <a:off x="640080" y="458029"/>
            <a:ext cx="4971011" cy="1956841"/>
          </a:xfrm>
        </p:spPr>
        <p:txBody>
          <a:bodyPr vert="horz" lIns="91440" tIns="45720" rIns="91440" bIns="45720" rtlCol="0" anchor="b">
            <a:normAutofit fontScale="90000"/>
          </a:bodyPr>
          <a:lstStyle/>
          <a:p>
            <a:pPr rtl="0"/>
            <a:r>
              <a:rPr lang="rw" sz="5400" dirty="0"/>
              <a:t>Kuba umwana mu mico itandukanye irenze umwe</a:t>
            </a:r>
          </a:p>
        </p:txBody>
      </p:sp>
      <p:sp>
        <p:nvSpPr>
          <p:cNvPr id="1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E96F647B-B6AC-33B5-E892-06B652B6576A}"/>
              </a:ext>
            </a:extLst>
          </p:cNvPr>
          <p:cNvSpPr>
            <a:spLocks noGrp="1"/>
          </p:cNvSpPr>
          <p:nvPr>
            <p:ph sz="half" idx="1"/>
          </p:nvPr>
        </p:nvSpPr>
        <p:spPr>
          <a:xfrm>
            <a:off x="640080" y="2872899"/>
            <a:ext cx="4243589" cy="3320668"/>
          </a:xfrm>
        </p:spPr>
        <p:txBody>
          <a:bodyPr vert="horz" lIns="91440" tIns="45720" rIns="91440" bIns="45720" rtlCol="0">
            <a:normAutofit/>
          </a:bodyPr>
          <a:lstStyle/>
          <a:p>
            <a:pPr rtl="0"/>
            <a:r>
              <a:rPr lang="rw" sz="2200" dirty="0"/>
              <a:t>Ibyo kwifashisha</a:t>
            </a:r>
          </a:p>
          <a:p>
            <a:pPr rtl="0"/>
            <a:r>
              <a:rPr lang="rw" sz="2200" dirty="0"/>
              <a:t>Urujijo</a:t>
            </a:r>
          </a:p>
          <a:p>
            <a:pPr rtl="0"/>
            <a:r>
              <a:rPr lang="rw" sz="2200" dirty="0"/>
              <a:t>Abana bakeneye abantu bakuru basobanukiwe icyo bakeneye kugira ngo babafashe kuba abo bari bo mu mico yombi</a:t>
            </a:r>
          </a:p>
        </p:txBody>
      </p:sp>
      <p:pic>
        <p:nvPicPr>
          <p:cNvPr id="14" name="Plassholder for innhold 13" descr="Et bilde som inneholder tegning, Menneskeansikt, maling, gutt&#10;&#10;Automatisk generert beskrivelse">
            <a:extLst>
              <a:ext uri="{FF2B5EF4-FFF2-40B4-BE49-F238E27FC236}">
                <a16:creationId xmlns:a16="http://schemas.microsoft.com/office/drawing/2014/main" id="{B8F8459C-A1BE-EE1B-F8FD-53E3B86872E6}"/>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554467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C2DB51A3-6E6C-A57D-C5C2-E8824B377790}"/>
              </a:ext>
            </a:extLst>
          </p:cNvPr>
          <p:cNvSpPr>
            <a:spLocks noGrp="1"/>
          </p:cNvSpPr>
          <p:nvPr>
            <p:ph type="title"/>
          </p:nvPr>
        </p:nvSpPr>
        <p:spPr>
          <a:xfrm>
            <a:off x="640080" y="465561"/>
            <a:ext cx="4942573" cy="1956841"/>
          </a:xfrm>
        </p:spPr>
        <p:txBody>
          <a:bodyPr vert="horz" lIns="91440" tIns="45720" rIns="91440" bIns="45720" rtlCol="0" anchor="b">
            <a:noAutofit/>
          </a:bodyPr>
          <a:lstStyle/>
          <a:p>
            <a:pPr rtl="0"/>
            <a:r>
              <a:rPr lang="rw" sz="4600" dirty="0"/>
              <a:t>Umuhangayiko, ubwimukira n’ihahamuka</a:t>
            </a:r>
          </a:p>
        </p:txBody>
      </p:sp>
      <p:sp>
        <p:nvSpPr>
          <p:cNvPr id="3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A4ED079E-DA5F-015E-8E8D-4266690179D7}"/>
              </a:ext>
            </a:extLst>
          </p:cNvPr>
          <p:cNvSpPr>
            <a:spLocks noGrp="1"/>
          </p:cNvSpPr>
          <p:nvPr>
            <p:ph sz="half" idx="1"/>
          </p:nvPr>
        </p:nvSpPr>
        <p:spPr>
          <a:xfrm>
            <a:off x="640080" y="2872899"/>
            <a:ext cx="4243589" cy="3320668"/>
          </a:xfrm>
        </p:spPr>
        <p:txBody>
          <a:bodyPr vert="horz" lIns="91440" tIns="45720" rIns="91440" bIns="45720" rtlCol="0">
            <a:normAutofit/>
          </a:bodyPr>
          <a:lstStyle/>
          <a:p>
            <a:pPr rtl="0"/>
            <a:r>
              <a:rPr lang="rw" sz="2200" dirty="0"/>
              <a:t>Abenshi mu bana n’abantu bakuru bahageze baba barabaye mu bintu bihangayikisha, biteye ubwoba kandi bibabaza</a:t>
            </a:r>
          </a:p>
          <a:p>
            <a:pPr rtl="0"/>
            <a:r>
              <a:rPr lang="rw" sz="2200" dirty="0"/>
              <a:t>Igikomere nticyashize, naho umuntu “atekanye”</a:t>
            </a:r>
          </a:p>
          <a:p>
            <a:pPr rtl="0"/>
            <a:endParaRPr lang="en-US" sz="2200" dirty="0"/>
          </a:p>
        </p:txBody>
      </p:sp>
      <p:pic>
        <p:nvPicPr>
          <p:cNvPr id="7" name="Plassholder for innhold 6" descr="Et bilde som inneholder klær, person, mann, sko&#10;&#10;Automatisk generert beskrivelse">
            <a:extLst>
              <a:ext uri="{FF2B5EF4-FFF2-40B4-BE49-F238E27FC236}">
                <a16:creationId xmlns:a16="http://schemas.microsoft.com/office/drawing/2014/main" id="{852F876E-CCB9-510B-7B82-267C1C1CADD8}"/>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8337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5" name="Rectangle 87">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Bilde 11" descr="Et bilde som inneholder klær, Menneskeansikt, person, ball&#10;&#10;Automatisk generert beskrivelse">
            <a:extLst>
              <a:ext uri="{FF2B5EF4-FFF2-40B4-BE49-F238E27FC236}">
                <a16:creationId xmlns:a16="http://schemas.microsoft.com/office/drawing/2014/main" id="{1D5F73D3-35BC-87DC-D299-70B3422EEC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
          <a:stretch/>
        </p:blipFill>
        <p:spPr>
          <a:xfrm>
            <a:off x="20" y="10"/>
            <a:ext cx="2970445" cy="3383269"/>
          </a:xfrm>
          <a:prstGeom prst="rect">
            <a:avLst/>
          </a:prstGeom>
        </p:spPr>
      </p:pic>
      <p:pic>
        <p:nvPicPr>
          <p:cNvPr id="8" name="Plassholder for innhold 7" descr="Et bilde som inneholder Menneskeansikt, klær, person, tegnefilm&#10;&#10;Automatisk generert beskrivelse">
            <a:extLst>
              <a:ext uri="{FF2B5EF4-FFF2-40B4-BE49-F238E27FC236}">
                <a16:creationId xmlns:a16="http://schemas.microsoft.com/office/drawing/2014/main" id="{C0AA378D-275B-AE67-8BF0-CFEB7B188902}"/>
              </a:ext>
            </a:extLst>
          </p:cNvPr>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b="-2"/>
          <a:stretch/>
        </p:blipFill>
        <p:spPr>
          <a:xfrm>
            <a:off x="3072956" y="10"/>
            <a:ext cx="2970465" cy="3383268"/>
          </a:xfrm>
          <a:prstGeom prst="rect">
            <a:avLst/>
          </a:prstGeom>
        </p:spPr>
      </p:pic>
      <p:pic>
        <p:nvPicPr>
          <p:cNvPr id="23" name="Bilde 22" descr="Et bilde som inneholder anime, tegnefilm, manga, Tegnefilm&#10;&#10;Automatisk generert beskrivelse">
            <a:extLst>
              <a:ext uri="{FF2B5EF4-FFF2-40B4-BE49-F238E27FC236}">
                <a16:creationId xmlns:a16="http://schemas.microsoft.com/office/drawing/2014/main" id="{10F05930-7194-2382-3BA9-97B6EB620F8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
          <a:stretch/>
        </p:blipFill>
        <p:spPr>
          <a:xfrm>
            <a:off x="6145909" y="10"/>
            <a:ext cx="2971800" cy="3383268"/>
          </a:xfrm>
          <a:prstGeom prst="rect">
            <a:avLst/>
          </a:prstGeom>
        </p:spPr>
      </p:pic>
      <p:pic>
        <p:nvPicPr>
          <p:cNvPr id="10" name="Bilde 9" descr="Et bilde som inneholder klær, sko, person, tegnefilm&#10;&#10;Automatisk generert beskrivelse">
            <a:extLst>
              <a:ext uri="{FF2B5EF4-FFF2-40B4-BE49-F238E27FC236}">
                <a16:creationId xmlns:a16="http://schemas.microsoft.com/office/drawing/2014/main" id="{D513ED6A-F5B2-B1AC-D627-73774C40579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
          <a:stretch/>
        </p:blipFill>
        <p:spPr>
          <a:xfrm>
            <a:off x="9220200" y="10"/>
            <a:ext cx="2971800" cy="3383268"/>
          </a:xfrm>
          <a:prstGeom prst="rect">
            <a:avLst/>
          </a:prstGeom>
        </p:spPr>
      </p:pic>
      <p:pic>
        <p:nvPicPr>
          <p:cNvPr id="21" name="Bilde 20" descr="Et bilde som inneholder anime, tegnefilm, fiksjon, Tegnefilm&#10;&#10;Automatisk generert beskrivelse">
            <a:extLst>
              <a:ext uri="{FF2B5EF4-FFF2-40B4-BE49-F238E27FC236}">
                <a16:creationId xmlns:a16="http://schemas.microsoft.com/office/drawing/2014/main" id="{F628A831-BBCE-3E48-38C1-F2471A83E20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1"/>
          <a:stretch/>
        </p:blipFill>
        <p:spPr>
          <a:xfrm>
            <a:off x="-1018" y="3474720"/>
            <a:ext cx="6044438" cy="3383280"/>
          </a:xfrm>
          <a:prstGeom prst="rect">
            <a:avLst/>
          </a:prstGeom>
        </p:spPr>
      </p:pic>
      <p:sp>
        <p:nvSpPr>
          <p:cNvPr id="86" name="Rectangle 89">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rgbClr val="543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8184A1E0-CD5A-A90F-F3CB-63A4E324AAC3}"/>
              </a:ext>
            </a:extLst>
          </p:cNvPr>
          <p:cNvSpPr>
            <a:spLocks noGrp="1"/>
          </p:cNvSpPr>
          <p:nvPr>
            <p:ph type="title"/>
          </p:nvPr>
        </p:nvSpPr>
        <p:spPr>
          <a:xfrm>
            <a:off x="6491653" y="3799272"/>
            <a:ext cx="5193748" cy="637124"/>
          </a:xfrm>
        </p:spPr>
        <p:txBody>
          <a:bodyPr vert="horz" lIns="91440" tIns="45720" rIns="91440" bIns="45720" rtlCol="0" anchor="ctr">
            <a:normAutofit/>
          </a:bodyPr>
          <a:lstStyle/>
          <a:p>
            <a:pPr rtl="0"/>
            <a:r>
              <a:rPr lang="rw" sz="3200" kern="1200" dirty="0">
                <a:solidFill>
                  <a:srgbClr val="FFFFFF"/>
                </a:solidFill>
                <a:latin typeface="+mj-lt"/>
                <a:ea typeface="+mj-ea"/>
                <a:cs typeface="+mj-cs"/>
              </a:rPr>
              <a:t>Ururimi rw’abana</a:t>
            </a:r>
          </a:p>
        </p:txBody>
      </p:sp>
      <p:sp>
        <p:nvSpPr>
          <p:cNvPr id="3" name="Plassholder for innhold 2">
            <a:extLst>
              <a:ext uri="{FF2B5EF4-FFF2-40B4-BE49-F238E27FC236}">
                <a16:creationId xmlns:a16="http://schemas.microsoft.com/office/drawing/2014/main" id="{2A7F605B-433E-A82D-C664-538E82588012}"/>
              </a:ext>
            </a:extLst>
          </p:cNvPr>
          <p:cNvSpPr>
            <a:spLocks noGrp="1"/>
          </p:cNvSpPr>
          <p:nvPr>
            <p:ph sz="half" idx="1"/>
          </p:nvPr>
        </p:nvSpPr>
        <p:spPr>
          <a:xfrm>
            <a:off x="6479648" y="4510585"/>
            <a:ext cx="5366610" cy="1758732"/>
          </a:xfrm>
        </p:spPr>
        <p:txBody>
          <a:bodyPr vert="horz" lIns="91440" tIns="45720" rIns="91440" bIns="45720" rtlCol="0">
            <a:normAutofit/>
          </a:bodyPr>
          <a:lstStyle/>
          <a:p>
            <a:pPr rtl="0"/>
            <a:r>
              <a:rPr lang="rw" sz="1800" dirty="0">
                <a:solidFill>
                  <a:srgbClr val="FFFFFF"/>
                </a:solidFill>
              </a:rPr>
              <a:t>Akenshi abana bagaragaza ibyo banyuzemo, batiriwe bavuga</a:t>
            </a:r>
          </a:p>
          <a:p>
            <a:pPr rtl="0"/>
            <a:r>
              <a:rPr lang="rw" sz="1800" dirty="0">
                <a:solidFill>
                  <a:srgbClr val="FFFFFF"/>
                </a:solidFill>
              </a:rPr>
              <a:t>Kwakira ibintu bidasanzwe mu buryo busanzwe</a:t>
            </a:r>
          </a:p>
          <a:p>
            <a:pPr rtl="0"/>
            <a:endParaRPr lang="en-US" sz="1800" dirty="0">
              <a:solidFill>
                <a:srgbClr val="FFFFFF"/>
              </a:solidFill>
            </a:endParaRPr>
          </a:p>
          <a:p>
            <a:pPr marL="0" rtl="0"/>
            <a:endParaRPr lang="en-US" sz="1800" dirty="0">
              <a:solidFill>
                <a:srgbClr val="FFFFFF"/>
              </a:solidFill>
            </a:endParaRPr>
          </a:p>
        </p:txBody>
      </p:sp>
    </p:spTree>
    <p:extLst>
      <p:ext uri="{BB962C8B-B14F-4D97-AF65-F5344CB8AC3E}">
        <p14:creationId xmlns:p14="http://schemas.microsoft.com/office/powerpoint/2010/main" val="1527248013"/>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2" name="Online-medier 1" title="Profilfilm RVTS Sør">
            <a:hlinkClick r:id="" action="ppaction://media"/>
            <a:extLst>
              <a:ext uri="{FF2B5EF4-FFF2-40B4-BE49-F238E27FC236}">
                <a16:creationId xmlns:a16="http://schemas.microsoft.com/office/drawing/2014/main" id="{0B7DD3F1-5C79-E77A-7996-21E772C1F10E}"/>
              </a:ext>
            </a:extLst>
          </p:cNvPr>
          <p:cNvPicPr>
            <a:picLocks noRot="1" noChangeAspect="1"/>
          </p:cNvPicPr>
          <p:nvPr>
            <a:videoFile r:link="rId1"/>
          </p:nvPr>
        </p:nvPicPr>
        <p:blipFill>
          <a:blip r:embed="rId4"/>
          <a:stretch>
            <a:fillRect/>
          </a:stretch>
        </p:blipFill>
        <p:spPr>
          <a:xfrm>
            <a:off x="1165853" y="643467"/>
            <a:ext cx="9860293" cy="5571066"/>
          </a:xfrm>
          <a:prstGeom prst="rect">
            <a:avLst/>
          </a:prstGeom>
        </p:spPr>
      </p:pic>
    </p:spTree>
    <p:extLst>
      <p:ext uri="{BB962C8B-B14F-4D97-AF65-F5344CB8AC3E}">
        <p14:creationId xmlns:p14="http://schemas.microsoft.com/office/powerpoint/2010/main" val="2298242931"/>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2686</Words>
  <Application>Microsoft Office PowerPoint</Application>
  <PresentationFormat>Widescreen</PresentationFormat>
  <Paragraphs>222</Paragraphs>
  <Slides>18</Slides>
  <Notes>17</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18</vt:i4>
      </vt:variant>
    </vt:vector>
  </HeadingPairs>
  <TitlesOfParts>
    <vt:vector size="27" baseType="lpstr">
      <vt:lpstr>Courier New,monospace</vt:lpstr>
      <vt:lpstr>Aptos</vt:lpstr>
      <vt:lpstr>Aptos Display</vt:lpstr>
      <vt:lpstr>Arial</vt:lpstr>
      <vt:lpstr>Calibri</vt:lpstr>
      <vt:lpstr>Helvetica</vt:lpstr>
      <vt:lpstr>Open Sans</vt:lpstr>
      <vt:lpstr>Office-tema</vt:lpstr>
      <vt:lpstr>1_Office-tema</vt:lpstr>
      <vt:lpstr>Inama ya 3</vt:lpstr>
      <vt:lpstr>Umukoro wo mu rugo</vt:lpstr>
      <vt:lpstr>Gahunda y’uyu munsi</vt:lpstr>
      <vt:lpstr>Ni iki abana bose bakeneye?</vt:lpstr>
      <vt:lpstr>PowerPoint Presentation</vt:lpstr>
      <vt:lpstr>Kuba umwana mu mico itandukanye irenze umwe</vt:lpstr>
      <vt:lpstr>Umuhangayiko, ubwimukira n’ihahamuka</vt:lpstr>
      <vt:lpstr>Ururimi rw’abana</vt:lpstr>
      <vt:lpstr>PowerPoint Presentation</vt:lpstr>
      <vt:lpstr>Kwita ku bana bamerewe nabi mu gihe nawe ubwawe uri mu bibazo</vt:lpstr>
      <vt:lpstr>Gutekereza ku kintu – icyiciro cy’ikiganiro</vt:lpstr>
      <vt:lpstr>Guhura n’abana bamerewe nabi</vt:lpstr>
      <vt:lpstr>Ni iki umwana akeneye?</vt:lpstr>
      <vt:lpstr>Ni iki umwana akeneye?</vt:lpstr>
      <vt:lpstr>Ni iki umwana akeneye? Incamake</vt:lpstr>
      <vt:lpstr>Umukoro Inama ya 3:</vt:lpstr>
      <vt:lpstr>Imishumi y’ingenzi n’aderesi</vt:lpstr>
      <vt:lpstr>Ibyo kwifashisha mu nama ya 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2024-05-27T21:30:33Z</dcterms:created>
  <dcterms:modified xsi:type="dcterms:W3CDTF">2024-05-28T12:06:43Z</dcterms:modified>
</cp:coreProperties>
</file>