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305" r:id="rId5"/>
    <p:sldId id="303" r:id="rId6"/>
    <p:sldId id="257" r:id="rId7"/>
    <p:sldId id="281" r:id="rId8"/>
    <p:sldId id="282" r:id="rId9"/>
    <p:sldId id="283" r:id="rId10"/>
    <p:sldId id="302" r:id="rId11"/>
    <p:sldId id="293" r:id="rId12"/>
    <p:sldId id="296" r:id="rId13"/>
    <p:sldId id="285" r:id="rId14"/>
    <p:sldId id="286" r:id="rId15"/>
    <p:sldId id="287" r:id="rId16"/>
    <p:sldId id="304" r:id="rId17"/>
    <p:sldId id="289" r:id="rId18"/>
    <p:sldId id="301" r:id="rId19"/>
    <p:sldId id="300" r:id="rId20"/>
    <p:sldId id="297" r:id="rId21"/>
    <p:sldId id="290" r:id="rId22"/>
    <p:sldId id="298" r:id="rId23"/>
    <p:sldId id="294" r:id="rId24"/>
    <p:sldId id="29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9AE640-8009-7395-5C83-B24F1BBF8541}" name="Ragnfrid Helene Steensnæs Nordbø" initials="RN" userId="S::ragnfrid.nordbo@bufetat.no::03b2ea5c-7579-4bff-b0f1-ee9643ec9cbc" providerId="AD"/>
  <p188:author id="{5DEEA987-5148-115C-B113-3DF6D66AB141}" name="Elfrid Krossbakken" initials="EK" userId="S::elfrid.krossbakken@bufetat.no::9e012093-0ee3-4f7b-8ab2-1d5e62e751de" providerId="AD"/>
  <p188:author id="{06D64BE0-0DC7-5582-6FDB-3C2E34931F2E}" name="Stian Tandberg" initials="" userId="S::stian.tandberg@bufetat.no::04e3da4d-8e9d-479a-b565-4021ad334c0a" providerId="AD"/>
  <p188:author id="{8242A7EF-D54C-B48E-6CD6-2D9EC3A6606B}" name="Marianne Zetterstrøm Gulliksen" initials="MG" userId="S::mariannezetterstrom.gulliksen@bufetat.no::a8892b64-d2a6-4197-8d58-3672f24d506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C6037B-A4F0-1740-9AB8-383881F3144B}" v="445" dt="2024-05-21T04:25:29.8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35"/>
    <p:restoredTop sz="58423"/>
  </p:normalViewPr>
  <p:slideViewPr>
    <p:cSldViewPr snapToGrid="0">
      <p:cViewPr varScale="1">
        <p:scale>
          <a:sx n="95" d="100"/>
          <a:sy n="95" d="100"/>
        </p:scale>
        <p:origin x="234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gnfrid Helene Steensnæs Nordbø" userId="S::ragnfrid.nordbo@bufetat.no::03b2ea5c-7579-4bff-b0f1-ee9643ec9cbc" providerId="AD" clId="Web-{F807E068-B371-06C0-E324-4B23A92C74C3}"/>
    <pc:docChg chg="modSld">
      <pc:chgData name="Ragnfrid Helene Steensnæs Nordbø" userId="S::ragnfrid.nordbo@bufetat.no::03b2ea5c-7579-4bff-b0f1-ee9643ec9cbc" providerId="AD" clId="Web-{F807E068-B371-06C0-E324-4B23A92C74C3}" dt="2024-05-13T11:54:56.578" v="18"/>
      <pc:docMkLst>
        <pc:docMk/>
      </pc:docMkLst>
      <pc:sldChg chg="addCm">
        <pc:chgData name="Ragnfrid Helene Steensnæs Nordbø" userId="S::ragnfrid.nordbo@bufetat.no::03b2ea5c-7579-4bff-b0f1-ee9643ec9cbc" providerId="AD" clId="Web-{F807E068-B371-06C0-E324-4B23A92C74C3}" dt="2024-05-13T11:32:06.323" v="0"/>
        <pc:sldMkLst>
          <pc:docMk/>
          <pc:sldMk cId="312407591" sldId="257"/>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F807E068-B371-06C0-E324-4B23A92C74C3}" dt="2024-05-13T11:32:06.323" v="0"/>
              <pc2:cmMkLst xmlns:pc2="http://schemas.microsoft.com/office/powerpoint/2019/9/main/command">
                <pc:docMk/>
                <pc:sldMk cId="312407591" sldId="257"/>
                <pc2:cmMk id="{1BE6D2F0-5572-4F81-A8ED-43AC6EA8307D}"/>
              </pc2:cmMkLst>
            </pc226:cmChg>
          </p:ext>
        </pc:extLst>
      </pc:sldChg>
      <pc:sldChg chg="addCm">
        <pc:chgData name="Ragnfrid Helene Steensnæs Nordbø" userId="S::ragnfrid.nordbo@bufetat.no::03b2ea5c-7579-4bff-b0f1-ee9643ec9cbc" providerId="AD" clId="Web-{F807E068-B371-06C0-E324-4B23A92C74C3}" dt="2024-05-13T11:39:51.565" v="1"/>
        <pc:sldMkLst>
          <pc:docMk/>
          <pc:sldMk cId="3131674407" sldId="281"/>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F807E068-B371-06C0-E324-4B23A92C74C3}" dt="2024-05-13T11:39:51.565" v="1"/>
              <pc2:cmMkLst xmlns:pc2="http://schemas.microsoft.com/office/powerpoint/2019/9/main/command">
                <pc:docMk/>
                <pc:sldMk cId="3131674407" sldId="281"/>
                <pc2:cmMk id="{10FD95A7-A436-4BC1-8F67-390A817A5179}"/>
              </pc2:cmMkLst>
            </pc226:cmChg>
          </p:ext>
        </pc:extLst>
      </pc:sldChg>
      <pc:sldChg chg="addCm">
        <pc:chgData name="Ragnfrid Helene Steensnæs Nordbø" userId="S::ragnfrid.nordbo@bufetat.no::03b2ea5c-7579-4bff-b0f1-ee9643ec9cbc" providerId="AD" clId="Web-{F807E068-B371-06C0-E324-4B23A92C74C3}" dt="2024-05-13T11:42:59.333" v="2"/>
        <pc:sldMkLst>
          <pc:docMk/>
          <pc:sldMk cId="4199463684" sldId="283"/>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F807E068-B371-06C0-E324-4B23A92C74C3}" dt="2024-05-13T11:42:59.333" v="2"/>
              <pc2:cmMkLst xmlns:pc2="http://schemas.microsoft.com/office/powerpoint/2019/9/main/command">
                <pc:docMk/>
                <pc:sldMk cId="4199463684" sldId="283"/>
                <pc2:cmMk id="{24352611-D18F-45BA-9995-AB21F9BF3E19}"/>
              </pc2:cmMkLst>
            </pc226:cmChg>
          </p:ext>
        </pc:extLst>
      </pc:sldChg>
      <pc:sldChg chg="modNotes">
        <pc:chgData name="Ragnfrid Helene Steensnæs Nordbø" userId="S::ragnfrid.nordbo@bufetat.no::03b2ea5c-7579-4bff-b0f1-ee9643ec9cbc" providerId="AD" clId="Web-{F807E068-B371-06C0-E324-4B23A92C74C3}" dt="2024-05-13T11:46:10.617" v="10"/>
        <pc:sldMkLst>
          <pc:docMk/>
          <pc:sldMk cId="2420195535" sldId="286"/>
        </pc:sldMkLst>
      </pc:sldChg>
      <pc:sldChg chg="addCm modNotes">
        <pc:chgData name="Ragnfrid Helene Steensnæs Nordbø" userId="S::ragnfrid.nordbo@bufetat.no::03b2ea5c-7579-4bff-b0f1-ee9643ec9cbc" providerId="AD" clId="Web-{F807E068-B371-06C0-E324-4B23A92C74C3}" dt="2024-05-13T11:49:27.995" v="14"/>
        <pc:sldMkLst>
          <pc:docMk/>
          <pc:sldMk cId="853374928" sldId="288"/>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F807E068-B371-06C0-E324-4B23A92C74C3}" dt="2024-05-13T11:49:27.995" v="14"/>
              <pc2:cmMkLst xmlns:pc2="http://schemas.microsoft.com/office/powerpoint/2019/9/main/command">
                <pc:docMk/>
                <pc:sldMk cId="853374928" sldId="288"/>
                <pc2:cmMk id="{C468D785-ED76-4EE5-BA31-9A81B0F12CD0}"/>
              </pc2:cmMkLst>
            </pc226:cmChg>
          </p:ext>
        </pc:extLst>
      </pc:sldChg>
      <pc:sldChg chg="addCm">
        <pc:chgData name="Ragnfrid Helene Steensnæs Nordbø" userId="S::ragnfrid.nordbo@bufetat.no::03b2ea5c-7579-4bff-b0f1-ee9643ec9cbc" providerId="AD" clId="Web-{F807E068-B371-06C0-E324-4B23A92C74C3}" dt="2024-05-13T11:52:54.905" v="15"/>
        <pc:sldMkLst>
          <pc:docMk/>
          <pc:sldMk cId="3385427972" sldId="289"/>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F807E068-B371-06C0-E324-4B23A92C74C3}" dt="2024-05-13T11:52:54.905" v="15"/>
              <pc2:cmMkLst xmlns:pc2="http://schemas.microsoft.com/office/powerpoint/2019/9/main/command">
                <pc:docMk/>
                <pc:sldMk cId="3385427972" sldId="289"/>
                <pc2:cmMk id="{6C7D4D86-399B-41ED-9B72-22CA56AB2892}"/>
              </pc2:cmMkLst>
            </pc226:cmChg>
          </p:ext>
        </pc:extLst>
      </pc:sldChg>
      <pc:sldChg chg="addCm modNotes">
        <pc:chgData name="Ragnfrid Helene Steensnæs Nordbø" userId="S::ragnfrid.nordbo@bufetat.no::03b2ea5c-7579-4bff-b0f1-ee9643ec9cbc" providerId="AD" clId="Web-{F807E068-B371-06C0-E324-4B23A92C74C3}" dt="2024-05-13T11:45:09.257" v="8"/>
        <pc:sldMkLst>
          <pc:docMk/>
          <pc:sldMk cId="810512967" sldId="296"/>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F807E068-B371-06C0-E324-4B23A92C74C3}" dt="2024-05-13T11:44:34.616" v="3"/>
              <pc2:cmMkLst xmlns:pc2="http://schemas.microsoft.com/office/powerpoint/2019/9/main/command">
                <pc:docMk/>
                <pc:sldMk cId="810512967" sldId="296"/>
                <pc2:cmMk id="{3500F8CA-CD9A-4B59-B793-ABBCB8C77954}"/>
              </pc2:cmMkLst>
            </pc226:cmChg>
          </p:ext>
        </pc:extLst>
      </pc:sldChg>
      <pc:sldChg chg="addCm">
        <pc:chgData name="Ragnfrid Helene Steensnæs Nordbø" userId="S::ragnfrid.nordbo@bufetat.no::03b2ea5c-7579-4bff-b0f1-ee9643ec9cbc" providerId="AD" clId="Web-{F807E068-B371-06C0-E324-4B23A92C74C3}" dt="2024-05-13T11:54:56.578" v="18"/>
        <pc:sldMkLst>
          <pc:docMk/>
          <pc:sldMk cId="2874143273" sldId="300"/>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F807E068-B371-06C0-E324-4B23A92C74C3}" dt="2024-05-13T11:54:56.578" v="18"/>
              <pc2:cmMkLst xmlns:pc2="http://schemas.microsoft.com/office/powerpoint/2019/9/main/command">
                <pc:docMk/>
                <pc:sldMk cId="2874143273" sldId="300"/>
                <pc2:cmMk id="{5AD1B63C-DE13-44A1-8028-A2CBA4274823}"/>
              </pc2:cmMkLst>
            </pc226:cmChg>
            <pc226:cmChg xmlns:pc226="http://schemas.microsoft.com/office/powerpoint/2022/06/main/command" chg="add">
              <pc226:chgData name="Ragnfrid Helene Steensnæs Nordbø" userId="S::ragnfrid.nordbo@bufetat.no::03b2ea5c-7579-4bff-b0f1-ee9643ec9cbc" providerId="AD" clId="Web-{F807E068-B371-06C0-E324-4B23A92C74C3}" dt="2024-05-13T11:53:49.968" v="17"/>
              <pc2:cmMkLst xmlns:pc2="http://schemas.microsoft.com/office/powerpoint/2019/9/main/command">
                <pc:docMk/>
                <pc:sldMk cId="2874143273" sldId="300"/>
                <pc2:cmMk id="{A1ECB05C-6B7F-4025-872D-72CFDB1AC07C}"/>
              </pc2:cmMkLst>
            </pc226:cmChg>
          </p:ext>
        </pc:extLst>
      </pc:sldChg>
      <pc:sldChg chg="addCm">
        <pc:chgData name="Ragnfrid Helene Steensnæs Nordbø" userId="S::ragnfrid.nordbo@bufetat.no::03b2ea5c-7579-4bff-b0f1-ee9643ec9cbc" providerId="AD" clId="Web-{F807E068-B371-06C0-E324-4B23A92C74C3}" dt="2024-05-13T11:53:31.546" v="16"/>
        <pc:sldMkLst>
          <pc:docMk/>
          <pc:sldMk cId="4024626267" sldId="301"/>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F807E068-B371-06C0-E324-4B23A92C74C3}" dt="2024-05-13T11:53:31.546" v="16"/>
              <pc2:cmMkLst xmlns:pc2="http://schemas.microsoft.com/office/powerpoint/2019/9/main/command">
                <pc:docMk/>
                <pc:sldMk cId="4024626267" sldId="301"/>
                <pc2:cmMk id="{6E5FFAE0-69D4-4001-BB25-6FDE677D1F9E}"/>
              </pc2:cmMkLst>
            </pc226:cmChg>
          </p:ext>
        </pc:extLst>
      </pc:sldChg>
    </pc:docChg>
  </pc:docChgLst>
  <pc:docChgLst>
    <pc:chgData name="Elfrid Krossbakken" userId="9e012093-0ee3-4f7b-8ab2-1d5e62e751de" providerId="ADAL" clId="{95C6037B-A4F0-1740-9AB8-383881F3144B}"/>
    <pc:docChg chg="undo redo custSel addSld delSld modSld sldOrd">
      <pc:chgData name="Elfrid Krossbakken" userId="9e012093-0ee3-4f7b-8ab2-1d5e62e751de" providerId="ADAL" clId="{95C6037B-A4F0-1740-9AB8-383881F3144B}" dt="2024-05-21T04:46:08.511" v="19009" actId="20577"/>
      <pc:docMkLst>
        <pc:docMk/>
      </pc:docMkLst>
      <pc:sldChg chg="del modNotesTx">
        <pc:chgData name="Elfrid Krossbakken" userId="9e012093-0ee3-4f7b-8ab2-1d5e62e751de" providerId="ADAL" clId="{95C6037B-A4F0-1740-9AB8-383881F3144B}" dt="2024-05-21T04:01:43.688" v="18196" actId="2696"/>
        <pc:sldMkLst>
          <pc:docMk/>
          <pc:sldMk cId="4253124984" sldId="256"/>
        </pc:sldMkLst>
      </pc:sldChg>
      <pc:sldChg chg="addSp delSp modSp mod setBg delCm chgLayout modNotesTx">
        <pc:chgData name="Elfrid Krossbakken" userId="9e012093-0ee3-4f7b-8ab2-1d5e62e751de" providerId="ADAL" clId="{95C6037B-A4F0-1740-9AB8-383881F3144B}" dt="2024-05-21T04:02:47.861" v="18218" actId="20577"/>
        <pc:sldMkLst>
          <pc:docMk/>
          <pc:sldMk cId="312407591" sldId="257"/>
        </pc:sldMkLst>
        <pc:spChg chg="mod ord">
          <ac:chgData name="Elfrid Krossbakken" userId="9e012093-0ee3-4f7b-8ab2-1d5e62e751de" providerId="ADAL" clId="{95C6037B-A4F0-1740-9AB8-383881F3144B}" dt="2024-04-25T10:02:21.691" v="13" actId="26606"/>
          <ac:spMkLst>
            <pc:docMk/>
            <pc:sldMk cId="312407591" sldId="257"/>
            <ac:spMk id="2" creationId="{FC418D20-8A52-779E-7338-5640FE064BB8}"/>
          </ac:spMkLst>
        </pc:spChg>
        <pc:spChg chg="del mod">
          <ac:chgData name="Elfrid Krossbakken" userId="9e012093-0ee3-4f7b-8ab2-1d5e62e751de" providerId="ADAL" clId="{95C6037B-A4F0-1740-9AB8-383881F3144B}" dt="2024-04-25T09:56:29.574" v="1" actId="21"/>
          <ac:spMkLst>
            <pc:docMk/>
            <pc:sldMk cId="312407591" sldId="257"/>
            <ac:spMk id="5" creationId="{B80C419C-D9F6-5DC1-EAB3-635F9F57BC10}"/>
          </ac:spMkLst>
        </pc:spChg>
        <pc:spChg chg="add del mod ord">
          <ac:chgData name="Elfrid Krossbakken" userId="9e012093-0ee3-4f7b-8ab2-1d5e62e751de" providerId="ADAL" clId="{95C6037B-A4F0-1740-9AB8-383881F3144B}" dt="2024-04-25T10:02:07.943" v="10" actId="931"/>
          <ac:spMkLst>
            <pc:docMk/>
            <pc:sldMk cId="312407591" sldId="257"/>
            <ac:spMk id="8" creationId="{7ECB3537-1B82-0AAC-ED04-D8D8D65E9D3B}"/>
          </ac:spMkLst>
        </pc:spChg>
        <pc:spChg chg="add mod">
          <ac:chgData name="Elfrid Krossbakken" userId="9e012093-0ee3-4f7b-8ab2-1d5e62e751de" providerId="ADAL" clId="{95C6037B-A4F0-1740-9AB8-383881F3144B}" dt="2024-04-25T10:02:34.255" v="40" actId="20577"/>
          <ac:spMkLst>
            <pc:docMk/>
            <pc:sldMk cId="312407591" sldId="257"/>
            <ac:spMk id="14" creationId="{242E91AD-2FCB-BCA6-4528-3CF33FCCB60A}"/>
          </ac:spMkLst>
        </pc:spChg>
        <pc:spChg chg="add">
          <ac:chgData name="Elfrid Krossbakken" userId="9e012093-0ee3-4f7b-8ab2-1d5e62e751de" providerId="ADAL" clId="{95C6037B-A4F0-1740-9AB8-383881F3144B}" dt="2024-04-25T10:02:21.691" v="13" actId="26606"/>
          <ac:spMkLst>
            <pc:docMk/>
            <pc:sldMk cId="312407591" sldId="257"/>
            <ac:spMk id="17" creationId="{F13C74B1-5B17-4795-BED0-7140497B445A}"/>
          </ac:spMkLst>
        </pc:spChg>
        <pc:spChg chg="add">
          <ac:chgData name="Elfrid Krossbakken" userId="9e012093-0ee3-4f7b-8ab2-1d5e62e751de" providerId="ADAL" clId="{95C6037B-A4F0-1740-9AB8-383881F3144B}" dt="2024-04-25T10:02:21.691" v="13" actId="26606"/>
          <ac:spMkLst>
            <pc:docMk/>
            <pc:sldMk cId="312407591" sldId="257"/>
            <ac:spMk id="19" creationId="{D4974D33-8DC5-464E-8C6D-BE58F0669C17}"/>
          </ac:spMkLst>
        </pc:spChg>
        <pc:picChg chg="add del mod">
          <ac:chgData name="Elfrid Krossbakken" userId="9e012093-0ee3-4f7b-8ab2-1d5e62e751de" providerId="ADAL" clId="{95C6037B-A4F0-1740-9AB8-383881F3144B}" dt="2024-04-25T09:56:35.232" v="3" actId="21"/>
          <ac:picMkLst>
            <pc:docMk/>
            <pc:sldMk cId="312407591" sldId="257"/>
            <ac:picMk id="3" creationId="{F85BBA8D-DF61-5594-F368-83CBCF779AAD}"/>
          </ac:picMkLst>
        </pc:picChg>
        <pc:picChg chg="add del mod">
          <ac:chgData name="Elfrid Krossbakken" userId="9e012093-0ee3-4f7b-8ab2-1d5e62e751de" providerId="ADAL" clId="{95C6037B-A4F0-1740-9AB8-383881F3144B}" dt="2024-04-25T09:56:56.336" v="5" actId="21"/>
          <ac:picMkLst>
            <pc:docMk/>
            <pc:sldMk cId="312407591" sldId="257"/>
            <ac:picMk id="4" creationId="{5E64E4FD-5760-36BF-05ED-D31161EA88D9}"/>
          </ac:picMkLst>
        </pc:picChg>
        <pc:picChg chg="del">
          <ac:chgData name="Elfrid Krossbakken" userId="9e012093-0ee3-4f7b-8ab2-1d5e62e751de" providerId="ADAL" clId="{95C6037B-A4F0-1740-9AB8-383881F3144B}" dt="2024-04-25T09:57:06.332" v="7" actId="21"/>
          <ac:picMkLst>
            <pc:docMk/>
            <pc:sldMk cId="312407591" sldId="257"/>
            <ac:picMk id="6" creationId="{199218C7-596A-2ECF-ADB9-E7F042B1D6A5}"/>
          </ac:picMkLst>
        </pc:picChg>
        <pc:picChg chg="del">
          <ac:chgData name="Elfrid Krossbakken" userId="9e012093-0ee3-4f7b-8ab2-1d5e62e751de" providerId="ADAL" clId="{95C6037B-A4F0-1740-9AB8-383881F3144B}" dt="2024-04-25T09:57:02.612" v="6" actId="21"/>
          <ac:picMkLst>
            <pc:docMk/>
            <pc:sldMk cId="312407591" sldId="257"/>
            <ac:picMk id="7" creationId="{80E0D714-319E-13E5-5D9C-42AA2B177E37}"/>
          </ac:picMkLst>
        </pc:picChg>
        <pc:picChg chg="add mod">
          <ac:chgData name="Elfrid Krossbakken" userId="9e012093-0ee3-4f7b-8ab2-1d5e62e751de" providerId="ADAL" clId="{95C6037B-A4F0-1740-9AB8-383881F3144B}" dt="2024-04-25T10:02:21.691" v="13" actId="26606"/>
          <ac:picMkLst>
            <pc:docMk/>
            <pc:sldMk cId="312407591" sldId="257"/>
            <ac:picMk id="10" creationId="{9F9F59ED-456B-FD16-F036-DE539F387D7D}"/>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95C6037B-A4F0-1740-9AB8-383881F3144B}" dt="2024-05-21T04:02:27.629" v="18216"/>
              <pc2:cmMkLst xmlns:pc2="http://schemas.microsoft.com/office/powerpoint/2019/9/main/command">
                <pc:docMk/>
                <pc:sldMk cId="312407591" sldId="257"/>
                <pc2:cmMk id="{1BE6D2F0-5572-4F81-A8ED-43AC6EA8307D}"/>
              </pc2:cmMkLst>
            </pc226:cmChg>
          </p:ext>
        </pc:extLst>
      </pc:sldChg>
      <pc:sldChg chg="del">
        <pc:chgData name="Elfrid Krossbakken" userId="9e012093-0ee3-4f7b-8ab2-1d5e62e751de" providerId="ADAL" clId="{95C6037B-A4F0-1740-9AB8-383881F3144B}" dt="2024-04-26T11:37:45.413" v="6818" actId="2696"/>
        <pc:sldMkLst>
          <pc:docMk/>
          <pc:sldMk cId="160067271" sldId="258"/>
        </pc:sldMkLst>
      </pc:sldChg>
      <pc:sldChg chg="del ord">
        <pc:chgData name="Elfrid Krossbakken" userId="9e012093-0ee3-4f7b-8ab2-1d5e62e751de" providerId="ADAL" clId="{95C6037B-A4F0-1740-9AB8-383881F3144B}" dt="2024-04-26T11:30:33.383" v="6482" actId="2696"/>
        <pc:sldMkLst>
          <pc:docMk/>
          <pc:sldMk cId="1906360308" sldId="259"/>
        </pc:sldMkLst>
      </pc:sldChg>
      <pc:sldChg chg="del">
        <pc:chgData name="Elfrid Krossbakken" userId="9e012093-0ee3-4f7b-8ab2-1d5e62e751de" providerId="ADAL" clId="{95C6037B-A4F0-1740-9AB8-383881F3144B}" dt="2024-04-26T10:30:37.913" v="5449" actId="2696"/>
        <pc:sldMkLst>
          <pc:docMk/>
          <pc:sldMk cId="1925622190" sldId="260"/>
        </pc:sldMkLst>
      </pc:sldChg>
      <pc:sldChg chg="del ord">
        <pc:chgData name="Elfrid Krossbakken" userId="9e012093-0ee3-4f7b-8ab2-1d5e62e751de" providerId="ADAL" clId="{95C6037B-A4F0-1740-9AB8-383881F3144B}" dt="2024-04-26T10:43:11.956" v="5833" actId="2696"/>
        <pc:sldMkLst>
          <pc:docMk/>
          <pc:sldMk cId="4017897430" sldId="262"/>
        </pc:sldMkLst>
      </pc:sldChg>
      <pc:sldChg chg="del ord modNotesTx">
        <pc:chgData name="Elfrid Krossbakken" userId="9e012093-0ee3-4f7b-8ab2-1d5e62e751de" providerId="ADAL" clId="{95C6037B-A4F0-1740-9AB8-383881F3144B}" dt="2024-04-26T11:33:15.214" v="6778" actId="2696"/>
        <pc:sldMkLst>
          <pc:docMk/>
          <pc:sldMk cId="2902567583" sldId="263"/>
        </pc:sldMkLst>
      </pc:sldChg>
      <pc:sldChg chg="del">
        <pc:chgData name="Elfrid Krossbakken" userId="9e012093-0ee3-4f7b-8ab2-1d5e62e751de" providerId="ADAL" clId="{95C6037B-A4F0-1740-9AB8-383881F3144B}" dt="2024-04-26T10:30:18.340" v="5448" actId="2696"/>
        <pc:sldMkLst>
          <pc:docMk/>
          <pc:sldMk cId="4283634093" sldId="264"/>
        </pc:sldMkLst>
      </pc:sldChg>
      <pc:sldChg chg="del ord">
        <pc:chgData name="Elfrid Krossbakken" userId="9e012093-0ee3-4f7b-8ab2-1d5e62e751de" providerId="ADAL" clId="{95C6037B-A4F0-1740-9AB8-383881F3144B}" dt="2024-04-26T10:40:40.377" v="5710" actId="2696"/>
        <pc:sldMkLst>
          <pc:docMk/>
          <pc:sldMk cId="1335879234" sldId="265"/>
        </pc:sldMkLst>
      </pc:sldChg>
      <pc:sldChg chg="del">
        <pc:chgData name="Elfrid Krossbakken" userId="9e012093-0ee3-4f7b-8ab2-1d5e62e751de" providerId="ADAL" clId="{95C6037B-A4F0-1740-9AB8-383881F3144B}" dt="2024-04-26T10:32:23.392" v="5453" actId="2696"/>
        <pc:sldMkLst>
          <pc:docMk/>
          <pc:sldMk cId="1935043349" sldId="267"/>
        </pc:sldMkLst>
      </pc:sldChg>
      <pc:sldChg chg="del">
        <pc:chgData name="Elfrid Krossbakken" userId="9e012093-0ee3-4f7b-8ab2-1d5e62e751de" providerId="ADAL" clId="{95C6037B-A4F0-1740-9AB8-383881F3144B}" dt="2024-04-26T11:38:59.578" v="6819" actId="2696"/>
        <pc:sldMkLst>
          <pc:docMk/>
          <pc:sldMk cId="2676983155" sldId="269"/>
        </pc:sldMkLst>
      </pc:sldChg>
      <pc:sldChg chg="del">
        <pc:chgData name="Elfrid Krossbakken" userId="9e012093-0ee3-4f7b-8ab2-1d5e62e751de" providerId="ADAL" clId="{95C6037B-A4F0-1740-9AB8-383881F3144B}" dt="2024-04-26T11:38:59.811" v="6822" actId="2696"/>
        <pc:sldMkLst>
          <pc:docMk/>
          <pc:sldMk cId="72383308" sldId="271"/>
        </pc:sldMkLst>
      </pc:sldChg>
      <pc:sldChg chg="del">
        <pc:chgData name="Elfrid Krossbakken" userId="9e012093-0ee3-4f7b-8ab2-1d5e62e751de" providerId="ADAL" clId="{95C6037B-A4F0-1740-9AB8-383881F3144B}" dt="2024-04-26T11:38:59.855" v="6824" actId="2696"/>
        <pc:sldMkLst>
          <pc:docMk/>
          <pc:sldMk cId="3015510141" sldId="272"/>
        </pc:sldMkLst>
      </pc:sldChg>
      <pc:sldChg chg="del">
        <pc:chgData name="Elfrid Krossbakken" userId="9e012093-0ee3-4f7b-8ab2-1d5e62e751de" providerId="ADAL" clId="{95C6037B-A4F0-1740-9AB8-383881F3144B}" dt="2024-04-26T11:38:59.838" v="6823" actId="2696"/>
        <pc:sldMkLst>
          <pc:docMk/>
          <pc:sldMk cId="131565163" sldId="273"/>
        </pc:sldMkLst>
      </pc:sldChg>
      <pc:sldChg chg="del">
        <pc:chgData name="Elfrid Krossbakken" userId="9e012093-0ee3-4f7b-8ab2-1d5e62e751de" providerId="ADAL" clId="{95C6037B-A4F0-1740-9AB8-383881F3144B}" dt="2024-04-26T11:38:59.902" v="6829" actId="2696"/>
        <pc:sldMkLst>
          <pc:docMk/>
          <pc:sldMk cId="3748240624" sldId="274"/>
        </pc:sldMkLst>
      </pc:sldChg>
      <pc:sldChg chg="del">
        <pc:chgData name="Elfrid Krossbakken" userId="9e012093-0ee3-4f7b-8ab2-1d5e62e751de" providerId="ADAL" clId="{95C6037B-A4F0-1740-9AB8-383881F3144B}" dt="2024-04-26T11:38:59.594" v="6820" actId="2696"/>
        <pc:sldMkLst>
          <pc:docMk/>
          <pc:sldMk cId="2486855759" sldId="275"/>
        </pc:sldMkLst>
      </pc:sldChg>
      <pc:sldChg chg="del">
        <pc:chgData name="Elfrid Krossbakken" userId="9e012093-0ee3-4f7b-8ab2-1d5e62e751de" providerId="ADAL" clId="{95C6037B-A4F0-1740-9AB8-383881F3144B}" dt="2024-04-26T10:30:07.191" v="5447" actId="2696"/>
        <pc:sldMkLst>
          <pc:docMk/>
          <pc:sldMk cId="1853154434" sldId="276"/>
        </pc:sldMkLst>
      </pc:sldChg>
      <pc:sldChg chg="del">
        <pc:chgData name="Elfrid Krossbakken" userId="9e012093-0ee3-4f7b-8ab2-1d5e62e751de" providerId="ADAL" clId="{95C6037B-A4F0-1740-9AB8-383881F3144B}" dt="2024-04-26T11:38:59.664" v="6821" actId="2696"/>
        <pc:sldMkLst>
          <pc:docMk/>
          <pc:sldMk cId="185308765" sldId="277"/>
        </pc:sldMkLst>
      </pc:sldChg>
      <pc:sldChg chg="del ord">
        <pc:chgData name="Elfrid Krossbakken" userId="9e012093-0ee3-4f7b-8ab2-1d5e62e751de" providerId="ADAL" clId="{95C6037B-A4F0-1740-9AB8-383881F3144B}" dt="2024-04-26T11:38:59.860" v="6825" actId="2696"/>
        <pc:sldMkLst>
          <pc:docMk/>
          <pc:sldMk cId="707512714" sldId="278"/>
        </pc:sldMkLst>
      </pc:sldChg>
      <pc:sldChg chg="del">
        <pc:chgData name="Elfrid Krossbakken" userId="9e012093-0ee3-4f7b-8ab2-1d5e62e751de" providerId="ADAL" clId="{95C6037B-A4F0-1740-9AB8-383881F3144B}" dt="2024-04-26T11:38:59.887" v="6828" actId="2696"/>
        <pc:sldMkLst>
          <pc:docMk/>
          <pc:sldMk cId="3254656988" sldId="279"/>
        </pc:sldMkLst>
      </pc:sldChg>
      <pc:sldChg chg="add del">
        <pc:chgData name="Elfrid Krossbakken" userId="9e012093-0ee3-4f7b-8ab2-1d5e62e751de" providerId="ADAL" clId="{95C6037B-A4F0-1740-9AB8-383881F3144B}" dt="2024-04-26T06:55:00.256" v="3422" actId="2696"/>
        <pc:sldMkLst>
          <pc:docMk/>
          <pc:sldMk cId="3291139484" sldId="280"/>
        </pc:sldMkLst>
      </pc:sldChg>
      <pc:sldChg chg="addSp delSp modSp new mod setBg modClrScheme modAnim delCm chgLayout modNotesTx">
        <pc:chgData name="Elfrid Krossbakken" userId="9e012093-0ee3-4f7b-8ab2-1d5e62e751de" providerId="ADAL" clId="{95C6037B-A4F0-1740-9AB8-383881F3144B}" dt="2024-05-21T04:14:10.348" v="18677" actId="20577"/>
        <pc:sldMkLst>
          <pc:docMk/>
          <pc:sldMk cId="3131674407" sldId="281"/>
        </pc:sldMkLst>
        <pc:spChg chg="mod ord">
          <ac:chgData name="Elfrid Krossbakken" userId="9e012093-0ee3-4f7b-8ab2-1d5e62e751de" providerId="ADAL" clId="{95C6037B-A4F0-1740-9AB8-383881F3144B}" dt="2024-04-25T10:03:57.579" v="82" actId="20577"/>
          <ac:spMkLst>
            <pc:docMk/>
            <pc:sldMk cId="3131674407" sldId="281"/>
            <ac:spMk id="2" creationId="{C2B42CA1-6552-0A87-3426-620930277AD5}"/>
          </ac:spMkLst>
        </pc:spChg>
        <pc:spChg chg="del mod ord">
          <ac:chgData name="Elfrid Krossbakken" userId="9e012093-0ee3-4f7b-8ab2-1d5e62e751de" providerId="ADAL" clId="{95C6037B-A4F0-1740-9AB8-383881F3144B}" dt="2024-04-25T10:03:16.486" v="72" actId="700"/>
          <ac:spMkLst>
            <pc:docMk/>
            <pc:sldMk cId="3131674407" sldId="281"/>
            <ac:spMk id="3" creationId="{70959972-CDF3-904B-73C6-FB74262CE91C}"/>
          </ac:spMkLst>
        </pc:spChg>
        <pc:spChg chg="add mod ord">
          <ac:chgData name="Elfrid Krossbakken" userId="9e012093-0ee3-4f7b-8ab2-1d5e62e751de" providerId="ADAL" clId="{95C6037B-A4F0-1740-9AB8-383881F3144B}" dt="2024-05-21T04:14:10.348" v="18677" actId="20577"/>
          <ac:spMkLst>
            <pc:docMk/>
            <pc:sldMk cId="3131674407" sldId="281"/>
            <ac:spMk id="4" creationId="{1C5A7AE9-6DC8-E972-2451-2090CD5AB730}"/>
          </ac:spMkLst>
        </pc:spChg>
        <pc:spChg chg="add del mod ord">
          <ac:chgData name="Elfrid Krossbakken" userId="9e012093-0ee3-4f7b-8ab2-1d5e62e751de" providerId="ADAL" clId="{95C6037B-A4F0-1740-9AB8-383881F3144B}" dt="2024-04-25T10:03:30.691" v="73" actId="931"/>
          <ac:spMkLst>
            <pc:docMk/>
            <pc:sldMk cId="3131674407" sldId="281"/>
            <ac:spMk id="5" creationId="{ECEB112D-A949-1AA9-2C08-4C07A9BF9090}"/>
          </ac:spMkLst>
        </pc:spChg>
        <pc:spChg chg="add">
          <ac:chgData name="Elfrid Krossbakken" userId="9e012093-0ee3-4f7b-8ab2-1d5e62e751de" providerId="ADAL" clId="{95C6037B-A4F0-1740-9AB8-383881F3144B}" dt="2024-04-25T10:03:52.122" v="76" actId="26606"/>
          <ac:spMkLst>
            <pc:docMk/>
            <pc:sldMk cId="3131674407" sldId="281"/>
            <ac:spMk id="12" creationId="{F13C74B1-5B17-4795-BED0-7140497B445A}"/>
          </ac:spMkLst>
        </pc:spChg>
        <pc:spChg chg="add">
          <ac:chgData name="Elfrid Krossbakken" userId="9e012093-0ee3-4f7b-8ab2-1d5e62e751de" providerId="ADAL" clId="{95C6037B-A4F0-1740-9AB8-383881F3144B}" dt="2024-04-25T10:03:52.122" v="76" actId="26606"/>
          <ac:spMkLst>
            <pc:docMk/>
            <pc:sldMk cId="3131674407" sldId="281"/>
            <ac:spMk id="14" creationId="{D4974D33-8DC5-464E-8C6D-BE58F0669C17}"/>
          </ac:spMkLst>
        </pc:spChg>
        <pc:picChg chg="add mod">
          <ac:chgData name="Elfrid Krossbakken" userId="9e012093-0ee3-4f7b-8ab2-1d5e62e751de" providerId="ADAL" clId="{95C6037B-A4F0-1740-9AB8-383881F3144B}" dt="2024-04-25T10:03:52.122" v="76" actId="26606"/>
          <ac:picMkLst>
            <pc:docMk/>
            <pc:sldMk cId="3131674407" sldId="281"/>
            <ac:picMk id="7" creationId="{AB2607DE-B6A9-36CD-D7EF-109FE6745B90}"/>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95C6037B-A4F0-1740-9AB8-383881F3144B}" dt="2024-05-21T04:03:56.887" v="18270"/>
              <pc2:cmMkLst xmlns:pc2="http://schemas.microsoft.com/office/powerpoint/2019/9/main/command">
                <pc:docMk/>
                <pc:sldMk cId="3131674407" sldId="281"/>
                <pc2:cmMk id="{10FD95A7-A436-4BC1-8F67-390A817A5179}"/>
              </pc2:cmMkLst>
            </pc226:cmChg>
          </p:ext>
        </pc:extLst>
      </pc:sldChg>
      <pc:sldChg chg="addSp delSp modSp new mod setBg modAnim modNotesTx">
        <pc:chgData name="Elfrid Krossbakken" userId="9e012093-0ee3-4f7b-8ab2-1d5e62e751de" providerId="ADAL" clId="{95C6037B-A4F0-1740-9AB8-383881F3144B}" dt="2024-05-15T09:27:43.613" v="12442" actId="20577"/>
        <pc:sldMkLst>
          <pc:docMk/>
          <pc:sldMk cId="608226585" sldId="282"/>
        </pc:sldMkLst>
        <pc:spChg chg="mod">
          <ac:chgData name="Elfrid Krossbakken" userId="9e012093-0ee3-4f7b-8ab2-1d5e62e751de" providerId="ADAL" clId="{95C6037B-A4F0-1740-9AB8-383881F3144B}" dt="2024-04-25T13:05:10.706" v="2260" actId="26606"/>
          <ac:spMkLst>
            <pc:docMk/>
            <pc:sldMk cId="608226585" sldId="282"/>
            <ac:spMk id="2" creationId="{A9321B09-0158-7F98-ED64-76E6EB0D086A}"/>
          </ac:spMkLst>
        </pc:spChg>
        <pc:spChg chg="mod">
          <ac:chgData name="Elfrid Krossbakken" userId="9e012093-0ee3-4f7b-8ab2-1d5e62e751de" providerId="ADAL" clId="{95C6037B-A4F0-1740-9AB8-383881F3144B}" dt="2024-04-26T10:34:40.126" v="5470" actId="20577"/>
          <ac:spMkLst>
            <pc:docMk/>
            <pc:sldMk cId="608226585" sldId="282"/>
            <ac:spMk id="3" creationId="{10D55914-E48B-350E-ACCC-5BA5A768D4F2}"/>
          </ac:spMkLst>
        </pc:spChg>
        <pc:spChg chg="del">
          <ac:chgData name="Elfrid Krossbakken" userId="9e012093-0ee3-4f7b-8ab2-1d5e62e751de" providerId="ADAL" clId="{95C6037B-A4F0-1740-9AB8-383881F3144B}" dt="2024-04-25T13:03:45.782" v="2182" actId="931"/>
          <ac:spMkLst>
            <pc:docMk/>
            <pc:sldMk cId="608226585" sldId="282"/>
            <ac:spMk id="4" creationId="{B45A661F-1B2C-C395-57F4-9DEB5F958FB0}"/>
          </ac:spMkLst>
        </pc:spChg>
        <pc:spChg chg="add">
          <ac:chgData name="Elfrid Krossbakken" userId="9e012093-0ee3-4f7b-8ab2-1d5e62e751de" providerId="ADAL" clId="{95C6037B-A4F0-1740-9AB8-383881F3144B}" dt="2024-04-25T13:05:10.706" v="2260" actId="26606"/>
          <ac:spMkLst>
            <pc:docMk/>
            <pc:sldMk cId="608226585" sldId="282"/>
            <ac:spMk id="11" creationId="{F13C74B1-5B17-4795-BED0-7140497B445A}"/>
          </ac:spMkLst>
        </pc:spChg>
        <pc:spChg chg="add">
          <ac:chgData name="Elfrid Krossbakken" userId="9e012093-0ee3-4f7b-8ab2-1d5e62e751de" providerId="ADAL" clId="{95C6037B-A4F0-1740-9AB8-383881F3144B}" dt="2024-04-25T13:05:10.706" v="2260" actId="26606"/>
          <ac:spMkLst>
            <pc:docMk/>
            <pc:sldMk cId="608226585" sldId="282"/>
            <ac:spMk id="13" creationId="{D4974D33-8DC5-464E-8C6D-BE58F0669C17}"/>
          </ac:spMkLst>
        </pc:spChg>
        <pc:picChg chg="add mod">
          <ac:chgData name="Elfrid Krossbakken" userId="9e012093-0ee3-4f7b-8ab2-1d5e62e751de" providerId="ADAL" clId="{95C6037B-A4F0-1740-9AB8-383881F3144B}" dt="2024-04-25T13:05:10.706" v="2260" actId="26606"/>
          <ac:picMkLst>
            <pc:docMk/>
            <pc:sldMk cId="608226585" sldId="282"/>
            <ac:picMk id="6" creationId="{FF5014AE-2E85-1494-C351-14EAAB6AD5EA}"/>
          </ac:picMkLst>
        </pc:picChg>
      </pc:sldChg>
      <pc:sldChg chg="addSp delSp modSp new mod setBg modAnim delCm modNotesTx">
        <pc:chgData name="Elfrid Krossbakken" userId="9e012093-0ee3-4f7b-8ab2-1d5e62e751de" providerId="ADAL" clId="{95C6037B-A4F0-1740-9AB8-383881F3144B}" dt="2024-05-21T04:08:09.803" v="18355" actId="20577"/>
        <pc:sldMkLst>
          <pc:docMk/>
          <pc:sldMk cId="4199463684" sldId="283"/>
        </pc:sldMkLst>
        <pc:spChg chg="mod">
          <ac:chgData name="Elfrid Krossbakken" userId="9e012093-0ee3-4f7b-8ab2-1d5e62e751de" providerId="ADAL" clId="{95C6037B-A4F0-1740-9AB8-383881F3144B}" dt="2024-04-25T13:13:39.305" v="2486" actId="26606"/>
          <ac:spMkLst>
            <pc:docMk/>
            <pc:sldMk cId="4199463684" sldId="283"/>
            <ac:spMk id="2" creationId="{CA13EC96-2515-A195-6693-97EF733DEABF}"/>
          </ac:spMkLst>
        </pc:spChg>
        <pc:spChg chg="mod">
          <ac:chgData name="Elfrid Krossbakken" userId="9e012093-0ee3-4f7b-8ab2-1d5e62e751de" providerId="ADAL" clId="{95C6037B-A4F0-1740-9AB8-383881F3144B}" dt="2024-04-25T13:13:39.305" v="2486" actId="26606"/>
          <ac:spMkLst>
            <pc:docMk/>
            <pc:sldMk cId="4199463684" sldId="283"/>
            <ac:spMk id="3" creationId="{AE4E7DBF-E4CC-6A39-729C-1B46ED937815}"/>
          </ac:spMkLst>
        </pc:spChg>
        <pc:spChg chg="del">
          <ac:chgData name="Elfrid Krossbakken" userId="9e012093-0ee3-4f7b-8ab2-1d5e62e751de" providerId="ADAL" clId="{95C6037B-A4F0-1740-9AB8-383881F3144B}" dt="2024-04-25T13:13:37.126" v="2483" actId="931"/>
          <ac:spMkLst>
            <pc:docMk/>
            <pc:sldMk cId="4199463684" sldId="283"/>
            <ac:spMk id="4" creationId="{72E54DF7-9A21-9408-346A-E0DFA76F2DF2}"/>
          </ac:spMkLst>
        </pc:spChg>
        <pc:spChg chg="add">
          <ac:chgData name="Elfrid Krossbakken" userId="9e012093-0ee3-4f7b-8ab2-1d5e62e751de" providerId="ADAL" clId="{95C6037B-A4F0-1740-9AB8-383881F3144B}" dt="2024-04-25T13:13:39.305" v="2486" actId="26606"/>
          <ac:spMkLst>
            <pc:docMk/>
            <pc:sldMk cId="4199463684" sldId="283"/>
            <ac:spMk id="11" creationId="{F13C74B1-5B17-4795-BED0-7140497B445A}"/>
          </ac:spMkLst>
        </pc:spChg>
        <pc:spChg chg="add">
          <ac:chgData name="Elfrid Krossbakken" userId="9e012093-0ee3-4f7b-8ab2-1d5e62e751de" providerId="ADAL" clId="{95C6037B-A4F0-1740-9AB8-383881F3144B}" dt="2024-04-25T13:13:39.305" v="2486" actId="26606"/>
          <ac:spMkLst>
            <pc:docMk/>
            <pc:sldMk cId="4199463684" sldId="283"/>
            <ac:spMk id="13" creationId="{D4974D33-8DC5-464E-8C6D-BE58F0669C17}"/>
          </ac:spMkLst>
        </pc:spChg>
        <pc:picChg chg="add mod">
          <ac:chgData name="Elfrid Krossbakken" userId="9e012093-0ee3-4f7b-8ab2-1d5e62e751de" providerId="ADAL" clId="{95C6037B-A4F0-1740-9AB8-383881F3144B}" dt="2024-04-25T13:13:39.305" v="2486" actId="26606"/>
          <ac:picMkLst>
            <pc:docMk/>
            <pc:sldMk cId="4199463684" sldId="283"/>
            <ac:picMk id="6" creationId="{D17E537C-6F80-00A4-F35D-74B3020E5E25}"/>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95C6037B-A4F0-1740-9AB8-383881F3144B}" dt="2024-05-21T04:06:29.385" v="18306"/>
              <pc2:cmMkLst xmlns:pc2="http://schemas.microsoft.com/office/powerpoint/2019/9/main/command">
                <pc:docMk/>
                <pc:sldMk cId="4199463684" sldId="283"/>
                <pc2:cmMk id="{24352611-D18F-45BA-9995-AB21F9BF3E19}"/>
              </pc2:cmMkLst>
            </pc226:cmChg>
          </p:ext>
        </pc:extLst>
      </pc:sldChg>
      <pc:sldChg chg="addSp delSp modSp new del mod setBg modNotesTx">
        <pc:chgData name="Elfrid Krossbakken" userId="9e012093-0ee3-4f7b-8ab2-1d5e62e751de" providerId="ADAL" clId="{95C6037B-A4F0-1740-9AB8-383881F3144B}" dt="2024-04-26T11:05:57.874" v="5920" actId="2696"/>
        <pc:sldMkLst>
          <pc:docMk/>
          <pc:sldMk cId="2795392814" sldId="284"/>
        </pc:sldMkLst>
        <pc:spChg chg="mod">
          <ac:chgData name="Elfrid Krossbakken" userId="9e012093-0ee3-4f7b-8ab2-1d5e62e751de" providerId="ADAL" clId="{95C6037B-A4F0-1740-9AB8-383881F3144B}" dt="2024-04-26T11:05:13.620" v="5916" actId="20577"/>
          <ac:spMkLst>
            <pc:docMk/>
            <pc:sldMk cId="2795392814" sldId="284"/>
            <ac:spMk id="2" creationId="{3471C431-CF27-52BE-E3A6-CEAF09985445}"/>
          </ac:spMkLst>
        </pc:spChg>
        <pc:spChg chg="add del mod">
          <ac:chgData name="Elfrid Krossbakken" userId="9e012093-0ee3-4f7b-8ab2-1d5e62e751de" providerId="ADAL" clId="{95C6037B-A4F0-1740-9AB8-383881F3144B}" dt="2024-04-25T13:15:23.900" v="2583" actId="20577"/>
          <ac:spMkLst>
            <pc:docMk/>
            <pc:sldMk cId="2795392814" sldId="284"/>
            <ac:spMk id="3" creationId="{D11B7C68-9F63-7903-98E1-71929D511E94}"/>
          </ac:spMkLst>
        </pc:spChg>
        <pc:spChg chg="del">
          <ac:chgData name="Elfrid Krossbakken" userId="9e012093-0ee3-4f7b-8ab2-1d5e62e751de" providerId="ADAL" clId="{95C6037B-A4F0-1740-9AB8-383881F3144B}" dt="2024-04-25T13:14:07.510" v="2522" actId="931"/>
          <ac:spMkLst>
            <pc:docMk/>
            <pc:sldMk cId="2795392814" sldId="284"/>
            <ac:spMk id="4" creationId="{98C8ED44-2C6D-DCD6-052F-42C51EF2C164}"/>
          </ac:spMkLst>
        </pc:spChg>
        <pc:spChg chg="add del mod">
          <ac:chgData name="Elfrid Krossbakken" userId="9e012093-0ee3-4f7b-8ab2-1d5e62e751de" providerId="ADAL" clId="{95C6037B-A4F0-1740-9AB8-383881F3144B}" dt="2024-04-25T13:14:31.327" v="2532" actId="21"/>
          <ac:spMkLst>
            <pc:docMk/>
            <pc:sldMk cId="2795392814" sldId="284"/>
            <ac:spMk id="9" creationId="{11C3B585-95DD-09FF-F749-A69BD19CFE52}"/>
          </ac:spMkLst>
        </pc:spChg>
        <pc:spChg chg="add del">
          <ac:chgData name="Elfrid Krossbakken" userId="9e012093-0ee3-4f7b-8ab2-1d5e62e751de" providerId="ADAL" clId="{95C6037B-A4F0-1740-9AB8-383881F3144B}" dt="2024-04-25T13:14:13.947" v="2526" actId="26606"/>
          <ac:spMkLst>
            <pc:docMk/>
            <pc:sldMk cId="2795392814" sldId="284"/>
            <ac:spMk id="11" creationId="{F13C74B1-5B17-4795-BED0-7140497B445A}"/>
          </ac:spMkLst>
        </pc:spChg>
        <pc:spChg chg="add del">
          <ac:chgData name="Elfrid Krossbakken" userId="9e012093-0ee3-4f7b-8ab2-1d5e62e751de" providerId="ADAL" clId="{95C6037B-A4F0-1740-9AB8-383881F3144B}" dt="2024-04-25T13:14:13.947" v="2526" actId="26606"/>
          <ac:spMkLst>
            <pc:docMk/>
            <pc:sldMk cId="2795392814" sldId="284"/>
            <ac:spMk id="13" creationId="{D4974D33-8DC5-464E-8C6D-BE58F0669C17}"/>
          </ac:spMkLst>
        </pc:spChg>
        <pc:spChg chg="add del">
          <ac:chgData name="Elfrid Krossbakken" userId="9e012093-0ee3-4f7b-8ab2-1d5e62e751de" providerId="ADAL" clId="{95C6037B-A4F0-1740-9AB8-383881F3144B}" dt="2024-04-25T13:14:16.491" v="2528" actId="26606"/>
          <ac:spMkLst>
            <pc:docMk/>
            <pc:sldMk cId="2795392814" sldId="284"/>
            <ac:spMk id="15" creationId="{743AA782-23D1-4521-8CAD-47662984AA08}"/>
          </ac:spMkLst>
        </pc:spChg>
        <pc:spChg chg="add del">
          <ac:chgData name="Elfrid Krossbakken" userId="9e012093-0ee3-4f7b-8ab2-1d5e62e751de" providerId="ADAL" clId="{95C6037B-A4F0-1740-9AB8-383881F3144B}" dt="2024-04-25T13:14:16.491" v="2528" actId="26606"/>
          <ac:spMkLst>
            <pc:docMk/>
            <pc:sldMk cId="2795392814" sldId="284"/>
            <ac:spMk id="16" creationId="{71877DBC-BB60-40F0-AC93-2ACDBAAE60CE}"/>
          </ac:spMkLst>
        </pc:spChg>
        <pc:spChg chg="add">
          <ac:chgData name="Elfrid Krossbakken" userId="9e012093-0ee3-4f7b-8ab2-1d5e62e751de" providerId="ADAL" clId="{95C6037B-A4F0-1740-9AB8-383881F3144B}" dt="2024-04-25T13:14:16.498" v="2529" actId="26606"/>
          <ac:spMkLst>
            <pc:docMk/>
            <pc:sldMk cId="2795392814" sldId="284"/>
            <ac:spMk id="18" creationId="{F13C74B1-5B17-4795-BED0-7140497B445A}"/>
          </ac:spMkLst>
        </pc:spChg>
        <pc:spChg chg="add">
          <ac:chgData name="Elfrid Krossbakken" userId="9e012093-0ee3-4f7b-8ab2-1d5e62e751de" providerId="ADAL" clId="{95C6037B-A4F0-1740-9AB8-383881F3144B}" dt="2024-04-25T13:14:16.498" v="2529" actId="26606"/>
          <ac:spMkLst>
            <pc:docMk/>
            <pc:sldMk cId="2795392814" sldId="284"/>
            <ac:spMk id="19" creationId="{D4974D33-8DC5-464E-8C6D-BE58F0669C17}"/>
          </ac:spMkLst>
        </pc:spChg>
        <pc:picChg chg="add mod">
          <ac:chgData name="Elfrid Krossbakken" userId="9e012093-0ee3-4f7b-8ab2-1d5e62e751de" providerId="ADAL" clId="{95C6037B-A4F0-1740-9AB8-383881F3144B}" dt="2024-04-25T13:14:16.498" v="2529" actId="26606"/>
          <ac:picMkLst>
            <pc:docMk/>
            <pc:sldMk cId="2795392814" sldId="284"/>
            <ac:picMk id="6" creationId="{FE3072B0-DA63-DC02-F670-2521C5CA9D2C}"/>
          </ac:picMkLst>
        </pc:picChg>
        <pc:picChg chg="add del mod ord">
          <ac:chgData name="Elfrid Krossbakken" userId="9e012093-0ee3-4f7b-8ab2-1d5e62e751de" providerId="ADAL" clId="{95C6037B-A4F0-1740-9AB8-383881F3144B}" dt="2024-04-25T13:14:31.906" v="2533" actId="34307"/>
          <ac:picMkLst>
            <pc:docMk/>
            <pc:sldMk cId="2795392814" sldId="284"/>
            <ac:picMk id="7" creationId="{8347BA0D-244D-69F9-A05C-F1FF3BAA3C44}"/>
          </ac:picMkLst>
        </pc:picChg>
      </pc:sldChg>
      <pc:sldChg chg="addSp delSp modSp new mod setBg modClrScheme modAnim delDesignElem chgLayout modNotesTx">
        <pc:chgData name="Elfrid Krossbakken" userId="9e012093-0ee3-4f7b-8ab2-1d5e62e751de" providerId="ADAL" clId="{95C6037B-A4F0-1740-9AB8-383881F3144B}" dt="2024-05-09T10:24:08.641" v="10694" actId="20577"/>
        <pc:sldMkLst>
          <pc:docMk/>
          <pc:sldMk cId="3225380124" sldId="285"/>
        </pc:sldMkLst>
        <pc:spChg chg="mod ord">
          <ac:chgData name="Elfrid Krossbakken" userId="9e012093-0ee3-4f7b-8ab2-1d5e62e751de" providerId="ADAL" clId="{95C6037B-A4F0-1740-9AB8-383881F3144B}" dt="2024-04-25T14:08:17.451" v="2720" actId="26606"/>
          <ac:spMkLst>
            <pc:docMk/>
            <pc:sldMk cId="3225380124" sldId="285"/>
            <ac:spMk id="2" creationId="{9AFFE287-FB29-189E-0D92-D15412A2CA9A}"/>
          </ac:spMkLst>
        </pc:spChg>
        <pc:spChg chg="add del mod ord">
          <ac:chgData name="Elfrid Krossbakken" userId="9e012093-0ee3-4f7b-8ab2-1d5e62e751de" providerId="ADAL" clId="{95C6037B-A4F0-1740-9AB8-383881F3144B}" dt="2024-04-25T14:06:56.462" v="2716" actId="700"/>
          <ac:spMkLst>
            <pc:docMk/>
            <pc:sldMk cId="3225380124" sldId="285"/>
            <ac:spMk id="3" creationId="{A80FC7B9-4B0E-0064-3F59-2AAC40379DE4}"/>
          </ac:spMkLst>
        </pc:spChg>
        <pc:spChg chg="del">
          <ac:chgData name="Elfrid Krossbakken" userId="9e012093-0ee3-4f7b-8ab2-1d5e62e751de" providerId="ADAL" clId="{95C6037B-A4F0-1740-9AB8-383881F3144B}" dt="2024-04-25T13:15:59.888" v="2590" actId="931"/>
          <ac:spMkLst>
            <pc:docMk/>
            <pc:sldMk cId="3225380124" sldId="285"/>
            <ac:spMk id="4" creationId="{6A7EAD65-F4B4-D7FF-8BB7-348392995B31}"/>
          </ac:spMkLst>
        </pc:spChg>
        <pc:spChg chg="add del mod">
          <ac:chgData name="Elfrid Krossbakken" userId="9e012093-0ee3-4f7b-8ab2-1d5e62e751de" providerId="ADAL" clId="{95C6037B-A4F0-1740-9AB8-383881F3144B}" dt="2024-04-25T14:06:56.462" v="2716" actId="700"/>
          <ac:spMkLst>
            <pc:docMk/>
            <pc:sldMk cId="3225380124" sldId="285"/>
            <ac:spMk id="10" creationId="{7FF0D745-CB7D-17DE-222B-60158F40C3E9}"/>
          </ac:spMkLst>
        </pc:spChg>
        <pc:spChg chg="add del mod ord">
          <ac:chgData name="Elfrid Krossbakken" userId="9e012093-0ee3-4f7b-8ab2-1d5e62e751de" providerId="ADAL" clId="{95C6037B-A4F0-1740-9AB8-383881F3144B}" dt="2024-04-25T14:08:09.425" v="2717"/>
          <ac:spMkLst>
            <pc:docMk/>
            <pc:sldMk cId="3225380124" sldId="285"/>
            <ac:spMk id="11" creationId="{56897E71-24D1-C21A-8CC3-61E16F31D677}"/>
          </ac:spMkLst>
        </pc:spChg>
        <pc:spChg chg="add del">
          <ac:chgData name="Elfrid Krossbakken" userId="9e012093-0ee3-4f7b-8ab2-1d5e62e751de" providerId="ADAL" clId="{95C6037B-A4F0-1740-9AB8-383881F3144B}" dt="2024-04-25T13:16:29.693" v="2660" actId="26606"/>
          <ac:spMkLst>
            <pc:docMk/>
            <pc:sldMk cId="3225380124" sldId="285"/>
            <ac:spMk id="13" creationId="{F13C74B1-5B17-4795-BED0-7140497B445A}"/>
          </ac:spMkLst>
        </pc:spChg>
        <pc:spChg chg="add del">
          <ac:chgData name="Elfrid Krossbakken" userId="9e012093-0ee3-4f7b-8ab2-1d5e62e751de" providerId="ADAL" clId="{95C6037B-A4F0-1740-9AB8-383881F3144B}" dt="2024-04-25T13:16:29.693" v="2660" actId="26606"/>
          <ac:spMkLst>
            <pc:docMk/>
            <pc:sldMk cId="3225380124" sldId="285"/>
            <ac:spMk id="15" creationId="{D4974D33-8DC5-464E-8C6D-BE58F0669C17}"/>
          </ac:spMkLst>
        </pc:spChg>
        <pc:spChg chg="add del">
          <ac:chgData name="Elfrid Krossbakken" userId="9e012093-0ee3-4f7b-8ab2-1d5e62e751de" providerId="ADAL" clId="{95C6037B-A4F0-1740-9AB8-383881F3144B}" dt="2024-04-25T14:08:17.447" v="2719" actId="26606"/>
          <ac:spMkLst>
            <pc:docMk/>
            <pc:sldMk cId="3225380124" sldId="285"/>
            <ac:spMk id="17" creationId="{665DBBEF-238B-476B-96AB-8AAC3224ECEA}"/>
          </ac:spMkLst>
        </pc:spChg>
        <pc:spChg chg="add del">
          <ac:chgData name="Elfrid Krossbakken" userId="9e012093-0ee3-4f7b-8ab2-1d5e62e751de" providerId="ADAL" clId="{95C6037B-A4F0-1740-9AB8-383881F3144B}" dt="2024-04-25T14:08:17.447" v="2719" actId="26606"/>
          <ac:spMkLst>
            <pc:docMk/>
            <pc:sldMk cId="3225380124" sldId="285"/>
            <ac:spMk id="19" creationId="{3FCFB1DE-0B7E-48CC-BA90-B2AB0889F9D6}"/>
          </ac:spMkLst>
        </pc:spChg>
        <pc:spChg chg="add del">
          <ac:chgData name="Elfrid Krossbakken" userId="9e012093-0ee3-4f7b-8ab2-1d5e62e751de" providerId="ADAL" clId="{95C6037B-A4F0-1740-9AB8-383881F3144B}" dt="2024-04-25T14:06:56.462" v="2716" actId="700"/>
          <ac:spMkLst>
            <pc:docMk/>
            <pc:sldMk cId="3225380124" sldId="285"/>
            <ac:spMk id="20" creationId="{F13C74B1-5B17-4795-BED0-7140497B445A}"/>
          </ac:spMkLst>
        </pc:spChg>
        <pc:spChg chg="add">
          <ac:chgData name="Elfrid Krossbakken" userId="9e012093-0ee3-4f7b-8ab2-1d5e62e751de" providerId="ADAL" clId="{95C6037B-A4F0-1740-9AB8-383881F3144B}" dt="2024-04-25T14:08:17.451" v="2720" actId="26606"/>
          <ac:spMkLst>
            <pc:docMk/>
            <pc:sldMk cId="3225380124" sldId="285"/>
            <ac:spMk id="21" creationId="{A4AC5506-6312-4701-8D3C-40187889A947}"/>
          </ac:spMkLst>
        </pc:spChg>
        <pc:spChg chg="add del">
          <ac:chgData name="Elfrid Krossbakken" userId="9e012093-0ee3-4f7b-8ab2-1d5e62e751de" providerId="ADAL" clId="{95C6037B-A4F0-1740-9AB8-383881F3144B}" dt="2024-04-25T14:06:56.462" v="2716" actId="700"/>
          <ac:spMkLst>
            <pc:docMk/>
            <pc:sldMk cId="3225380124" sldId="285"/>
            <ac:spMk id="22" creationId="{D4974D33-8DC5-464E-8C6D-BE58F0669C17}"/>
          </ac:spMkLst>
        </pc:spChg>
        <pc:picChg chg="add mod">
          <ac:chgData name="Elfrid Krossbakken" userId="9e012093-0ee3-4f7b-8ab2-1d5e62e751de" providerId="ADAL" clId="{95C6037B-A4F0-1740-9AB8-383881F3144B}" dt="2024-04-25T13:15:51.408" v="2589" actId="931"/>
          <ac:picMkLst>
            <pc:docMk/>
            <pc:sldMk cId="3225380124" sldId="285"/>
            <ac:picMk id="6" creationId="{C1B41CDE-4741-4A82-2D17-916198E6C322}"/>
          </ac:picMkLst>
        </pc:picChg>
        <pc:picChg chg="add del mod">
          <ac:chgData name="Elfrid Krossbakken" userId="9e012093-0ee3-4f7b-8ab2-1d5e62e751de" providerId="ADAL" clId="{95C6037B-A4F0-1740-9AB8-383881F3144B}" dt="2024-04-25T14:06:51.555" v="2715" actId="21"/>
          <ac:picMkLst>
            <pc:docMk/>
            <pc:sldMk cId="3225380124" sldId="285"/>
            <ac:picMk id="8" creationId="{074CDFFB-6C0B-AB63-82C1-8C3B9FAF8A62}"/>
          </ac:picMkLst>
        </pc:picChg>
        <pc:picChg chg="add mod">
          <ac:chgData name="Elfrid Krossbakken" userId="9e012093-0ee3-4f7b-8ab2-1d5e62e751de" providerId="ADAL" clId="{95C6037B-A4F0-1740-9AB8-383881F3144B}" dt="2024-04-26T09:12:04.893" v="3467" actId="14100"/>
          <ac:picMkLst>
            <pc:docMk/>
            <pc:sldMk cId="3225380124" sldId="285"/>
            <ac:picMk id="12" creationId="{2044613C-31B4-4CE2-421B-271E16FD6560}"/>
          </ac:picMkLst>
        </pc:picChg>
      </pc:sldChg>
      <pc:sldChg chg="addSp delSp modSp new mod setBg modAnim modNotesTx">
        <pc:chgData name="Elfrid Krossbakken" userId="9e012093-0ee3-4f7b-8ab2-1d5e62e751de" providerId="ADAL" clId="{95C6037B-A4F0-1740-9AB8-383881F3144B}" dt="2024-05-15T09:46:30.754" v="13248"/>
        <pc:sldMkLst>
          <pc:docMk/>
          <pc:sldMk cId="2420195535" sldId="286"/>
        </pc:sldMkLst>
        <pc:spChg chg="mod">
          <ac:chgData name="Elfrid Krossbakken" userId="9e012093-0ee3-4f7b-8ab2-1d5e62e751de" providerId="ADAL" clId="{95C6037B-A4F0-1740-9AB8-383881F3144B}" dt="2024-04-26T06:18:40.135" v="3175" actId="26606"/>
          <ac:spMkLst>
            <pc:docMk/>
            <pc:sldMk cId="2420195535" sldId="286"/>
            <ac:spMk id="2" creationId="{3247A1CD-2E82-3091-A598-EA0F00BB7231}"/>
          </ac:spMkLst>
        </pc:spChg>
        <pc:spChg chg="mod">
          <ac:chgData name="Elfrid Krossbakken" userId="9e012093-0ee3-4f7b-8ab2-1d5e62e751de" providerId="ADAL" clId="{95C6037B-A4F0-1740-9AB8-383881F3144B}" dt="2024-04-26T06:18:40.135" v="3175" actId="26606"/>
          <ac:spMkLst>
            <pc:docMk/>
            <pc:sldMk cId="2420195535" sldId="286"/>
            <ac:spMk id="3" creationId="{51527909-0CFD-1C9A-744F-677F82C26DE3}"/>
          </ac:spMkLst>
        </pc:spChg>
        <pc:spChg chg="del">
          <ac:chgData name="Elfrid Krossbakken" userId="9e012093-0ee3-4f7b-8ab2-1d5e62e751de" providerId="ADAL" clId="{95C6037B-A4F0-1740-9AB8-383881F3144B}" dt="2024-04-26T06:18:20.974" v="3170" actId="931"/>
          <ac:spMkLst>
            <pc:docMk/>
            <pc:sldMk cId="2420195535" sldId="286"/>
            <ac:spMk id="4" creationId="{66B353A7-4B3C-9E13-F115-9ED2E3AB21FD}"/>
          </ac:spMkLst>
        </pc:spChg>
        <pc:spChg chg="add del mod">
          <ac:chgData name="Elfrid Krossbakken" userId="9e012093-0ee3-4f7b-8ab2-1d5e62e751de" providerId="ADAL" clId="{95C6037B-A4F0-1740-9AB8-383881F3144B}" dt="2024-05-15T09:46:22.941" v="13245" actId="21"/>
          <ac:spMkLst>
            <pc:docMk/>
            <pc:sldMk cId="2420195535" sldId="286"/>
            <ac:spMk id="5" creationId="{C3F3FF92-3FB5-3C6A-C509-D71EA3C700FF}"/>
          </ac:spMkLst>
        </pc:spChg>
        <pc:spChg chg="add">
          <ac:chgData name="Elfrid Krossbakken" userId="9e012093-0ee3-4f7b-8ab2-1d5e62e751de" providerId="ADAL" clId="{95C6037B-A4F0-1740-9AB8-383881F3144B}" dt="2024-04-26T06:18:40.135" v="3175" actId="26606"/>
          <ac:spMkLst>
            <pc:docMk/>
            <pc:sldMk cId="2420195535" sldId="286"/>
            <ac:spMk id="11" creationId="{F13C74B1-5B17-4795-BED0-7140497B445A}"/>
          </ac:spMkLst>
        </pc:spChg>
        <pc:spChg chg="add">
          <ac:chgData name="Elfrid Krossbakken" userId="9e012093-0ee3-4f7b-8ab2-1d5e62e751de" providerId="ADAL" clId="{95C6037B-A4F0-1740-9AB8-383881F3144B}" dt="2024-04-26T06:18:40.135" v="3175" actId="26606"/>
          <ac:spMkLst>
            <pc:docMk/>
            <pc:sldMk cId="2420195535" sldId="286"/>
            <ac:spMk id="13" creationId="{D4974D33-8DC5-464E-8C6D-BE58F0669C17}"/>
          </ac:spMkLst>
        </pc:spChg>
        <pc:picChg chg="add del mod">
          <ac:chgData name="Elfrid Krossbakken" userId="9e012093-0ee3-4f7b-8ab2-1d5e62e751de" providerId="ADAL" clId="{95C6037B-A4F0-1740-9AB8-383881F3144B}" dt="2024-05-15T09:46:24.134" v="13246" actId="1076"/>
          <ac:picMkLst>
            <pc:docMk/>
            <pc:sldMk cId="2420195535" sldId="286"/>
            <ac:picMk id="6" creationId="{7606A050-6BB5-D6BD-BEB5-8952481450B4}"/>
          </ac:picMkLst>
        </pc:picChg>
      </pc:sldChg>
      <pc:sldChg chg="addSp delSp modSp new mod setBg modClrScheme modAnim delDesignElem delCm chgLayout modNotesTx">
        <pc:chgData name="Elfrid Krossbakken" userId="9e012093-0ee3-4f7b-8ab2-1d5e62e751de" providerId="ADAL" clId="{95C6037B-A4F0-1740-9AB8-383881F3144B}" dt="2024-05-21T04:15:11.865" v="18678"/>
        <pc:sldMkLst>
          <pc:docMk/>
          <pc:sldMk cId="2744271672" sldId="287"/>
        </pc:sldMkLst>
        <pc:spChg chg="mod ord">
          <ac:chgData name="Elfrid Krossbakken" userId="9e012093-0ee3-4f7b-8ab2-1d5e62e751de" providerId="ADAL" clId="{95C6037B-A4F0-1740-9AB8-383881F3144B}" dt="2024-05-15T09:48:28.471" v="13261" actId="26606"/>
          <ac:spMkLst>
            <pc:docMk/>
            <pc:sldMk cId="2744271672" sldId="287"/>
            <ac:spMk id="2" creationId="{5F7BF063-E55E-8DB2-337D-C3765273718C}"/>
          </ac:spMkLst>
        </pc:spChg>
        <pc:spChg chg="mod ord">
          <ac:chgData name="Elfrid Krossbakken" userId="9e012093-0ee3-4f7b-8ab2-1d5e62e751de" providerId="ADAL" clId="{95C6037B-A4F0-1740-9AB8-383881F3144B}" dt="2024-05-15T10:09:56.132" v="14748" actId="5793"/>
          <ac:spMkLst>
            <pc:docMk/>
            <pc:sldMk cId="2744271672" sldId="287"/>
            <ac:spMk id="3" creationId="{069F6B48-0788-F868-9708-862A45F61330}"/>
          </ac:spMkLst>
        </pc:spChg>
        <pc:spChg chg="del mod">
          <ac:chgData name="Elfrid Krossbakken" userId="9e012093-0ee3-4f7b-8ab2-1d5e62e751de" providerId="ADAL" clId="{95C6037B-A4F0-1740-9AB8-383881F3144B}" dt="2024-04-26T06:18:35.202" v="3172" actId="931"/>
          <ac:spMkLst>
            <pc:docMk/>
            <pc:sldMk cId="2744271672" sldId="287"/>
            <ac:spMk id="4" creationId="{22E88064-87BA-D2A0-BA99-29BEF43287AE}"/>
          </ac:spMkLst>
        </pc:spChg>
        <pc:spChg chg="add del mod">
          <ac:chgData name="Elfrid Krossbakken" userId="9e012093-0ee3-4f7b-8ab2-1d5e62e751de" providerId="ADAL" clId="{95C6037B-A4F0-1740-9AB8-383881F3144B}" dt="2024-05-15T09:46:57.032" v="13251" actId="931"/>
          <ac:spMkLst>
            <pc:docMk/>
            <pc:sldMk cId="2744271672" sldId="287"/>
            <ac:spMk id="5" creationId="{7C4C224F-DA3A-79C0-FCFC-0861504B7DF0}"/>
          </ac:spMkLst>
        </pc:spChg>
        <pc:spChg chg="add del">
          <ac:chgData name="Elfrid Krossbakken" userId="9e012093-0ee3-4f7b-8ab2-1d5e62e751de" providerId="ADAL" clId="{95C6037B-A4F0-1740-9AB8-383881F3144B}" dt="2024-05-15T09:48:19.772" v="13260" actId="700"/>
          <ac:spMkLst>
            <pc:docMk/>
            <pc:sldMk cId="2744271672" sldId="287"/>
            <ac:spMk id="10" creationId="{D380959B-464C-9ED8-C9EB-AB6FC997C1B8}"/>
          </ac:spMkLst>
        </pc:spChg>
        <pc:spChg chg="add del">
          <ac:chgData name="Elfrid Krossbakken" userId="9e012093-0ee3-4f7b-8ab2-1d5e62e751de" providerId="ADAL" clId="{95C6037B-A4F0-1740-9AB8-383881F3144B}" dt="2024-05-15T09:47:04.983" v="13252" actId="26606"/>
          <ac:spMkLst>
            <pc:docMk/>
            <pc:sldMk cId="2744271672" sldId="287"/>
            <ac:spMk id="11" creationId="{F13C74B1-5B17-4795-BED0-7140497B445A}"/>
          </ac:spMkLst>
        </pc:spChg>
        <pc:spChg chg="add">
          <ac:chgData name="Elfrid Krossbakken" userId="9e012093-0ee3-4f7b-8ab2-1d5e62e751de" providerId="ADAL" clId="{95C6037B-A4F0-1740-9AB8-383881F3144B}" dt="2024-05-15T09:48:28.471" v="13261" actId="26606"/>
          <ac:spMkLst>
            <pc:docMk/>
            <pc:sldMk cId="2744271672" sldId="287"/>
            <ac:spMk id="12" creationId="{743AA782-23D1-4521-8CAD-47662984AA08}"/>
          </ac:spMkLst>
        </pc:spChg>
        <pc:spChg chg="add del">
          <ac:chgData name="Elfrid Krossbakken" userId="9e012093-0ee3-4f7b-8ab2-1d5e62e751de" providerId="ADAL" clId="{95C6037B-A4F0-1740-9AB8-383881F3144B}" dt="2024-05-15T09:47:04.983" v="13252" actId="26606"/>
          <ac:spMkLst>
            <pc:docMk/>
            <pc:sldMk cId="2744271672" sldId="287"/>
            <ac:spMk id="13" creationId="{D4974D33-8DC5-464E-8C6D-BE58F0669C17}"/>
          </ac:spMkLst>
        </pc:spChg>
        <pc:spChg chg="add">
          <ac:chgData name="Elfrid Krossbakken" userId="9e012093-0ee3-4f7b-8ab2-1d5e62e751de" providerId="ADAL" clId="{95C6037B-A4F0-1740-9AB8-383881F3144B}" dt="2024-05-15T09:48:28.471" v="13261" actId="26606"/>
          <ac:spMkLst>
            <pc:docMk/>
            <pc:sldMk cId="2744271672" sldId="287"/>
            <ac:spMk id="14" creationId="{71877DBC-BB60-40F0-AC93-2ACDBAAE60CE}"/>
          </ac:spMkLst>
        </pc:spChg>
        <pc:spChg chg="add del">
          <ac:chgData name="Elfrid Krossbakken" userId="9e012093-0ee3-4f7b-8ab2-1d5e62e751de" providerId="ADAL" clId="{95C6037B-A4F0-1740-9AB8-383881F3144B}" dt="2024-05-15T09:48:19.772" v="13260" actId="700"/>
          <ac:spMkLst>
            <pc:docMk/>
            <pc:sldMk cId="2744271672" sldId="287"/>
            <ac:spMk id="15" creationId="{06B83858-ED7D-57B6-6CAA-83168807C43C}"/>
          </ac:spMkLst>
        </pc:spChg>
        <pc:spChg chg="add del">
          <ac:chgData name="Elfrid Krossbakken" userId="9e012093-0ee3-4f7b-8ab2-1d5e62e751de" providerId="ADAL" clId="{95C6037B-A4F0-1740-9AB8-383881F3144B}" dt="2024-05-15T09:48:19.772" v="13260" actId="700"/>
          <ac:spMkLst>
            <pc:docMk/>
            <pc:sldMk cId="2744271672" sldId="287"/>
            <ac:spMk id="17" creationId="{FF97FFD4-A8B9-3D4D-1623-7BE467E46A6A}"/>
          </ac:spMkLst>
        </pc:spChg>
        <pc:spChg chg="add del">
          <ac:chgData name="Elfrid Krossbakken" userId="9e012093-0ee3-4f7b-8ab2-1d5e62e751de" providerId="ADAL" clId="{95C6037B-A4F0-1740-9AB8-383881F3144B}" dt="2024-05-15T09:47:30.226" v="13257" actId="700"/>
          <ac:spMkLst>
            <pc:docMk/>
            <pc:sldMk cId="2744271672" sldId="287"/>
            <ac:spMk id="18" creationId="{D380959B-464C-9ED8-C9EB-AB6FC997C1B8}"/>
          </ac:spMkLst>
        </pc:spChg>
        <pc:spChg chg="add del">
          <ac:chgData name="Elfrid Krossbakken" userId="9e012093-0ee3-4f7b-8ab2-1d5e62e751de" providerId="ADAL" clId="{95C6037B-A4F0-1740-9AB8-383881F3144B}" dt="2024-05-15T09:47:30.226" v="13257" actId="700"/>
          <ac:spMkLst>
            <pc:docMk/>
            <pc:sldMk cId="2744271672" sldId="287"/>
            <ac:spMk id="20" creationId="{06B83858-ED7D-57B6-6CAA-83168807C43C}"/>
          </ac:spMkLst>
        </pc:spChg>
        <pc:spChg chg="add del">
          <ac:chgData name="Elfrid Krossbakken" userId="9e012093-0ee3-4f7b-8ab2-1d5e62e751de" providerId="ADAL" clId="{95C6037B-A4F0-1740-9AB8-383881F3144B}" dt="2024-05-15T09:47:30.226" v="13257" actId="700"/>
          <ac:spMkLst>
            <pc:docMk/>
            <pc:sldMk cId="2744271672" sldId="287"/>
            <ac:spMk id="22" creationId="{FF97FFD4-A8B9-3D4D-1623-7BE467E46A6A}"/>
          </ac:spMkLst>
        </pc:spChg>
        <pc:picChg chg="add del mod">
          <ac:chgData name="Elfrid Krossbakken" userId="9e012093-0ee3-4f7b-8ab2-1d5e62e751de" providerId="ADAL" clId="{95C6037B-A4F0-1740-9AB8-383881F3144B}" dt="2024-05-15T09:46:36.037" v="13250" actId="21"/>
          <ac:picMkLst>
            <pc:docMk/>
            <pc:sldMk cId="2744271672" sldId="287"/>
            <ac:picMk id="6" creationId="{9969965B-83D7-9A1D-7CD3-D5A549A23556}"/>
          </ac:picMkLst>
        </pc:picChg>
        <pc:picChg chg="add mod ord">
          <ac:chgData name="Elfrid Krossbakken" userId="9e012093-0ee3-4f7b-8ab2-1d5e62e751de" providerId="ADAL" clId="{95C6037B-A4F0-1740-9AB8-383881F3144B}" dt="2024-05-15T09:48:28.471" v="13261" actId="26606"/>
          <ac:picMkLst>
            <pc:docMk/>
            <pc:sldMk cId="2744271672" sldId="287"/>
            <ac:picMk id="8" creationId="{4E3628CE-11AE-946F-C95E-3FF8A9960040}"/>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95C6037B-A4F0-1740-9AB8-383881F3144B}" dt="2024-05-21T04:15:11.865" v="18678"/>
              <pc2:cmMkLst xmlns:pc2="http://schemas.microsoft.com/office/powerpoint/2019/9/main/command">
                <pc:docMk/>
                <pc:sldMk cId="2744271672" sldId="287"/>
                <pc2:cmMk id="{A5631B82-3BCC-4965-9C1E-AB601C469276}"/>
              </pc2:cmMkLst>
            </pc226:cmChg>
          </p:ext>
        </pc:extLst>
      </pc:sldChg>
      <pc:sldChg chg="modSp new add del mod modAnim addCm modCm modNotesTx">
        <pc:chgData name="Elfrid Krossbakken" userId="9e012093-0ee3-4f7b-8ab2-1d5e62e751de" providerId="ADAL" clId="{95C6037B-A4F0-1740-9AB8-383881F3144B}" dt="2024-05-15T10:19:58.185" v="15016" actId="2696"/>
        <pc:sldMkLst>
          <pc:docMk/>
          <pc:sldMk cId="853374928" sldId="288"/>
        </pc:sldMkLst>
        <pc:spChg chg="mod">
          <ac:chgData name="Elfrid Krossbakken" userId="9e012093-0ee3-4f7b-8ab2-1d5e62e751de" providerId="ADAL" clId="{95C6037B-A4F0-1740-9AB8-383881F3144B}" dt="2024-04-26T06:38:59.705" v="3304" actId="20577"/>
          <ac:spMkLst>
            <pc:docMk/>
            <pc:sldMk cId="853374928" sldId="288"/>
            <ac:spMk id="2" creationId="{CFC9084B-01C9-7020-B20F-BD0D941DF807}"/>
          </ac:spMkLst>
        </pc:spChg>
        <pc:spChg chg="mod">
          <ac:chgData name="Elfrid Krossbakken" userId="9e012093-0ee3-4f7b-8ab2-1d5e62e751de" providerId="ADAL" clId="{95C6037B-A4F0-1740-9AB8-383881F3144B}" dt="2024-04-26T11:16:39.406" v="6470" actId="27636"/>
          <ac:spMkLst>
            <pc:docMk/>
            <pc:sldMk cId="853374928" sldId="288"/>
            <ac:spMk id="3" creationId="{C72DE097-EF13-A529-A9CE-4F28E9A63E17}"/>
          </ac:spMkLst>
        </pc:spChg>
        <pc:spChg chg="mod">
          <ac:chgData name="Elfrid Krossbakken" userId="9e012093-0ee3-4f7b-8ab2-1d5e62e751de" providerId="ADAL" clId="{95C6037B-A4F0-1740-9AB8-383881F3144B}" dt="2024-04-26T11:16:39.405" v="6469" actId="27636"/>
          <ac:spMkLst>
            <pc:docMk/>
            <pc:sldMk cId="853374928" sldId="288"/>
            <ac:spMk id="4" creationId="{4B656432-71D6-E1ED-F0B6-72CD5648E539}"/>
          </ac:spMkLst>
        </pc:spChg>
        <pc:extLst>
          <p:ext xmlns:p="http://schemas.openxmlformats.org/presentationml/2006/main" uri="{D6D511B9-2390-475A-947B-AFAB55BFBCF1}">
            <pc226:cmChg xmlns:pc226="http://schemas.microsoft.com/office/powerpoint/2022/06/main/command" chg="add">
              <pc226:chgData name="Elfrid Krossbakken" userId="9e012093-0ee3-4f7b-8ab2-1d5e62e751de" providerId="ADAL" clId="{95C6037B-A4F0-1740-9AB8-383881F3144B}" dt="2024-04-26T09:35:24.878" v="4699"/>
              <pc2:cmMkLst xmlns:pc2="http://schemas.microsoft.com/office/powerpoint/2019/9/main/command">
                <pc:docMk/>
                <pc:sldMk cId="853374928" sldId="288"/>
                <pc2:cmMk id="{56C78C62-E1B8-D54F-9E8B-B873EEBD9DC6}"/>
              </pc2:cmMkLst>
            </pc226:cmChg>
            <pc226:cmChg xmlns:pc226="http://schemas.microsoft.com/office/powerpoint/2022/06/main/command" chg="">
              <pc226:chgData name="Elfrid Krossbakken" userId="9e012093-0ee3-4f7b-8ab2-1d5e62e751de" providerId="ADAL" clId="{95C6037B-A4F0-1740-9AB8-383881F3144B}" dt="2024-05-15T10:19:25.497" v="15015"/>
              <pc2:cmMkLst xmlns:pc2="http://schemas.microsoft.com/office/powerpoint/2019/9/main/command">
                <pc:docMk/>
                <pc:sldMk cId="853374928" sldId="288"/>
                <pc2:cmMk id="{159F7BF2-1198-47F6-9E1D-48D3649F89C8}"/>
              </pc2:cmMkLst>
              <pc226:cmRplyChg chg="add">
                <pc226:chgData name="Elfrid Krossbakken" userId="9e012093-0ee3-4f7b-8ab2-1d5e62e751de" providerId="ADAL" clId="{95C6037B-A4F0-1740-9AB8-383881F3144B}" dt="2024-05-15T10:19:25.497" v="15015"/>
                <pc2:cmRplyMkLst xmlns:pc2="http://schemas.microsoft.com/office/powerpoint/2019/9/main/command">
                  <pc:docMk/>
                  <pc:sldMk cId="853374928" sldId="288"/>
                  <pc2:cmMk id="{159F7BF2-1198-47F6-9E1D-48D3649F89C8}"/>
                  <pc2:cmRplyMk id="{EAEC5237-A45F-E547-8853-5A81B83E0A07}"/>
                </pc2:cmRplyMkLst>
              </pc226:cmRplyChg>
            </pc226:cmChg>
          </p:ext>
        </pc:extLst>
      </pc:sldChg>
      <pc:sldChg chg="addSp delSp modSp new mod setBg modAnim delCm modNotesTx">
        <pc:chgData name="Elfrid Krossbakken" userId="9e012093-0ee3-4f7b-8ab2-1d5e62e751de" providerId="ADAL" clId="{95C6037B-A4F0-1740-9AB8-383881F3144B}" dt="2024-05-21T04:46:08.511" v="19009" actId="20577"/>
        <pc:sldMkLst>
          <pc:docMk/>
          <pc:sldMk cId="3385427972" sldId="289"/>
        </pc:sldMkLst>
        <pc:spChg chg="mod">
          <ac:chgData name="Elfrid Krossbakken" userId="9e012093-0ee3-4f7b-8ab2-1d5e62e751de" providerId="ADAL" clId="{95C6037B-A4F0-1740-9AB8-383881F3144B}" dt="2024-04-26T10:38:37.113" v="5708" actId="26606"/>
          <ac:spMkLst>
            <pc:docMk/>
            <pc:sldMk cId="3385427972" sldId="289"/>
            <ac:spMk id="2" creationId="{5E0F53D1-EB61-AAAD-C3FE-34B4E5E0E753}"/>
          </ac:spMkLst>
        </pc:spChg>
        <pc:spChg chg="mod">
          <ac:chgData name="Elfrid Krossbakken" userId="9e012093-0ee3-4f7b-8ab2-1d5e62e751de" providerId="ADAL" clId="{95C6037B-A4F0-1740-9AB8-383881F3144B}" dt="2024-05-21T04:46:08.511" v="19009" actId="20577"/>
          <ac:spMkLst>
            <pc:docMk/>
            <pc:sldMk cId="3385427972" sldId="289"/>
            <ac:spMk id="3" creationId="{D9AA3AC6-A3CB-9819-EFED-28D059441563}"/>
          </ac:spMkLst>
        </pc:spChg>
        <pc:spChg chg="del mod">
          <ac:chgData name="Elfrid Krossbakken" userId="9e012093-0ee3-4f7b-8ab2-1d5e62e751de" providerId="ADAL" clId="{95C6037B-A4F0-1740-9AB8-383881F3144B}" dt="2024-04-26T10:38:33.992" v="5705" actId="931"/>
          <ac:spMkLst>
            <pc:docMk/>
            <pc:sldMk cId="3385427972" sldId="289"/>
            <ac:spMk id="4" creationId="{90B8255F-D4F2-5BDA-D223-543386F4C49B}"/>
          </ac:spMkLst>
        </pc:spChg>
        <pc:spChg chg="add">
          <ac:chgData name="Elfrid Krossbakken" userId="9e012093-0ee3-4f7b-8ab2-1d5e62e751de" providerId="ADAL" clId="{95C6037B-A4F0-1740-9AB8-383881F3144B}" dt="2024-04-26T10:38:37.113" v="5708" actId="26606"/>
          <ac:spMkLst>
            <pc:docMk/>
            <pc:sldMk cId="3385427972" sldId="289"/>
            <ac:spMk id="11" creationId="{F13C74B1-5B17-4795-BED0-7140497B445A}"/>
          </ac:spMkLst>
        </pc:spChg>
        <pc:spChg chg="add">
          <ac:chgData name="Elfrid Krossbakken" userId="9e012093-0ee3-4f7b-8ab2-1d5e62e751de" providerId="ADAL" clId="{95C6037B-A4F0-1740-9AB8-383881F3144B}" dt="2024-04-26T10:38:37.113" v="5708" actId="26606"/>
          <ac:spMkLst>
            <pc:docMk/>
            <pc:sldMk cId="3385427972" sldId="289"/>
            <ac:spMk id="13" creationId="{D4974D33-8DC5-464E-8C6D-BE58F0669C17}"/>
          </ac:spMkLst>
        </pc:spChg>
        <pc:picChg chg="add mod">
          <ac:chgData name="Elfrid Krossbakken" userId="9e012093-0ee3-4f7b-8ab2-1d5e62e751de" providerId="ADAL" clId="{95C6037B-A4F0-1740-9AB8-383881F3144B}" dt="2024-04-26T10:38:37.113" v="5708" actId="26606"/>
          <ac:picMkLst>
            <pc:docMk/>
            <pc:sldMk cId="3385427972" sldId="289"/>
            <ac:picMk id="6" creationId="{2CB88799-0BE7-3605-CCAB-5ABC46743944}"/>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95C6037B-A4F0-1740-9AB8-383881F3144B}" dt="2024-05-21T04:16:54.815" v="18679"/>
              <pc2:cmMkLst xmlns:pc2="http://schemas.microsoft.com/office/powerpoint/2019/9/main/command">
                <pc:docMk/>
                <pc:sldMk cId="3385427972" sldId="289"/>
                <pc2:cmMk id="{6C7D4D86-399B-41ED-9B72-22CA56AB2892}"/>
              </pc2:cmMkLst>
            </pc226:cmChg>
          </p:ext>
        </pc:extLst>
      </pc:sldChg>
      <pc:sldChg chg="modSp new mod addCm delCm modNotesTx">
        <pc:chgData name="Elfrid Krossbakken" userId="9e012093-0ee3-4f7b-8ab2-1d5e62e751de" providerId="ADAL" clId="{95C6037B-A4F0-1740-9AB8-383881F3144B}" dt="2024-05-21T04:21:14.560" v="18850" actId="20577"/>
        <pc:sldMkLst>
          <pc:docMk/>
          <pc:sldMk cId="1759462957" sldId="290"/>
        </pc:sldMkLst>
        <pc:spChg chg="mod">
          <ac:chgData name="Elfrid Krossbakken" userId="9e012093-0ee3-4f7b-8ab2-1d5e62e751de" providerId="ADAL" clId="{95C6037B-A4F0-1740-9AB8-383881F3144B}" dt="2024-04-26T06:39:22.895" v="3321" actId="20577"/>
          <ac:spMkLst>
            <pc:docMk/>
            <pc:sldMk cId="1759462957" sldId="290"/>
            <ac:spMk id="2" creationId="{B76B5C0F-6A6E-ED39-5C47-25E82E8D6009}"/>
          </ac:spMkLst>
        </pc:spChg>
        <pc:spChg chg="mod">
          <ac:chgData name="Elfrid Krossbakken" userId="9e012093-0ee3-4f7b-8ab2-1d5e62e751de" providerId="ADAL" clId="{95C6037B-A4F0-1740-9AB8-383881F3144B}" dt="2024-04-26T11:31:09.168" v="6483" actId="313"/>
          <ac:spMkLst>
            <pc:docMk/>
            <pc:sldMk cId="1759462957" sldId="290"/>
            <ac:spMk id="3" creationId="{4E79ACC2-8219-8DBF-437C-55582A8ACDEC}"/>
          </ac:spMkLst>
        </pc:spChg>
        <pc:extLst>
          <p:ext xmlns:p="http://schemas.openxmlformats.org/presentationml/2006/main" uri="{D6D511B9-2390-475A-947B-AFAB55BFBCF1}">
            <pc226:cmChg xmlns:pc226="http://schemas.microsoft.com/office/powerpoint/2022/06/main/command" chg="add del">
              <pc226:chgData name="Elfrid Krossbakken" userId="9e012093-0ee3-4f7b-8ab2-1d5e62e751de" providerId="ADAL" clId="{95C6037B-A4F0-1740-9AB8-383881F3144B}" dt="2024-05-21T04:20:28.829" v="18776"/>
              <pc2:cmMkLst xmlns:pc2="http://schemas.microsoft.com/office/powerpoint/2019/9/main/command">
                <pc:docMk/>
                <pc:sldMk cId="1759462957" sldId="290"/>
                <pc2:cmMk id="{55388D74-617A-7249-BD52-F301B5CD7C81}"/>
              </pc2:cmMkLst>
            </pc226:cmChg>
          </p:ext>
        </pc:extLst>
      </pc:sldChg>
      <pc:sldChg chg="new del">
        <pc:chgData name="Elfrid Krossbakken" userId="9e012093-0ee3-4f7b-8ab2-1d5e62e751de" providerId="ADAL" clId="{95C6037B-A4F0-1740-9AB8-383881F3144B}" dt="2024-04-26T11:38:59.869" v="6826" actId="2696"/>
        <pc:sldMkLst>
          <pc:docMk/>
          <pc:sldMk cId="205561567" sldId="291"/>
        </pc:sldMkLst>
      </pc:sldChg>
      <pc:sldChg chg="addSp delSp modSp new del modAnim modNotesTx">
        <pc:chgData name="Elfrid Krossbakken" userId="9e012093-0ee3-4f7b-8ab2-1d5e62e751de" providerId="ADAL" clId="{95C6037B-A4F0-1740-9AB8-383881F3144B}" dt="2024-04-26T11:38:59.876" v="6827" actId="2696"/>
        <pc:sldMkLst>
          <pc:docMk/>
          <pc:sldMk cId="2139647700" sldId="292"/>
        </pc:sldMkLst>
        <pc:spChg chg="del">
          <ac:chgData name="Elfrid Krossbakken" userId="9e012093-0ee3-4f7b-8ab2-1d5e62e751de" providerId="ADAL" clId="{95C6037B-A4F0-1740-9AB8-383881F3144B}" dt="2024-04-26T06:44:29.547" v="3349"/>
          <ac:spMkLst>
            <pc:docMk/>
            <pc:sldMk cId="2139647700" sldId="292"/>
            <ac:spMk id="3" creationId="{DC1E31EE-205B-6150-D209-1ECED5E94CCF}"/>
          </ac:spMkLst>
        </pc:spChg>
        <pc:picChg chg="add mod">
          <ac:chgData name="Elfrid Krossbakken" userId="9e012093-0ee3-4f7b-8ab2-1d5e62e751de" providerId="ADAL" clId="{95C6037B-A4F0-1740-9AB8-383881F3144B}" dt="2024-04-26T06:44:29.547" v="3349"/>
          <ac:picMkLst>
            <pc:docMk/>
            <pc:sldMk cId="2139647700" sldId="292"/>
            <ac:picMk id="4" creationId="{A3123FAE-3377-58AD-844B-8673439767C9}"/>
          </ac:picMkLst>
        </pc:picChg>
      </pc:sldChg>
      <pc:sldChg chg="modSp new mod addCm delCm modNotesTx">
        <pc:chgData name="Elfrid Krossbakken" userId="9e012093-0ee3-4f7b-8ab2-1d5e62e751de" providerId="ADAL" clId="{95C6037B-A4F0-1740-9AB8-383881F3144B}" dt="2024-05-21T04:09:22.832" v="18368" actId="20577"/>
        <pc:sldMkLst>
          <pc:docMk/>
          <pc:sldMk cId="1297177888" sldId="293"/>
        </pc:sldMkLst>
        <pc:spChg chg="mod">
          <ac:chgData name="Elfrid Krossbakken" userId="9e012093-0ee3-4f7b-8ab2-1d5e62e751de" providerId="ADAL" clId="{95C6037B-A4F0-1740-9AB8-383881F3144B}" dt="2024-04-26T11:10:48.329" v="6209" actId="20577"/>
          <ac:spMkLst>
            <pc:docMk/>
            <pc:sldMk cId="1297177888" sldId="293"/>
            <ac:spMk id="2" creationId="{9BC91331-56CD-F1F0-F651-FBB5C102E138}"/>
          </ac:spMkLst>
        </pc:spChg>
        <pc:spChg chg="mod">
          <ac:chgData name="Elfrid Krossbakken" userId="9e012093-0ee3-4f7b-8ab2-1d5e62e751de" providerId="ADAL" clId="{95C6037B-A4F0-1740-9AB8-383881F3144B}" dt="2024-05-15T09:29:09.206" v="12483" actId="20577"/>
          <ac:spMkLst>
            <pc:docMk/>
            <pc:sldMk cId="1297177888" sldId="293"/>
            <ac:spMk id="3" creationId="{86B809DD-96D9-D084-07BC-321CB8A15069}"/>
          </ac:spMkLst>
        </pc:sp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95C6037B-A4F0-1740-9AB8-383881F3144B}" dt="2024-05-21T04:08:22.650" v="18356"/>
              <pc2:cmMkLst xmlns:pc2="http://schemas.microsoft.com/office/powerpoint/2019/9/main/command">
                <pc:docMk/>
                <pc:sldMk cId="1297177888" sldId="293"/>
                <pc2:cmMk id="{77D00236-7F50-4F2E-A9C7-43066207D062}"/>
              </pc2:cmMkLst>
            </pc226:cmChg>
            <pc226:cmChg xmlns:pc226="http://schemas.microsoft.com/office/powerpoint/2022/06/main/command" chg="add">
              <pc226:chgData name="Elfrid Krossbakken" userId="9e012093-0ee3-4f7b-8ab2-1d5e62e751de" providerId="ADAL" clId="{95C6037B-A4F0-1740-9AB8-383881F3144B}" dt="2024-04-26T09:30:56.133" v="4339"/>
              <pc2:cmMkLst xmlns:pc2="http://schemas.microsoft.com/office/powerpoint/2019/9/main/command">
                <pc:docMk/>
                <pc:sldMk cId="1297177888" sldId="293"/>
                <pc2:cmMk id="{431A499E-A2C5-0B4C-8ABF-C5FBD28F8320}"/>
              </pc2:cmMkLst>
            </pc226:cmChg>
          </p:ext>
        </pc:extLst>
      </pc:sldChg>
      <pc:sldChg chg="addSp delSp modSp new mod modClrScheme delDesignElem chgLayout">
        <pc:chgData name="Elfrid Krossbakken" userId="9e012093-0ee3-4f7b-8ab2-1d5e62e751de" providerId="ADAL" clId="{95C6037B-A4F0-1740-9AB8-383881F3144B}" dt="2024-05-21T04:25:52.811" v="18963" actId="26606"/>
        <pc:sldMkLst>
          <pc:docMk/>
          <pc:sldMk cId="2472506349" sldId="294"/>
        </pc:sldMkLst>
        <pc:spChg chg="mod ord">
          <ac:chgData name="Elfrid Krossbakken" userId="9e012093-0ee3-4f7b-8ab2-1d5e62e751de" providerId="ADAL" clId="{95C6037B-A4F0-1740-9AB8-383881F3144B}" dt="2024-05-21T04:25:52.811" v="18963" actId="26606"/>
          <ac:spMkLst>
            <pc:docMk/>
            <pc:sldMk cId="2472506349" sldId="294"/>
            <ac:spMk id="2" creationId="{BC5D5510-8CB3-6E37-21A7-13E7899DCFDB}"/>
          </ac:spMkLst>
        </pc:spChg>
        <pc:spChg chg="mod ord">
          <ac:chgData name="Elfrid Krossbakken" userId="9e012093-0ee3-4f7b-8ab2-1d5e62e751de" providerId="ADAL" clId="{95C6037B-A4F0-1740-9AB8-383881F3144B}" dt="2024-05-21T04:25:52.811" v="18963" actId="26606"/>
          <ac:spMkLst>
            <pc:docMk/>
            <pc:sldMk cId="2472506349" sldId="294"/>
            <ac:spMk id="3" creationId="{9F60AF9C-405C-D8D4-1BAB-EA52957402CE}"/>
          </ac:spMkLst>
        </pc:spChg>
        <pc:spChg chg="add del mod ord">
          <ac:chgData name="Elfrid Krossbakken" userId="9e012093-0ee3-4f7b-8ab2-1d5e62e751de" providerId="ADAL" clId="{95C6037B-A4F0-1740-9AB8-383881F3144B}" dt="2024-05-21T04:25:29.895" v="18950" actId="931"/>
          <ac:spMkLst>
            <pc:docMk/>
            <pc:sldMk cId="2472506349" sldId="294"/>
            <ac:spMk id="4" creationId="{0C73B7B7-5E22-CC38-3B3A-846853D529A1}"/>
          </ac:spMkLst>
        </pc:spChg>
        <pc:spChg chg="add del">
          <ac:chgData name="Elfrid Krossbakken" userId="9e012093-0ee3-4f7b-8ab2-1d5e62e751de" providerId="ADAL" clId="{95C6037B-A4F0-1740-9AB8-383881F3144B}" dt="2024-05-21T04:25:36.261" v="18954" actId="26606"/>
          <ac:spMkLst>
            <pc:docMk/>
            <pc:sldMk cId="2472506349" sldId="294"/>
            <ac:spMk id="11" creationId="{F13C74B1-5B17-4795-BED0-7140497B445A}"/>
          </ac:spMkLst>
        </pc:spChg>
        <pc:spChg chg="add del">
          <ac:chgData name="Elfrid Krossbakken" userId="9e012093-0ee3-4f7b-8ab2-1d5e62e751de" providerId="ADAL" clId="{95C6037B-A4F0-1740-9AB8-383881F3144B}" dt="2024-05-21T04:25:36.261" v="18954" actId="26606"/>
          <ac:spMkLst>
            <pc:docMk/>
            <pc:sldMk cId="2472506349" sldId="294"/>
            <ac:spMk id="13" creationId="{D4974D33-8DC5-464E-8C6D-BE58F0669C17}"/>
          </ac:spMkLst>
        </pc:spChg>
        <pc:spChg chg="add del">
          <ac:chgData name="Elfrid Krossbakken" userId="9e012093-0ee3-4f7b-8ab2-1d5e62e751de" providerId="ADAL" clId="{95C6037B-A4F0-1740-9AB8-383881F3144B}" dt="2024-05-21T04:25:37.404" v="18956" actId="26606"/>
          <ac:spMkLst>
            <pc:docMk/>
            <pc:sldMk cId="2472506349" sldId="294"/>
            <ac:spMk id="15" creationId="{743AA782-23D1-4521-8CAD-47662984AA08}"/>
          </ac:spMkLst>
        </pc:spChg>
        <pc:spChg chg="add del">
          <ac:chgData name="Elfrid Krossbakken" userId="9e012093-0ee3-4f7b-8ab2-1d5e62e751de" providerId="ADAL" clId="{95C6037B-A4F0-1740-9AB8-383881F3144B}" dt="2024-05-21T04:25:37.404" v="18956" actId="26606"/>
          <ac:spMkLst>
            <pc:docMk/>
            <pc:sldMk cId="2472506349" sldId="294"/>
            <ac:spMk id="16" creationId="{650D18FE-0824-4A46-B22C-A86B52E5780A}"/>
          </ac:spMkLst>
        </pc:spChg>
        <pc:spChg chg="add del">
          <ac:chgData name="Elfrid Krossbakken" userId="9e012093-0ee3-4f7b-8ab2-1d5e62e751de" providerId="ADAL" clId="{95C6037B-A4F0-1740-9AB8-383881F3144B}" dt="2024-05-21T04:25:40.710" v="18958" actId="26606"/>
          <ac:spMkLst>
            <pc:docMk/>
            <pc:sldMk cId="2472506349" sldId="294"/>
            <ac:spMk id="18" creationId="{F13C74B1-5B17-4795-BED0-7140497B445A}"/>
          </ac:spMkLst>
        </pc:spChg>
        <pc:spChg chg="add del">
          <ac:chgData name="Elfrid Krossbakken" userId="9e012093-0ee3-4f7b-8ab2-1d5e62e751de" providerId="ADAL" clId="{95C6037B-A4F0-1740-9AB8-383881F3144B}" dt="2024-05-21T04:25:40.710" v="18958" actId="26606"/>
          <ac:spMkLst>
            <pc:docMk/>
            <pc:sldMk cId="2472506349" sldId="294"/>
            <ac:spMk id="20" creationId="{D4974D33-8DC5-464E-8C6D-BE58F0669C17}"/>
          </ac:spMkLst>
        </pc:spChg>
        <pc:spChg chg="add del">
          <ac:chgData name="Elfrid Krossbakken" userId="9e012093-0ee3-4f7b-8ab2-1d5e62e751de" providerId="ADAL" clId="{95C6037B-A4F0-1740-9AB8-383881F3144B}" dt="2024-05-21T04:25:47.352" v="18960" actId="26606"/>
          <ac:spMkLst>
            <pc:docMk/>
            <pc:sldMk cId="2472506349" sldId="294"/>
            <ac:spMk id="22" creationId="{743AA782-23D1-4521-8CAD-47662984AA08}"/>
          </ac:spMkLst>
        </pc:spChg>
        <pc:spChg chg="add del">
          <ac:chgData name="Elfrid Krossbakken" userId="9e012093-0ee3-4f7b-8ab2-1d5e62e751de" providerId="ADAL" clId="{95C6037B-A4F0-1740-9AB8-383881F3144B}" dt="2024-05-21T04:25:47.352" v="18960" actId="26606"/>
          <ac:spMkLst>
            <pc:docMk/>
            <pc:sldMk cId="2472506349" sldId="294"/>
            <ac:spMk id="24" creationId="{71877DBC-BB60-40F0-AC93-2ACDBAAE60CE}"/>
          </ac:spMkLst>
        </pc:spChg>
        <pc:spChg chg="add del">
          <ac:chgData name="Elfrid Krossbakken" userId="9e012093-0ee3-4f7b-8ab2-1d5e62e751de" providerId="ADAL" clId="{95C6037B-A4F0-1740-9AB8-383881F3144B}" dt="2024-05-21T04:25:52.805" v="18962" actId="26606"/>
          <ac:spMkLst>
            <pc:docMk/>
            <pc:sldMk cId="2472506349" sldId="294"/>
            <ac:spMk id="26" creationId="{F13C74B1-5B17-4795-BED0-7140497B445A}"/>
          </ac:spMkLst>
        </pc:spChg>
        <pc:spChg chg="add del">
          <ac:chgData name="Elfrid Krossbakken" userId="9e012093-0ee3-4f7b-8ab2-1d5e62e751de" providerId="ADAL" clId="{95C6037B-A4F0-1740-9AB8-383881F3144B}" dt="2024-05-21T04:25:52.805" v="18962" actId="26606"/>
          <ac:spMkLst>
            <pc:docMk/>
            <pc:sldMk cId="2472506349" sldId="294"/>
            <ac:spMk id="27" creationId="{D4974D33-8DC5-464E-8C6D-BE58F0669C17}"/>
          </ac:spMkLst>
        </pc:spChg>
        <pc:spChg chg="add">
          <ac:chgData name="Elfrid Krossbakken" userId="9e012093-0ee3-4f7b-8ab2-1d5e62e751de" providerId="ADAL" clId="{95C6037B-A4F0-1740-9AB8-383881F3144B}" dt="2024-05-21T04:25:52.811" v="18963" actId="26606"/>
          <ac:spMkLst>
            <pc:docMk/>
            <pc:sldMk cId="2472506349" sldId="294"/>
            <ac:spMk id="29" creationId="{743AA782-23D1-4521-8CAD-47662984AA08}"/>
          </ac:spMkLst>
        </pc:spChg>
        <pc:spChg chg="add">
          <ac:chgData name="Elfrid Krossbakken" userId="9e012093-0ee3-4f7b-8ab2-1d5e62e751de" providerId="ADAL" clId="{95C6037B-A4F0-1740-9AB8-383881F3144B}" dt="2024-05-21T04:25:52.811" v="18963" actId="26606"/>
          <ac:spMkLst>
            <pc:docMk/>
            <pc:sldMk cId="2472506349" sldId="294"/>
            <ac:spMk id="30" creationId="{650D18FE-0824-4A46-B22C-A86B52E5780A}"/>
          </ac:spMkLst>
        </pc:spChg>
        <pc:picChg chg="add mod">
          <ac:chgData name="Elfrid Krossbakken" userId="9e012093-0ee3-4f7b-8ab2-1d5e62e751de" providerId="ADAL" clId="{95C6037B-A4F0-1740-9AB8-383881F3144B}" dt="2024-05-21T04:25:52.811" v="18963" actId="26606"/>
          <ac:picMkLst>
            <pc:docMk/>
            <pc:sldMk cId="2472506349" sldId="294"/>
            <ac:picMk id="6" creationId="{B0B46B70-1F65-2F06-FDE5-63CF756A0C06}"/>
          </ac:picMkLst>
        </pc:picChg>
        <pc:cxnChg chg="del">
          <ac:chgData name="Elfrid Krossbakken" userId="9e012093-0ee3-4f7b-8ab2-1d5e62e751de" providerId="ADAL" clId="{95C6037B-A4F0-1740-9AB8-383881F3144B}" dt="2024-05-21T04:24:24.474" v="18949" actId="700"/>
          <ac:cxnSpMkLst>
            <pc:docMk/>
            <pc:sldMk cId="2472506349" sldId="294"/>
            <ac:cxnSpMk id="25" creationId="{00CD8E7C-C23B-A3B9-B18A-838AED877A40}"/>
          </ac:cxnSpMkLst>
        </pc:cxnChg>
      </pc:sldChg>
      <pc:sldChg chg="modSp new mod modAnim addCm modNotesTx">
        <pc:chgData name="Elfrid Krossbakken" userId="9e012093-0ee3-4f7b-8ab2-1d5e62e751de" providerId="ADAL" clId="{95C6037B-A4F0-1740-9AB8-383881F3144B}" dt="2024-04-26T11:17:53.499" v="6477"/>
        <pc:sldMkLst>
          <pc:docMk/>
          <pc:sldMk cId="4172287411" sldId="295"/>
        </pc:sldMkLst>
        <pc:spChg chg="mod">
          <ac:chgData name="Elfrid Krossbakken" userId="9e012093-0ee3-4f7b-8ab2-1d5e62e751de" providerId="ADAL" clId="{95C6037B-A4F0-1740-9AB8-383881F3144B}" dt="2024-04-26T10:36:12.470" v="5521" actId="20577"/>
          <ac:spMkLst>
            <pc:docMk/>
            <pc:sldMk cId="4172287411" sldId="295"/>
            <ac:spMk id="2" creationId="{D7FBA9BC-1826-A774-96CB-6BEC1382DC50}"/>
          </ac:spMkLst>
        </pc:spChg>
        <pc:spChg chg="mod">
          <ac:chgData name="Elfrid Krossbakken" userId="9e012093-0ee3-4f7b-8ab2-1d5e62e751de" providerId="ADAL" clId="{95C6037B-A4F0-1740-9AB8-383881F3144B}" dt="2024-04-26T11:17:20.569" v="6471" actId="5793"/>
          <ac:spMkLst>
            <pc:docMk/>
            <pc:sldMk cId="4172287411" sldId="295"/>
            <ac:spMk id="3" creationId="{73D688B2-A5A3-C6E3-060F-E954A9A64F3E}"/>
          </ac:spMkLst>
        </pc:spChg>
        <pc:extLst>
          <p:ext xmlns:p="http://schemas.openxmlformats.org/presentationml/2006/main" uri="{D6D511B9-2390-475A-947B-AFAB55BFBCF1}">
            <pc226:cmChg xmlns:pc226="http://schemas.microsoft.com/office/powerpoint/2022/06/main/command" chg="add">
              <pc226:chgData name="Elfrid Krossbakken" userId="9e012093-0ee3-4f7b-8ab2-1d5e62e751de" providerId="ADAL" clId="{95C6037B-A4F0-1740-9AB8-383881F3144B}" dt="2024-04-26T10:40:31.551" v="5709"/>
              <pc2:cmMkLst xmlns:pc2="http://schemas.microsoft.com/office/powerpoint/2019/9/main/command">
                <pc:docMk/>
                <pc:sldMk cId="4172287411" sldId="295"/>
                <pc2:cmMk id="{5A3BB64E-4FA3-AA45-BBF1-1B00D412C17E}"/>
              </pc2:cmMkLst>
            </pc226:cmChg>
          </p:ext>
        </pc:extLst>
      </pc:sldChg>
      <pc:sldChg chg="addSp delSp modSp new mod ord setBg modAnim delCm modNotesTx">
        <pc:chgData name="Elfrid Krossbakken" userId="9e012093-0ee3-4f7b-8ab2-1d5e62e751de" providerId="ADAL" clId="{95C6037B-A4F0-1740-9AB8-383881F3144B}" dt="2024-05-21T04:09:40.404" v="18369"/>
        <pc:sldMkLst>
          <pc:docMk/>
          <pc:sldMk cId="810512967" sldId="296"/>
        </pc:sldMkLst>
        <pc:spChg chg="mod">
          <ac:chgData name="Elfrid Krossbakken" userId="9e012093-0ee3-4f7b-8ab2-1d5e62e751de" providerId="ADAL" clId="{95C6037B-A4F0-1740-9AB8-383881F3144B}" dt="2024-04-26T11:08:49.335" v="6184" actId="26606"/>
          <ac:spMkLst>
            <pc:docMk/>
            <pc:sldMk cId="810512967" sldId="296"/>
            <ac:spMk id="2" creationId="{ED2881D3-F34B-56FF-2BA7-35B79C6ED716}"/>
          </ac:spMkLst>
        </pc:spChg>
        <pc:spChg chg="mod">
          <ac:chgData name="Elfrid Krossbakken" userId="9e012093-0ee3-4f7b-8ab2-1d5e62e751de" providerId="ADAL" clId="{95C6037B-A4F0-1740-9AB8-383881F3144B}" dt="2024-04-26T11:08:49.335" v="6184" actId="26606"/>
          <ac:spMkLst>
            <pc:docMk/>
            <pc:sldMk cId="810512967" sldId="296"/>
            <ac:spMk id="3" creationId="{F3683760-6021-6A9C-C071-6A2FD5E52BEE}"/>
          </ac:spMkLst>
        </pc:spChg>
        <pc:spChg chg="del">
          <ac:chgData name="Elfrid Krossbakken" userId="9e012093-0ee3-4f7b-8ab2-1d5e62e751de" providerId="ADAL" clId="{95C6037B-A4F0-1740-9AB8-383881F3144B}" dt="2024-04-26T11:06:22.308" v="5921" actId="931"/>
          <ac:spMkLst>
            <pc:docMk/>
            <pc:sldMk cId="810512967" sldId="296"/>
            <ac:spMk id="4" creationId="{5F446836-F3E5-2D3C-0B07-51EFB736E920}"/>
          </ac:spMkLst>
        </pc:spChg>
        <pc:spChg chg="add del">
          <ac:chgData name="Elfrid Krossbakken" userId="9e012093-0ee3-4f7b-8ab2-1d5e62e751de" providerId="ADAL" clId="{95C6037B-A4F0-1740-9AB8-383881F3144B}" dt="2024-04-26T11:08:49.335" v="6184" actId="26606"/>
          <ac:spMkLst>
            <pc:docMk/>
            <pc:sldMk cId="810512967" sldId="296"/>
            <ac:spMk id="11" creationId="{F13C74B1-5B17-4795-BED0-7140497B445A}"/>
          </ac:spMkLst>
        </pc:spChg>
        <pc:spChg chg="add del">
          <ac:chgData name="Elfrid Krossbakken" userId="9e012093-0ee3-4f7b-8ab2-1d5e62e751de" providerId="ADAL" clId="{95C6037B-A4F0-1740-9AB8-383881F3144B}" dt="2024-04-26T11:08:49.335" v="6184" actId="26606"/>
          <ac:spMkLst>
            <pc:docMk/>
            <pc:sldMk cId="810512967" sldId="296"/>
            <ac:spMk id="13" creationId="{D4974D33-8DC5-464E-8C6D-BE58F0669C17}"/>
          </ac:spMkLst>
        </pc:spChg>
        <pc:spChg chg="add">
          <ac:chgData name="Elfrid Krossbakken" userId="9e012093-0ee3-4f7b-8ab2-1d5e62e751de" providerId="ADAL" clId="{95C6037B-A4F0-1740-9AB8-383881F3144B}" dt="2024-04-26T11:08:49.335" v="6184" actId="26606"/>
          <ac:spMkLst>
            <pc:docMk/>
            <pc:sldMk cId="810512967" sldId="296"/>
            <ac:spMk id="18" creationId="{F13C74B1-5B17-4795-BED0-7140497B445A}"/>
          </ac:spMkLst>
        </pc:spChg>
        <pc:spChg chg="add">
          <ac:chgData name="Elfrid Krossbakken" userId="9e012093-0ee3-4f7b-8ab2-1d5e62e751de" providerId="ADAL" clId="{95C6037B-A4F0-1740-9AB8-383881F3144B}" dt="2024-04-26T11:08:49.335" v="6184" actId="26606"/>
          <ac:spMkLst>
            <pc:docMk/>
            <pc:sldMk cId="810512967" sldId="296"/>
            <ac:spMk id="20" creationId="{D4974D33-8DC5-464E-8C6D-BE58F0669C17}"/>
          </ac:spMkLst>
        </pc:spChg>
        <pc:picChg chg="add mod">
          <ac:chgData name="Elfrid Krossbakken" userId="9e012093-0ee3-4f7b-8ab2-1d5e62e751de" providerId="ADAL" clId="{95C6037B-A4F0-1740-9AB8-383881F3144B}" dt="2024-04-26T11:06:24.862" v="5924" actId="26606"/>
          <ac:picMkLst>
            <pc:docMk/>
            <pc:sldMk cId="810512967" sldId="296"/>
            <ac:picMk id="6" creationId="{20791834-0D7A-E731-AD57-AA6B38FCCFB2}"/>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95C6037B-A4F0-1740-9AB8-383881F3144B}" dt="2024-05-21T04:09:40.404" v="18369"/>
              <pc2:cmMkLst xmlns:pc2="http://schemas.microsoft.com/office/powerpoint/2019/9/main/command">
                <pc:docMk/>
                <pc:sldMk cId="810512967" sldId="296"/>
                <pc2:cmMk id="{3500F8CA-CD9A-4B59-B793-ABBCB8C77954}"/>
              </pc2:cmMkLst>
            </pc226:cmChg>
          </p:ext>
        </pc:extLst>
      </pc:sldChg>
      <pc:sldChg chg="addSp delSp modSp new mod setBg addCm delCm modNotesTx">
        <pc:chgData name="Elfrid Krossbakken" userId="9e012093-0ee3-4f7b-8ab2-1d5e62e751de" providerId="ADAL" clId="{95C6037B-A4F0-1740-9AB8-383881F3144B}" dt="2024-05-21T04:19:46.029" v="18775"/>
        <pc:sldMkLst>
          <pc:docMk/>
          <pc:sldMk cId="2502868559" sldId="297"/>
        </pc:sldMkLst>
        <pc:spChg chg="mod">
          <ac:chgData name="Elfrid Krossbakken" userId="9e012093-0ee3-4f7b-8ab2-1d5e62e751de" providerId="ADAL" clId="{95C6037B-A4F0-1740-9AB8-383881F3144B}" dt="2024-04-26T11:30:04.791" v="6481" actId="26606"/>
          <ac:spMkLst>
            <pc:docMk/>
            <pc:sldMk cId="2502868559" sldId="297"/>
            <ac:spMk id="2" creationId="{303402B6-C3BA-EADE-5B0E-8F37AA691301}"/>
          </ac:spMkLst>
        </pc:spChg>
        <pc:spChg chg="mod">
          <ac:chgData name="Elfrid Krossbakken" userId="9e012093-0ee3-4f7b-8ab2-1d5e62e751de" providerId="ADAL" clId="{95C6037B-A4F0-1740-9AB8-383881F3144B}" dt="2024-04-26T11:30:04.791" v="6481" actId="26606"/>
          <ac:spMkLst>
            <pc:docMk/>
            <pc:sldMk cId="2502868559" sldId="297"/>
            <ac:spMk id="3" creationId="{2DE54526-2369-A9F3-AD49-2B511F8C4724}"/>
          </ac:spMkLst>
        </pc:spChg>
        <pc:spChg chg="del">
          <ac:chgData name="Elfrid Krossbakken" userId="9e012093-0ee3-4f7b-8ab2-1d5e62e751de" providerId="ADAL" clId="{95C6037B-A4F0-1740-9AB8-383881F3144B}" dt="2024-04-26T11:29:59.365" v="6478" actId="931"/>
          <ac:spMkLst>
            <pc:docMk/>
            <pc:sldMk cId="2502868559" sldId="297"/>
            <ac:spMk id="4" creationId="{1B342DCB-2A96-2ACA-F06D-CED9F5B7B44F}"/>
          </ac:spMkLst>
        </pc:spChg>
        <pc:spChg chg="add">
          <ac:chgData name="Elfrid Krossbakken" userId="9e012093-0ee3-4f7b-8ab2-1d5e62e751de" providerId="ADAL" clId="{95C6037B-A4F0-1740-9AB8-383881F3144B}" dt="2024-04-26T11:30:04.791" v="6481" actId="26606"/>
          <ac:spMkLst>
            <pc:docMk/>
            <pc:sldMk cId="2502868559" sldId="297"/>
            <ac:spMk id="11" creationId="{F13C74B1-5B17-4795-BED0-7140497B445A}"/>
          </ac:spMkLst>
        </pc:spChg>
        <pc:spChg chg="add">
          <ac:chgData name="Elfrid Krossbakken" userId="9e012093-0ee3-4f7b-8ab2-1d5e62e751de" providerId="ADAL" clId="{95C6037B-A4F0-1740-9AB8-383881F3144B}" dt="2024-04-26T11:30:04.791" v="6481" actId="26606"/>
          <ac:spMkLst>
            <pc:docMk/>
            <pc:sldMk cId="2502868559" sldId="297"/>
            <ac:spMk id="13" creationId="{D4974D33-8DC5-464E-8C6D-BE58F0669C17}"/>
          </ac:spMkLst>
        </pc:spChg>
        <pc:picChg chg="add mod">
          <ac:chgData name="Elfrid Krossbakken" userId="9e012093-0ee3-4f7b-8ab2-1d5e62e751de" providerId="ADAL" clId="{95C6037B-A4F0-1740-9AB8-383881F3144B}" dt="2024-04-26T11:30:04.791" v="6481" actId="26606"/>
          <ac:picMkLst>
            <pc:docMk/>
            <pc:sldMk cId="2502868559" sldId="297"/>
            <ac:picMk id="6" creationId="{D24978E1-AF0C-3EB6-FD09-E844002EF9FF}"/>
          </ac:picMkLst>
        </pc:picChg>
        <pc:extLst>
          <p:ext xmlns:p="http://schemas.openxmlformats.org/presentationml/2006/main" uri="{D6D511B9-2390-475A-947B-AFAB55BFBCF1}">
            <pc226:cmChg xmlns:pc226="http://schemas.microsoft.com/office/powerpoint/2022/06/main/command" chg="add del">
              <pc226:chgData name="Elfrid Krossbakken" userId="9e012093-0ee3-4f7b-8ab2-1d5e62e751de" providerId="ADAL" clId="{95C6037B-A4F0-1740-9AB8-383881F3144B}" dt="2024-05-21T04:19:46.029" v="18775"/>
              <pc2:cmMkLst xmlns:pc2="http://schemas.microsoft.com/office/powerpoint/2019/9/main/command">
                <pc:docMk/>
                <pc:sldMk cId="2502868559" sldId="297"/>
                <pc2:cmMk id="{89D375B5-C705-664E-BBC0-9164970997D9}"/>
              </pc2:cmMkLst>
            </pc226:cmChg>
          </p:ext>
        </pc:extLst>
      </pc:sldChg>
      <pc:sldChg chg="modSp new mod addCm delCm modNotesTx">
        <pc:chgData name="Elfrid Krossbakken" userId="9e012093-0ee3-4f7b-8ab2-1d5e62e751de" providerId="ADAL" clId="{95C6037B-A4F0-1740-9AB8-383881F3144B}" dt="2024-05-21T04:21:52.096" v="18948"/>
        <pc:sldMkLst>
          <pc:docMk/>
          <pc:sldMk cId="3088286253" sldId="298"/>
        </pc:sldMkLst>
        <pc:spChg chg="mod">
          <ac:chgData name="Elfrid Krossbakken" userId="9e012093-0ee3-4f7b-8ab2-1d5e62e751de" providerId="ADAL" clId="{95C6037B-A4F0-1740-9AB8-383881F3144B}" dt="2024-04-26T11:31:33.611" v="6532" actId="20577"/>
          <ac:spMkLst>
            <pc:docMk/>
            <pc:sldMk cId="3088286253" sldId="298"/>
            <ac:spMk id="2" creationId="{733D0601-BFC8-DFEC-7A25-2EEC255E2473}"/>
          </ac:spMkLst>
        </pc:spChg>
        <pc:spChg chg="mod">
          <ac:chgData name="Elfrid Krossbakken" userId="9e012093-0ee3-4f7b-8ab2-1d5e62e751de" providerId="ADAL" clId="{95C6037B-A4F0-1740-9AB8-383881F3144B}" dt="2024-04-26T11:32:58.904" v="6777" actId="20577"/>
          <ac:spMkLst>
            <pc:docMk/>
            <pc:sldMk cId="3088286253" sldId="298"/>
            <ac:spMk id="3" creationId="{18C7042C-826D-42E0-5430-8DCB7D056BDE}"/>
          </ac:spMkLst>
        </pc:spChg>
        <pc:spChg chg="mod">
          <ac:chgData name="Elfrid Krossbakken" userId="9e012093-0ee3-4f7b-8ab2-1d5e62e751de" providerId="ADAL" clId="{95C6037B-A4F0-1740-9AB8-383881F3144B}" dt="2024-04-26T11:32:56.329" v="6761" actId="27636"/>
          <ac:spMkLst>
            <pc:docMk/>
            <pc:sldMk cId="3088286253" sldId="298"/>
            <ac:spMk id="4" creationId="{0C44987C-D99D-FB2A-4708-EEBF57691305}"/>
          </ac:spMkLst>
        </pc:spChg>
        <pc:extLst>
          <p:ext xmlns:p="http://schemas.openxmlformats.org/presentationml/2006/main" uri="{D6D511B9-2390-475A-947B-AFAB55BFBCF1}">
            <pc226:cmChg xmlns:pc226="http://schemas.microsoft.com/office/powerpoint/2022/06/main/command" chg="add del">
              <pc226:chgData name="Elfrid Krossbakken" userId="9e012093-0ee3-4f7b-8ab2-1d5e62e751de" providerId="ADAL" clId="{95C6037B-A4F0-1740-9AB8-383881F3144B}" dt="2024-05-21T04:21:52.096" v="18948"/>
              <pc2:cmMkLst xmlns:pc2="http://schemas.microsoft.com/office/powerpoint/2019/9/main/command">
                <pc:docMk/>
                <pc:sldMk cId="3088286253" sldId="298"/>
                <pc2:cmMk id="{36BBDDB0-15F2-434E-811F-119AC1414A96}"/>
              </pc2:cmMkLst>
            </pc226:cmChg>
          </p:ext>
        </pc:extLst>
      </pc:sldChg>
      <pc:sldChg chg="modSp new mod modNotesTx">
        <pc:chgData name="Elfrid Krossbakken" userId="9e012093-0ee3-4f7b-8ab2-1d5e62e751de" providerId="ADAL" clId="{95C6037B-A4F0-1740-9AB8-383881F3144B}" dt="2024-05-21T04:43:57.899" v="19002" actId="20577"/>
        <pc:sldMkLst>
          <pc:docMk/>
          <pc:sldMk cId="92514699" sldId="299"/>
        </pc:sldMkLst>
        <pc:spChg chg="mod">
          <ac:chgData name="Elfrid Krossbakken" userId="9e012093-0ee3-4f7b-8ab2-1d5e62e751de" providerId="ADAL" clId="{95C6037B-A4F0-1740-9AB8-383881F3144B}" dt="2024-04-26T11:37:27.327" v="6816" actId="20577"/>
          <ac:spMkLst>
            <pc:docMk/>
            <pc:sldMk cId="92514699" sldId="299"/>
            <ac:spMk id="2" creationId="{568495D4-DECD-2AD6-2D1C-F4EC76B4B3DF}"/>
          </ac:spMkLst>
        </pc:spChg>
        <pc:spChg chg="mod">
          <ac:chgData name="Elfrid Krossbakken" userId="9e012093-0ee3-4f7b-8ab2-1d5e62e751de" providerId="ADAL" clId="{95C6037B-A4F0-1740-9AB8-383881F3144B}" dt="2024-05-21T04:43:57.899" v="19002" actId="20577"/>
          <ac:spMkLst>
            <pc:docMk/>
            <pc:sldMk cId="92514699" sldId="299"/>
            <ac:spMk id="3" creationId="{29196B66-E60A-F265-5E3D-244402ADC425}"/>
          </ac:spMkLst>
        </pc:spChg>
      </pc:sldChg>
      <pc:sldChg chg="delCm">
        <pc:chgData name="Elfrid Krossbakken" userId="9e012093-0ee3-4f7b-8ab2-1d5e62e751de" providerId="ADAL" clId="{95C6037B-A4F0-1740-9AB8-383881F3144B}" dt="2024-05-21T04:19:34.543" v="18774"/>
        <pc:sldMkLst>
          <pc:docMk/>
          <pc:sldMk cId="2874143273" sldId="300"/>
        </pc:sldMkLst>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95C6037B-A4F0-1740-9AB8-383881F3144B}" dt="2024-05-21T04:19:34.543" v="18774"/>
              <pc2:cmMkLst xmlns:pc2="http://schemas.microsoft.com/office/powerpoint/2019/9/main/command">
                <pc:docMk/>
                <pc:sldMk cId="2874143273" sldId="300"/>
                <pc2:cmMk id="{5AD1B63C-DE13-44A1-8028-A2CBA4274823}"/>
              </pc2:cmMkLst>
            </pc226:cmChg>
            <pc226:cmChg xmlns:pc226="http://schemas.microsoft.com/office/powerpoint/2022/06/main/command" chg="del">
              <pc226:chgData name="Elfrid Krossbakken" userId="9e012093-0ee3-4f7b-8ab2-1d5e62e751de" providerId="ADAL" clId="{95C6037B-A4F0-1740-9AB8-383881F3144B}" dt="2024-05-21T04:19:32.026" v="18773"/>
              <pc2:cmMkLst xmlns:pc2="http://schemas.microsoft.com/office/powerpoint/2019/9/main/command">
                <pc:docMk/>
                <pc:sldMk cId="2874143273" sldId="300"/>
                <pc2:cmMk id="{A1ECB05C-6B7F-4025-872D-72CFDB1AC07C}"/>
              </pc2:cmMkLst>
            </pc226:cmChg>
          </p:ext>
        </pc:extLst>
      </pc:sldChg>
      <pc:sldChg chg="delCm modNotesTx">
        <pc:chgData name="Elfrid Krossbakken" userId="9e012093-0ee3-4f7b-8ab2-1d5e62e751de" providerId="ADAL" clId="{95C6037B-A4F0-1740-9AB8-383881F3144B}" dt="2024-05-21T04:18:53.680" v="18772" actId="20577"/>
        <pc:sldMkLst>
          <pc:docMk/>
          <pc:sldMk cId="4024626267" sldId="301"/>
        </pc:sldMkLst>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95C6037B-A4F0-1740-9AB8-383881F3144B}" dt="2024-05-21T04:18:26.780" v="18770"/>
              <pc2:cmMkLst xmlns:pc2="http://schemas.microsoft.com/office/powerpoint/2019/9/main/command">
                <pc:docMk/>
                <pc:sldMk cId="4024626267" sldId="301"/>
                <pc2:cmMk id="{6E5FFAE0-69D4-4001-BB25-6FDE677D1F9E}"/>
              </pc2:cmMkLst>
            </pc226:cmChg>
          </p:ext>
        </pc:extLst>
      </pc:sldChg>
      <pc:sldChg chg="delSp modSp add mod setBg modAnim delDesignElem modShow modNotesTx">
        <pc:chgData name="Elfrid Krossbakken" userId="9e012093-0ee3-4f7b-8ab2-1d5e62e751de" providerId="ADAL" clId="{95C6037B-A4F0-1740-9AB8-383881F3144B}" dt="2024-05-09T10:12:18.471" v="8410" actId="20577"/>
        <pc:sldMkLst>
          <pc:docMk/>
          <pc:sldMk cId="2131017859" sldId="302"/>
        </pc:sldMkLst>
        <pc:spChg chg="mod">
          <ac:chgData name="Elfrid Krossbakken" userId="9e012093-0ee3-4f7b-8ab2-1d5e62e751de" providerId="ADAL" clId="{95C6037B-A4F0-1740-9AB8-383881F3144B}" dt="2024-05-09T10:10:04.952" v="8202" actId="20577"/>
          <ac:spMkLst>
            <pc:docMk/>
            <pc:sldMk cId="2131017859" sldId="302"/>
            <ac:spMk id="2" creationId="{CA13EC96-2515-A195-6693-97EF733DEABF}"/>
          </ac:spMkLst>
        </pc:spChg>
        <pc:spChg chg="mod">
          <ac:chgData name="Elfrid Krossbakken" userId="9e012093-0ee3-4f7b-8ab2-1d5e62e751de" providerId="ADAL" clId="{95C6037B-A4F0-1740-9AB8-383881F3144B}" dt="2024-05-09T10:11:35.185" v="8408" actId="20577"/>
          <ac:spMkLst>
            <pc:docMk/>
            <pc:sldMk cId="2131017859" sldId="302"/>
            <ac:spMk id="3" creationId="{AE4E7DBF-E4CC-6A39-729C-1B46ED937815}"/>
          </ac:spMkLst>
        </pc:spChg>
        <pc:spChg chg="del">
          <ac:chgData name="Elfrid Krossbakken" userId="9e012093-0ee3-4f7b-8ab2-1d5e62e751de" providerId="ADAL" clId="{95C6037B-A4F0-1740-9AB8-383881F3144B}" dt="2024-05-09T10:09:30.480" v="8173"/>
          <ac:spMkLst>
            <pc:docMk/>
            <pc:sldMk cId="2131017859" sldId="302"/>
            <ac:spMk id="18" creationId="{F13C74B1-5B17-4795-BED0-7140497B445A}"/>
          </ac:spMkLst>
        </pc:spChg>
        <pc:spChg chg="del">
          <ac:chgData name="Elfrid Krossbakken" userId="9e012093-0ee3-4f7b-8ab2-1d5e62e751de" providerId="ADAL" clId="{95C6037B-A4F0-1740-9AB8-383881F3144B}" dt="2024-05-09T10:09:30.480" v="8173"/>
          <ac:spMkLst>
            <pc:docMk/>
            <pc:sldMk cId="2131017859" sldId="302"/>
            <ac:spMk id="20" creationId="{D4974D33-8DC5-464E-8C6D-BE58F0669C17}"/>
          </ac:spMkLst>
        </pc:spChg>
      </pc:sldChg>
      <pc:sldChg chg="new modNotesTx">
        <pc:chgData name="Elfrid Krossbakken" userId="9e012093-0ee3-4f7b-8ab2-1d5e62e751de" providerId="ADAL" clId="{95C6037B-A4F0-1740-9AB8-383881F3144B}" dt="2024-05-21T04:02:10.880" v="18215" actId="20577"/>
        <pc:sldMkLst>
          <pc:docMk/>
          <pc:sldMk cId="3381588320" sldId="303"/>
        </pc:sldMkLst>
      </pc:sldChg>
      <pc:sldChg chg="new del">
        <pc:chgData name="Elfrid Krossbakken" userId="9e012093-0ee3-4f7b-8ab2-1d5e62e751de" providerId="ADAL" clId="{95C6037B-A4F0-1740-9AB8-383881F3144B}" dt="2024-05-09T10:25:41.235" v="10879" actId="2696"/>
        <pc:sldMkLst>
          <pc:docMk/>
          <pc:sldMk cId="3775456891" sldId="303"/>
        </pc:sldMkLst>
      </pc:sldChg>
      <pc:sldChg chg="modAnim modNotesTx">
        <pc:chgData name="Elfrid Krossbakken" userId="9e012093-0ee3-4f7b-8ab2-1d5e62e751de" providerId="ADAL" clId="{95C6037B-A4F0-1740-9AB8-383881F3144B}" dt="2024-05-15T10:17:08.093" v="15012"/>
        <pc:sldMkLst>
          <pc:docMk/>
          <pc:sldMk cId="2065472310" sldId="304"/>
        </pc:sldMkLst>
      </pc:sldChg>
      <pc:sldChg chg="modSp mod modNotesTx">
        <pc:chgData name="Elfrid Krossbakken" userId="9e012093-0ee3-4f7b-8ab2-1d5e62e751de" providerId="ADAL" clId="{95C6037B-A4F0-1740-9AB8-383881F3144B}" dt="2024-05-21T04:01:37.663" v="18195"/>
        <pc:sldMkLst>
          <pc:docMk/>
          <pc:sldMk cId="3843949849" sldId="305"/>
        </pc:sldMkLst>
        <pc:spChg chg="mod">
          <ac:chgData name="Elfrid Krossbakken" userId="9e012093-0ee3-4f7b-8ab2-1d5e62e751de" providerId="ADAL" clId="{95C6037B-A4F0-1740-9AB8-383881F3144B}" dt="2024-05-21T04:01:29.352" v="18194" actId="20577"/>
          <ac:spMkLst>
            <pc:docMk/>
            <pc:sldMk cId="3843949849" sldId="305"/>
            <ac:spMk id="2" creationId="{00000000-0000-0000-0000-000000000000}"/>
          </ac:spMkLst>
        </pc:spChg>
      </pc:sldChg>
      <pc:sldChg chg="del">
        <pc:chgData name="Elfrid Krossbakken" userId="9e012093-0ee3-4f7b-8ab2-1d5e62e751de" providerId="ADAL" clId="{95C6037B-A4F0-1740-9AB8-383881F3144B}" dt="2024-05-21T04:01:49.079" v="18197" actId="2696"/>
        <pc:sldMkLst>
          <pc:docMk/>
          <pc:sldMk cId="1119516598" sldId="306"/>
        </pc:sldMkLst>
      </pc:sldChg>
    </pc:docChg>
  </pc:docChgLst>
  <pc:docChgLst>
    <pc:chgData name="Elfrid Krossbakken" userId="9e012093-0ee3-4f7b-8ab2-1d5e62e751de" providerId="ADAL" clId="{35C18EEC-0B67-44C9-B051-B0E0AF696179}"/>
    <pc:docChg chg="undo custSel addSld delSld modSld sldOrd">
      <pc:chgData name="Elfrid Krossbakken" userId="9e012093-0ee3-4f7b-8ab2-1d5e62e751de" providerId="ADAL" clId="{35C18EEC-0B67-44C9-B051-B0E0AF696179}" dt="2024-05-16T13:10:55.844" v="6376" actId="26606"/>
      <pc:docMkLst>
        <pc:docMk/>
      </pc:docMkLst>
      <pc:sldChg chg="addSp delSp modSp mod setBg modClrScheme delDesignElem chgLayout">
        <pc:chgData name="Elfrid Krossbakken" userId="9e012093-0ee3-4f7b-8ab2-1d5e62e751de" providerId="ADAL" clId="{35C18EEC-0B67-44C9-B051-B0E0AF696179}" dt="2024-05-16T13:06:27.461" v="6300" actId="26606"/>
        <pc:sldMkLst>
          <pc:docMk/>
          <pc:sldMk cId="4253124984" sldId="256"/>
        </pc:sldMkLst>
        <pc:spChg chg="mod ord">
          <ac:chgData name="Elfrid Krossbakken" userId="9e012093-0ee3-4f7b-8ab2-1d5e62e751de" providerId="ADAL" clId="{35C18EEC-0B67-44C9-B051-B0E0AF696179}" dt="2024-05-16T13:06:27.461" v="6300" actId="26606"/>
          <ac:spMkLst>
            <pc:docMk/>
            <pc:sldMk cId="4253124984" sldId="256"/>
            <ac:spMk id="2" creationId="{00000000-0000-0000-0000-000000000000}"/>
          </ac:spMkLst>
        </pc:spChg>
        <pc:spChg chg="mod ord">
          <ac:chgData name="Elfrid Krossbakken" userId="9e012093-0ee3-4f7b-8ab2-1d5e62e751de" providerId="ADAL" clId="{35C18EEC-0B67-44C9-B051-B0E0AF696179}" dt="2024-05-16T13:06:27.461" v="6300" actId="26606"/>
          <ac:spMkLst>
            <pc:docMk/>
            <pc:sldMk cId="4253124984" sldId="256"/>
            <ac:spMk id="3" creationId="{00000000-0000-0000-0000-000000000000}"/>
          </ac:spMkLst>
        </pc:spChg>
        <pc:spChg chg="add">
          <ac:chgData name="Elfrid Krossbakken" userId="9e012093-0ee3-4f7b-8ab2-1d5e62e751de" providerId="ADAL" clId="{35C18EEC-0B67-44C9-B051-B0E0AF696179}" dt="2024-05-16T13:06:27.461" v="6300" actId="26606"/>
          <ac:spMkLst>
            <pc:docMk/>
            <pc:sldMk cId="4253124984" sldId="256"/>
            <ac:spMk id="5" creationId="{743AA782-23D1-4521-8CAD-47662984AA08}"/>
          </ac:spMkLst>
        </pc:spChg>
        <pc:spChg chg="add">
          <ac:chgData name="Elfrid Krossbakken" userId="9e012093-0ee3-4f7b-8ab2-1d5e62e751de" providerId="ADAL" clId="{35C18EEC-0B67-44C9-B051-B0E0AF696179}" dt="2024-05-16T13:06:27.461" v="6300" actId="26606"/>
          <ac:spMkLst>
            <pc:docMk/>
            <pc:sldMk cId="4253124984" sldId="256"/>
            <ac:spMk id="6" creationId="{650D18FE-0824-4A46-B22C-A86B52E5780A}"/>
          </ac:spMkLst>
        </pc:spChg>
        <pc:spChg chg="add del">
          <ac:chgData name="Elfrid Krossbakken" userId="9e012093-0ee3-4f7b-8ab2-1d5e62e751de" providerId="ADAL" clId="{35C18EEC-0B67-44C9-B051-B0E0AF696179}" dt="2024-05-16T13:03:44.794" v="6291" actId="26606"/>
          <ac:spMkLst>
            <pc:docMk/>
            <pc:sldMk cId="4253124984" sldId="256"/>
            <ac:spMk id="8" creationId="{D038248A-211C-4EEC-8401-C761B929FB52}"/>
          </ac:spMkLst>
        </pc:spChg>
        <pc:spChg chg="add del">
          <ac:chgData name="Elfrid Krossbakken" userId="9e012093-0ee3-4f7b-8ab2-1d5e62e751de" providerId="ADAL" clId="{35C18EEC-0B67-44C9-B051-B0E0AF696179}" dt="2024-05-16T13:03:44.794" v="6291" actId="26606"/>
          <ac:spMkLst>
            <pc:docMk/>
            <pc:sldMk cId="4253124984" sldId="256"/>
            <ac:spMk id="10" creationId="{C30A849F-66D9-40C8-BEC8-35AFF8F4568F}"/>
          </ac:spMkLst>
        </pc:spChg>
        <pc:spChg chg="add del">
          <ac:chgData name="Elfrid Krossbakken" userId="9e012093-0ee3-4f7b-8ab2-1d5e62e751de" providerId="ADAL" clId="{35C18EEC-0B67-44C9-B051-B0E0AF696179}" dt="2024-05-16T13:03:50.951" v="6293" actId="700"/>
          <ac:spMkLst>
            <pc:docMk/>
            <pc:sldMk cId="4253124984" sldId="256"/>
            <ac:spMk id="24" creationId="{A7AE9375-4664-4DB2-922D-2782A6E439AC}"/>
          </ac:spMkLst>
        </pc:spChg>
        <pc:spChg chg="add del">
          <ac:chgData name="Elfrid Krossbakken" userId="9e012093-0ee3-4f7b-8ab2-1d5e62e751de" providerId="ADAL" clId="{35C18EEC-0B67-44C9-B051-B0E0AF696179}" dt="2024-05-16T13:03:50.951" v="6293" actId="700"/>
          <ac:spMkLst>
            <pc:docMk/>
            <pc:sldMk cId="4253124984" sldId="256"/>
            <ac:spMk id="26" creationId="{9DD005C1-8C51-42D6-9BEE-B9B83849743D}"/>
          </ac:spMkLst>
        </pc:spChg>
        <pc:grpChg chg="add del">
          <ac:chgData name="Elfrid Krossbakken" userId="9e012093-0ee3-4f7b-8ab2-1d5e62e751de" providerId="ADAL" clId="{35C18EEC-0B67-44C9-B051-B0E0AF696179}" dt="2024-05-16T13:03:44.794" v="6291" actId="26606"/>
          <ac:grpSpMkLst>
            <pc:docMk/>
            <pc:sldMk cId="4253124984" sldId="256"/>
            <ac:grpSpMk id="12" creationId="{04542298-A2B1-480F-A11C-A40EDD19B857}"/>
          </ac:grpSpMkLst>
        </pc:grpChg>
        <pc:grpChg chg="add del">
          <ac:chgData name="Elfrid Krossbakken" userId="9e012093-0ee3-4f7b-8ab2-1d5e62e751de" providerId="ADAL" clId="{35C18EEC-0B67-44C9-B051-B0E0AF696179}" dt="2024-05-16T13:03:44.794" v="6291" actId="26606"/>
          <ac:grpSpMkLst>
            <pc:docMk/>
            <pc:sldMk cId="4253124984" sldId="256"/>
            <ac:grpSpMk id="18" creationId="{2A5C9C35-2375-49EB-B99C-17C87D42FE7C}"/>
          </ac:grpSpMkLst>
        </pc:grpChg>
        <pc:picChg chg="add">
          <ac:chgData name="Elfrid Krossbakken" userId="9e012093-0ee3-4f7b-8ab2-1d5e62e751de" providerId="ADAL" clId="{35C18EEC-0B67-44C9-B051-B0E0AF696179}" dt="2024-05-16T13:06:27.461" v="6300" actId="26606"/>
          <ac:picMkLst>
            <pc:docMk/>
            <pc:sldMk cId="4253124984" sldId="256"/>
            <ac:picMk id="7" creationId="{2187540F-56AE-89A9-41EB-A7027DB25BD0}"/>
          </ac:picMkLst>
        </pc:picChg>
        <pc:cxnChg chg="add del">
          <ac:chgData name="Elfrid Krossbakken" userId="9e012093-0ee3-4f7b-8ab2-1d5e62e751de" providerId="ADAL" clId="{35C18EEC-0B67-44C9-B051-B0E0AF696179}" dt="2024-05-16T13:03:50.951" v="6293" actId="700"/>
          <ac:cxnSpMkLst>
            <pc:docMk/>
            <pc:sldMk cId="4253124984" sldId="256"/>
            <ac:cxnSpMk id="25" creationId="{EE504C98-6397-41C1-A8D8-2D9C4ED307E0}"/>
          </ac:cxnSpMkLst>
        </pc:cxnChg>
      </pc:sldChg>
      <pc:sldChg chg="modSp mod modNotesTx">
        <pc:chgData name="Elfrid Krossbakken" userId="9e012093-0ee3-4f7b-8ab2-1d5e62e751de" providerId="ADAL" clId="{35C18EEC-0B67-44C9-B051-B0E0AF696179}" dt="2024-05-16T10:36:04.625" v="6276" actId="20577"/>
        <pc:sldMkLst>
          <pc:docMk/>
          <pc:sldMk cId="312407591" sldId="257"/>
        </pc:sldMkLst>
        <pc:spChg chg="mod">
          <ac:chgData name="Elfrid Krossbakken" userId="9e012093-0ee3-4f7b-8ab2-1d5e62e751de" providerId="ADAL" clId="{35C18EEC-0B67-44C9-B051-B0E0AF696179}" dt="2024-05-16T10:35:45.701" v="6212" actId="20577"/>
          <ac:spMkLst>
            <pc:docMk/>
            <pc:sldMk cId="312407591" sldId="257"/>
            <ac:spMk id="14" creationId="{242E91AD-2FCB-BCA6-4528-3CF33FCCB60A}"/>
          </ac:spMkLst>
        </pc:spChg>
      </pc:sldChg>
      <pc:sldChg chg="modSp mod modNotesTx">
        <pc:chgData name="Elfrid Krossbakken" userId="9e012093-0ee3-4f7b-8ab2-1d5e62e751de" providerId="ADAL" clId="{35C18EEC-0B67-44C9-B051-B0E0AF696179}" dt="2024-05-16T10:36:32.056" v="6278" actId="20577"/>
        <pc:sldMkLst>
          <pc:docMk/>
          <pc:sldMk cId="3131674407" sldId="281"/>
        </pc:sldMkLst>
        <pc:spChg chg="mod">
          <ac:chgData name="Elfrid Krossbakken" userId="9e012093-0ee3-4f7b-8ab2-1d5e62e751de" providerId="ADAL" clId="{35C18EEC-0B67-44C9-B051-B0E0AF696179}" dt="2024-05-16T10:36:32.056" v="6278" actId="20577"/>
          <ac:spMkLst>
            <pc:docMk/>
            <pc:sldMk cId="3131674407" sldId="281"/>
            <ac:spMk id="4" creationId="{1C5A7AE9-6DC8-E972-2451-2090CD5AB730}"/>
          </ac:spMkLst>
        </pc:spChg>
      </pc:sldChg>
      <pc:sldChg chg="modNotesTx">
        <pc:chgData name="Elfrid Krossbakken" userId="9e012093-0ee3-4f7b-8ab2-1d5e62e751de" providerId="ADAL" clId="{35C18EEC-0B67-44C9-B051-B0E0AF696179}" dt="2024-05-08T08:59:36.163" v="1605" actId="20577"/>
        <pc:sldMkLst>
          <pc:docMk/>
          <pc:sldMk cId="608226585" sldId="282"/>
        </pc:sldMkLst>
      </pc:sldChg>
      <pc:sldChg chg="addSp delSp modSp mod modNotesTx">
        <pc:chgData name="Elfrid Krossbakken" userId="9e012093-0ee3-4f7b-8ab2-1d5e62e751de" providerId="ADAL" clId="{35C18EEC-0B67-44C9-B051-B0E0AF696179}" dt="2024-05-08T09:06:19.165" v="1707"/>
        <pc:sldMkLst>
          <pc:docMk/>
          <pc:sldMk cId="4199463684" sldId="283"/>
        </pc:sldMkLst>
        <pc:spChg chg="mod">
          <ac:chgData name="Elfrid Krossbakken" userId="9e012093-0ee3-4f7b-8ab2-1d5e62e751de" providerId="ADAL" clId="{35C18EEC-0B67-44C9-B051-B0E0AF696179}" dt="2024-05-08T09:04:30.364" v="1635" actId="20577"/>
          <ac:spMkLst>
            <pc:docMk/>
            <pc:sldMk cId="4199463684" sldId="283"/>
            <ac:spMk id="3" creationId="{AE4E7DBF-E4CC-6A39-729C-1B46ED937815}"/>
          </ac:spMkLst>
        </pc:spChg>
        <pc:spChg chg="add del mod">
          <ac:chgData name="Elfrid Krossbakken" userId="9e012093-0ee3-4f7b-8ab2-1d5e62e751de" providerId="ADAL" clId="{35C18EEC-0B67-44C9-B051-B0E0AF696179}" dt="2024-05-06T11:21:58.835" v="598" actId="931"/>
          <ac:spMkLst>
            <pc:docMk/>
            <pc:sldMk cId="4199463684" sldId="283"/>
            <ac:spMk id="5" creationId="{8526D55B-B88D-FCAE-7571-A5629F68928B}"/>
          </ac:spMkLst>
        </pc:spChg>
        <pc:spChg chg="del">
          <ac:chgData name="Elfrid Krossbakken" userId="9e012093-0ee3-4f7b-8ab2-1d5e62e751de" providerId="ADAL" clId="{35C18EEC-0B67-44C9-B051-B0E0AF696179}" dt="2024-05-06T11:22:01.799" v="601" actId="26606"/>
          <ac:spMkLst>
            <pc:docMk/>
            <pc:sldMk cId="4199463684" sldId="283"/>
            <ac:spMk id="11" creationId="{F13C74B1-5B17-4795-BED0-7140497B445A}"/>
          </ac:spMkLst>
        </pc:spChg>
        <pc:spChg chg="del">
          <ac:chgData name="Elfrid Krossbakken" userId="9e012093-0ee3-4f7b-8ab2-1d5e62e751de" providerId="ADAL" clId="{35C18EEC-0B67-44C9-B051-B0E0AF696179}" dt="2024-05-06T11:22:01.799" v="601" actId="26606"/>
          <ac:spMkLst>
            <pc:docMk/>
            <pc:sldMk cId="4199463684" sldId="283"/>
            <ac:spMk id="13" creationId="{D4974D33-8DC5-464E-8C6D-BE58F0669C17}"/>
          </ac:spMkLst>
        </pc:spChg>
        <pc:spChg chg="add">
          <ac:chgData name="Elfrid Krossbakken" userId="9e012093-0ee3-4f7b-8ab2-1d5e62e751de" providerId="ADAL" clId="{35C18EEC-0B67-44C9-B051-B0E0AF696179}" dt="2024-05-06T11:22:01.799" v="601" actId="26606"/>
          <ac:spMkLst>
            <pc:docMk/>
            <pc:sldMk cId="4199463684" sldId="283"/>
            <ac:spMk id="18" creationId="{F13C74B1-5B17-4795-BED0-7140497B445A}"/>
          </ac:spMkLst>
        </pc:spChg>
        <pc:spChg chg="add">
          <ac:chgData name="Elfrid Krossbakken" userId="9e012093-0ee3-4f7b-8ab2-1d5e62e751de" providerId="ADAL" clId="{35C18EEC-0B67-44C9-B051-B0E0AF696179}" dt="2024-05-06T11:22:01.799" v="601" actId="26606"/>
          <ac:spMkLst>
            <pc:docMk/>
            <pc:sldMk cId="4199463684" sldId="283"/>
            <ac:spMk id="20" creationId="{D4974D33-8DC5-464E-8C6D-BE58F0669C17}"/>
          </ac:spMkLst>
        </pc:spChg>
        <pc:picChg chg="del">
          <ac:chgData name="Elfrid Krossbakken" userId="9e012093-0ee3-4f7b-8ab2-1d5e62e751de" providerId="ADAL" clId="{35C18EEC-0B67-44C9-B051-B0E0AF696179}" dt="2024-05-06T11:21:27.320" v="597" actId="21"/>
          <ac:picMkLst>
            <pc:docMk/>
            <pc:sldMk cId="4199463684" sldId="283"/>
            <ac:picMk id="6" creationId="{D17E537C-6F80-00A4-F35D-74B3020E5E25}"/>
          </ac:picMkLst>
        </pc:picChg>
        <pc:picChg chg="add mod">
          <ac:chgData name="Elfrid Krossbakken" userId="9e012093-0ee3-4f7b-8ab2-1d5e62e751de" providerId="ADAL" clId="{35C18EEC-0B67-44C9-B051-B0E0AF696179}" dt="2024-05-06T11:22:01.799" v="601" actId="26606"/>
          <ac:picMkLst>
            <pc:docMk/>
            <pc:sldMk cId="4199463684" sldId="283"/>
            <ac:picMk id="8" creationId="{2EFBA96A-D6FA-B79C-B180-01CEB73F812B}"/>
          </ac:picMkLst>
        </pc:picChg>
      </pc:sldChg>
      <pc:sldChg chg="modAnim">
        <pc:chgData name="Elfrid Krossbakken" userId="9e012093-0ee3-4f7b-8ab2-1d5e62e751de" providerId="ADAL" clId="{35C18EEC-0B67-44C9-B051-B0E0AF696179}" dt="2024-05-06T11:32:16.065" v="602"/>
        <pc:sldMkLst>
          <pc:docMk/>
          <pc:sldMk cId="3225380124" sldId="285"/>
        </pc:sldMkLst>
      </pc:sldChg>
      <pc:sldChg chg="modSp modAnim modNotesTx">
        <pc:chgData name="Elfrid Krossbakken" userId="9e012093-0ee3-4f7b-8ab2-1d5e62e751de" providerId="ADAL" clId="{35C18EEC-0B67-44C9-B051-B0E0AF696179}" dt="2024-05-09T11:19:32.886" v="2874" actId="20577"/>
        <pc:sldMkLst>
          <pc:docMk/>
          <pc:sldMk cId="2420195535" sldId="286"/>
        </pc:sldMkLst>
        <pc:spChg chg="mod">
          <ac:chgData name="Elfrid Krossbakken" userId="9e012093-0ee3-4f7b-8ab2-1d5e62e751de" providerId="ADAL" clId="{35C18EEC-0B67-44C9-B051-B0E0AF696179}" dt="2024-05-09T11:06:03.641" v="2171" actId="20577"/>
          <ac:spMkLst>
            <pc:docMk/>
            <pc:sldMk cId="2420195535" sldId="286"/>
            <ac:spMk id="3" creationId="{51527909-0CFD-1C9A-744F-677F82C26DE3}"/>
          </ac:spMkLst>
        </pc:spChg>
      </pc:sldChg>
      <pc:sldChg chg="modSp mod modAnim modNotesTx">
        <pc:chgData name="Elfrid Krossbakken" userId="9e012093-0ee3-4f7b-8ab2-1d5e62e751de" providerId="ADAL" clId="{35C18EEC-0B67-44C9-B051-B0E0AF696179}" dt="2024-05-16T10:37:22.624" v="6280" actId="255"/>
        <pc:sldMkLst>
          <pc:docMk/>
          <pc:sldMk cId="2744271672" sldId="287"/>
        </pc:sldMkLst>
        <pc:spChg chg="mod">
          <ac:chgData name="Elfrid Krossbakken" userId="9e012093-0ee3-4f7b-8ab2-1d5e62e751de" providerId="ADAL" clId="{35C18EEC-0B67-44C9-B051-B0E0AF696179}" dt="2024-05-16T10:37:22.624" v="6280" actId="255"/>
          <ac:spMkLst>
            <pc:docMk/>
            <pc:sldMk cId="2744271672" sldId="287"/>
            <ac:spMk id="2" creationId="{5F7BF063-E55E-8DB2-337D-C3765273718C}"/>
          </ac:spMkLst>
        </pc:spChg>
        <pc:spChg chg="mod">
          <ac:chgData name="Elfrid Krossbakken" userId="9e012093-0ee3-4f7b-8ab2-1d5e62e751de" providerId="ADAL" clId="{35C18EEC-0B67-44C9-B051-B0E0AF696179}" dt="2024-05-09T11:21:02.111" v="2925" actId="20577"/>
          <ac:spMkLst>
            <pc:docMk/>
            <pc:sldMk cId="2744271672" sldId="287"/>
            <ac:spMk id="3" creationId="{069F6B48-0788-F868-9708-862A45F61330}"/>
          </ac:spMkLst>
        </pc:spChg>
        <pc:picChg chg="mod">
          <ac:chgData name="Elfrid Krossbakken" userId="9e012093-0ee3-4f7b-8ab2-1d5e62e751de" providerId="ADAL" clId="{35C18EEC-0B67-44C9-B051-B0E0AF696179}" dt="2024-04-29T11:52:09.855" v="6" actId="1076"/>
          <ac:picMkLst>
            <pc:docMk/>
            <pc:sldMk cId="2744271672" sldId="287"/>
            <ac:picMk id="6" creationId="{9969965B-83D7-9A1D-7CD3-D5A549A23556}"/>
          </ac:picMkLst>
        </pc:picChg>
      </pc:sldChg>
      <pc:sldChg chg="addSp delSp modSp mod setBg modAnim modNotesTx">
        <pc:chgData name="Elfrid Krossbakken" userId="9e012093-0ee3-4f7b-8ab2-1d5e62e751de" providerId="ADAL" clId="{35C18EEC-0B67-44C9-B051-B0E0AF696179}" dt="2024-05-10T08:39:46.863" v="5610" actId="20577"/>
        <pc:sldMkLst>
          <pc:docMk/>
          <pc:sldMk cId="853374928" sldId="288"/>
        </pc:sldMkLst>
        <pc:spChg chg="mod">
          <ac:chgData name="Elfrid Krossbakken" userId="9e012093-0ee3-4f7b-8ab2-1d5e62e751de" providerId="ADAL" clId="{35C18EEC-0B67-44C9-B051-B0E0AF696179}" dt="2024-05-06T08:53:33.432" v="154" actId="26606"/>
          <ac:spMkLst>
            <pc:docMk/>
            <pc:sldMk cId="853374928" sldId="288"/>
            <ac:spMk id="2" creationId="{CFC9084B-01C9-7020-B20F-BD0D941DF807}"/>
          </ac:spMkLst>
        </pc:spChg>
        <pc:spChg chg="mod">
          <ac:chgData name="Elfrid Krossbakken" userId="9e012093-0ee3-4f7b-8ab2-1d5e62e751de" providerId="ADAL" clId="{35C18EEC-0B67-44C9-B051-B0E0AF696179}" dt="2024-05-06T08:53:33.432" v="154" actId="26606"/>
          <ac:spMkLst>
            <pc:docMk/>
            <pc:sldMk cId="853374928" sldId="288"/>
            <ac:spMk id="3" creationId="{C72DE097-EF13-A529-A9CE-4F28E9A63E17}"/>
          </ac:spMkLst>
        </pc:spChg>
        <pc:spChg chg="del">
          <ac:chgData name="Elfrid Krossbakken" userId="9e012093-0ee3-4f7b-8ab2-1d5e62e751de" providerId="ADAL" clId="{35C18EEC-0B67-44C9-B051-B0E0AF696179}" dt="2024-05-03T09:22:20.368" v="30" actId="931"/>
          <ac:spMkLst>
            <pc:docMk/>
            <pc:sldMk cId="853374928" sldId="288"/>
            <ac:spMk id="4" creationId="{4B656432-71D6-E1ED-F0B6-72CD5648E539}"/>
          </ac:spMkLst>
        </pc:spChg>
        <pc:spChg chg="add del mod">
          <ac:chgData name="Elfrid Krossbakken" userId="9e012093-0ee3-4f7b-8ab2-1d5e62e751de" providerId="ADAL" clId="{35C18EEC-0B67-44C9-B051-B0E0AF696179}" dt="2024-05-06T08:53:30.892" v="151" actId="931"/>
          <ac:spMkLst>
            <pc:docMk/>
            <pc:sldMk cId="853374928" sldId="288"/>
            <ac:spMk id="5" creationId="{023496F9-007C-A67B-585A-FFB4AEA45F23}"/>
          </ac:spMkLst>
        </pc:spChg>
        <pc:spChg chg="add del mod">
          <ac:chgData name="Elfrid Krossbakken" userId="9e012093-0ee3-4f7b-8ab2-1d5e62e751de" providerId="ADAL" clId="{35C18EEC-0B67-44C9-B051-B0E0AF696179}" dt="2024-05-06T13:28:01.111" v="1165" actId="931"/>
          <ac:spMkLst>
            <pc:docMk/>
            <pc:sldMk cId="853374928" sldId="288"/>
            <ac:spMk id="10" creationId="{21E1F0E6-4714-DCFA-82A0-2AE2A55EA0E3}"/>
          </ac:spMkLst>
        </pc:spChg>
        <pc:spChg chg="add del">
          <ac:chgData name="Elfrid Krossbakken" userId="9e012093-0ee3-4f7b-8ab2-1d5e62e751de" providerId="ADAL" clId="{35C18EEC-0B67-44C9-B051-B0E0AF696179}" dt="2024-05-03T09:22:33.443" v="34" actId="26606"/>
          <ac:spMkLst>
            <pc:docMk/>
            <pc:sldMk cId="853374928" sldId="288"/>
            <ac:spMk id="11" creationId="{0E3596DD-156A-473E-9BB3-C6A29F7574E9}"/>
          </ac:spMkLst>
        </pc:spChg>
        <pc:spChg chg="add del">
          <ac:chgData name="Elfrid Krossbakken" userId="9e012093-0ee3-4f7b-8ab2-1d5e62e751de" providerId="ADAL" clId="{35C18EEC-0B67-44C9-B051-B0E0AF696179}" dt="2024-05-03T09:22:33.443" v="34" actId="26606"/>
          <ac:spMkLst>
            <pc:docMk/>
            <pc:sldMk cId="853374928" sldId="288"/>
            <ac:spMk id="13" creationId="{2C46C4D6-C474-4E92-B52E-944C1118F7B6}"/>
          </ac:spMkLst>
        </pc:spChg>
        <pc:spChg chg="add del">
          <ac:chgData name="Elfrid Krossbakken" userId="9e012093-0ee3-4f7b-8ab2-1d5e62e751de" providerId="ADAL" clId="{35C18EEC-0B67-44C9-B051-B0E0AF696179}" dt="2024-05-03T09:22:35.654" v="36" actId="26606"/>
          <ac:spMkLst>
            <pc:docMk/>
            <pc:sldMk cId="853374928" sldId="288"/>
            <ac:spMk id="15" creationId="{743AA782-23D1-4521-8CAD-47662984AA08}"/>
          </ac:spMkLst>
        </pc:spChg>
        <pc:spChg chg="add del">
          <ac:chgData name="Elfrid Krossbakken" userId="9e012093-0ee3-4f7b-8ab2-1d5e62e751de" providerId="ADAL" clId="{35C18EEC-0B67-44C9-B051-B0E0AF696179}" dt="2024-05-03T09:22:35.654" v="36" actId="26606"/>
          <ac:spMkLst>
            <pc:docMk/>
            <pc:sldMk cId="853374928" sldId="288"/>
            <ac:spMk id="16" creationId="{71877DBC-BB60-40F0-AC93-2ACDBAAE60CE}"/>
          </ac:spMkLst>
        </pc:spChg>
        <pc:spChg chg="add del">
          <ac:chgData name="Elfrid Krossbakken" userId="9e012093-0ee3-4f7b-8ab2-1d5e62e751de" providerId="ADAL" clId="{35C18EEC-0B67-44C9-B051-B0E0AF696179}" dt="2024-05-03T09:23:34.992" v="38" actId="26606"/>
          <ac:spMkLst>
            <pc:docMk/>
            <pc:sldMk cId="853374928" sldId="288"/>
            <ac:spMk id="18" creationId="{0E3596DD-156A-473E-9BB3-C6A29F7574E9}"/>
          </ac:spMkLst>
        </pc:spChg>
        <pc:spChg chg="add del">
          <ac:chgData name="Elfrid Krossbakken" userId="9e012093-0ee3-4f7b-8ab2-1d5e62e751de" providerId="ADAL" clId="{35C18EEC-0B67-44C9-B051-B0E0AF696179}" dt="2024-05-03T09:23:34.992" v="38" actId="26606"/>
          <ac:spMkLst>
            <pc:docMk/>
            <pc:sldMk cId="853374928" sldId="288"/>
            <ac:spMk id="19" creationId="{2C46C4D6-C474-4E92-B52E-944C1118F7B6}"/>
          </ac:spMkLst>
        </pc:spChg>
        <pc:spChg chg="add del">
          <ac:chgData name="Elfrid Krossbakken" userId="9e012093-0ee3-4f7b-8ab2-1d5e62e751de" providerId="ADAL" clId="{35C18EEC-0B67-44C9-B051-B0E0AF696179}" dt="2024-05-06T08:53:33.432" v="154" actId="26606"/>
          <ac:spMkLst>
            <pc:docMk/>
            <pc:sldMk cId="853374928" sldId="288"/>
            <ac:spMk id="24" creationId="{743AA782-23D1-4521-8CAD-47662984AA08}"/>
          </ac:spMkLst>
        </pc:spChg>
        <pc:spChg chg="add del">
          <ac:chgData name="Elfrid Krossbakken" userId="9e012093-0ee3-4f7b-8ab2-1d5e62e751de" providerId="ADAL" clId="{35C18EEC-0B67-44C9-B051-B0E0AF696179}" dt="2024-05-06T08:53:33.432" v="154" actId="26606"/>
          <ac:spMkLst>
            <pc:docMk/>
            <pc:sldMk cId="853374928" sldId="288"/>
            <ac:spMk id="26" creationId="{650D18FE-0824-4A46-B22C-A86B52E5780A}"/>
          </ac:spMkLst>
        </pc:spChg>
        <pc:spChg chg="add del">
          <ac:chgData name="Elfrid Krossbakken" userId="9e012093-0ee3-4f7b-8ab2-1d5e62e751de" providerId="ADAL" clId="{35C18EEC-0B67-44C9-B051-B0E0AF696179}" dt="2024-05-06T13:28:05.054" v="1168" actId="26606"/>
          <ac:spMkLst>
            <pc:docMk/>
            <pc:sldMk cId="853374928" sldId="288"/>
            <ac:spMk id="31" creationId="{F13C74B1-5B17-4795-BED0-7140497B445A}"/>
          </ac:spMkLst>
        </pc:spChg>
        <pc:spChg chg="add del">
          <ac:chgData name="Elfrid Krossbakken" userId="9e012093-0ee3-4f7b-8ab2-1d5e62e751de" providerId="ADAL" clId="{35C18EEC-0B67-44C9-B051-B0E0AF696179}" dt="2024-05-06T13:28:05.054" v="1168" actId="26606"/>
          <ac:spMkLst>
            <pc:docMk/>
            <pc:sldMk cId="853374928" sldId="288"/>
            <ac:spMk id="33" creationId="{D4974D33-8DC5-464E-8C6D-BE58F0669C17}"/>
          </ac:spMkLst>
        </pc:spChg>
        <pc:spChg chg="add">
          <ac:chgData name="Elfrid Krossbakken" userId="9e012093-0ee3-4f7b-8ab2-1d5e62e751de" providerId="ADAL" clId="{35C18EEC-0B67-44C9-B051-B0E0AF696179}" dt="2024-05-06T13:28:05.054" v="1168" actId="26606"/>
          <ac:spMkLst>
            <pc:docMk/>
            <pc:sldMk cId="853374928" sldId="288"/>
            <ac:spMk id="38" creationId="{F13C74B1-5B17-4795-BED0-7140497B445A}"/>
          </ac:spMkLst>
        </pc:spChg>
        <pc:spChg chg="add">
          <ac:chgData name="Elfrid Krossbakken" userId="9e012093-0ee3-4f7b-8ab2-1d5e62e751de" providerId="ADAL" clId="{35C18EEC-0B67-44C9-B051-B0E0AF696179}" dt="2024-05-06T13:28:05.054" v="1168" actId="26606"/>
          <ac:spMkLst>
            <pc:docMk/>
            <pc:sldMk cId="853374928" sldId="288"/>
            <ac:spMk id="40" creationId="{D4974D33-8DC5-464E-8C6D-BE58F0669C17}"/>
          </ac:spMkLst>
        </pc:spChg>
        <pc:picChg chg="add del mod">
          <ac:chgData name="Elfrid Krossbakken" userId="9e012093-0ee3-4f7b-8ab2-1d5e62e751de" providerId="ADAL" clId="{35C18EEC-0B67-44C9-B051-B0E0AF696179}" dt="2024-05-06T08:53:19.983" v="150" actId="21"/>
          <ac:picMkLst>
            <pc:docMk/>
            <pc:sldMk cId="853374928" sldId="288"/>
            <ac:picMk id="6" creationId="{80E14201-5A09-B2C2-C647-6B5F72FE28A1}"/>
          </ac:picMkLst>
        </pc:picChg>
        <pc:picChg chg="add del mod">
          <ac:chgData name="Elfrid Krossbakken" userId="9e012093-0ee3-4f7b-8ab2-1d5e62e751de" providerId="ADAL" clId="{35C18EEC-0B67-44C9-B051-B0E0AF696179}" dt="2024-05-06T13:27:52.893" v="1164" actId="21"/>
          <ac:picMkLst>
            <pc:docMk/>
            <pc:sldMk cId="853374928" sldId="288"/>
            <ac:picMk id="8" creationId="{1ADC0035-BED1-3968-02EB-B12ADB00D997}"/>
          </ac:picMkLst>
        </pc:picChg>
        <pc:picChg chg="add mod">
          <ac:chgData name="Elfrid Krossbakken" userId="9e012093-0ee3-4f7b-8ab2-1d5e62e751de" providerId="ADAL" clId="{35C18EEC-0B67-44C9-B051-B0E0AF696179}" dt="2024-05-06T13:28:05.054" v="1168" actId="26606"/>
          <ac:picMkLst>
            <pc:docMk/>
            <pc:sldMk cId="853374928" sldId="288"/>
            <ac:picMk id="12" creationId="{2E8B8845-9636-96E2-4218-992924D7DAC1}"/>
          </ac:picMkLst>
        </pc:picChg>
      </pc:sldChg>
      <pc:sldChg chg="addSp delSp modSp mod modAnim modCm modNotesTx">
        <pc:chgData name="Elfrid Krossbakken" userId="9e012093-0ee3-4f7b-8ab2-1d5e62e751de" providerId="ADAL" clId="{35C18EEC-0B67-44C9-B051-B0E0AF696179}" dt="2024-05-16T10:38:03.102" v="6282" actId="27636"/>
        <pc:sldMkLst>
          <pc:docMk/>
          <pc:sldMk cId="3385427972" sldId="289"/>
        </pc:sldMkLst>
        <pc:spChg chg="mod">
          <ac:chgData name="Elfrid Krossbakken" userId="9e012093-0ee3-4f7b-8ab2-1d5e62e751de" providerId="ADAL" clId="{35C18EEC-0B67-44C9-B051-B0E0AF696179}" dt="2024-05-16T08:24:54.326" v="6193" actId="26606"/>
          <ac:spMkLst>
            <pc:docMk/>
            <pc:sldMk cId="3385427972" sldId="289"/>
            <ac:spMk id="2" creationId="{5E0F53D1-EB61-AAAD-C3FE-34B4E5E0E753}"/>
          </ac:spMkLst>
        </pc:spChg>
        <pc:spChg chg="mod">
          <ac:chgData name="Elfrid Krossbakken" userId="9e012093-0ee3-4f7b-8ab2-1d5e62e751de" providerId="ADAL" clId="{35C18EEC-0B67-44C9-B051-B0E0AF696179}" dt="2024-05-16T10:38:03.102" v="6282" actId="27636"/>
          <ac:spMkLst>
            <pc:docMk/>
            <pc:sldMk cId="3385427972" sldId="289"/>
            <ac:spMk id="3" creationId="{D9AA3AC6-A3CB-9819-EFED-28D059441563}"/>
          </ac:spMkLst>
        </pc:spChg>
        <pc:spChg chg="add del mod">
          <ac:chgData name="Elfrid Krossbakken" userId="9e012093-0ee3-4f7b-8ab2-1d5e62e751de" providerId="ADAL" clId="{35C18EEC-0B67-44C9-B051-B0E0AF696179}" dt="2024-05-16T08:24:49.630" v="6190" actId="931"/>
          <ac:spMkLst>
            <pc:docMk/>
            <pc:sldMk cId="3385427972" sldId="289"/>
            <ac:spMk id="5" creationId="{8B6F3953-337E-A489-5B47-F64551430525}"/>
          </ac:spMkLst>
        </pc:spChg>
        <pc:spChg chg="del">
          <ac:chgData name="Elfrid Krossbakken" userId="9e012093-0ee3-4f7b-8ab2-1d5e62e751de" providerId="ADAL" clId="{35C18EEC-0B67-44C9-B051-B0E0AF696179}" dt="2024-05-16T08:24:54.326" v="6193" actId="26606"/>
          <ac:spMkLst>
            <pc:docMk/>
            <pc:sldMk cId="3385427972" sldId="289"/>
            <ac:spMk id="11" creationId="{F13C74B1-5B17-4795-BED0-7140497B445A}"/>
          </ac:spMkLst>
        </pc:spChg>
        <pc:spChg chg="del">
          <ac:chgData name="Elfrid Krossbakken" userId="9e012093-0ee3-4f7b-8ab2-1d5e62e751de" providerId="ADAL" clId="{35C18EEC-0B67-44C9-B051-B0E0AF696179}" dt="2024-05-16T08:24:54.326" v="6193" actId="26606"/>
          <ac:spMkLst>
            <pc:docMk/>
            <pc:sldMk cId="3385427972" sldId="289"/>
            <ac:spMk id="13" creationId="{D4974D33-8DC5-464E-8C6D-BE58F0669C17}"/>
          </ac:spMkLst>
        </pc:spChg>
        <pc:spChg chg="add">
          <ac:chgData name="Elfrid Krossbakken" userId="9e012093-0ee3-4f7b-8ab2-1d5e62e751de" providerId="ADAL" clId="{35C18EEC-0B67-44C9-B051-B0E0AF696179}" dt="2024-05-16T08:24:54.326" v="6193" actId="26606"/>
          <ac:spMkLst>
            <pc:docMk/>
            <pc:sldMk cId="3385427972" sldId="289"/>
            <ac:spMk id="18" creationId="{F13C74B1-5B17-4795-BED0-7140497B445A}"/>
          </ac:spMkLst>
        </pc:spChg>
        <pc:spChg chg="add">
          <ac:chgData name="Elfrid Krossbakken" userId="9e012093-0ee3-4f7b-8ab2-1d5e62e751de" providerId="ADAL" clId="{35C18EEC-0B67-44C9-B051-B0E0AF696179}" dt="2024-05-16T08:24:54.326" v="6193" actId="26606"/>
          <ac:spMkLst>
            <pc:docMk/>
            <pc:sldMk cId="3385427972" sldId="289"/>
            <ac:spMk id="20" creationId="{D4974D33-8DC5-464E-8C6D-BE58F0669C17}"/>
          </ac:spMkLst>
        </pc:spChg>
        <pc:picChg chg="del">
          <ac:chgData name="Elfrid Krossbakken" userId="9e012093-0ee3-4f7b-8ab2-1d5e62e751de" providerId="ADAL" clId="{35C18EEC-0B67-44C9-B051-B0E0AF696179}" dt="2024-05-16T08:24:37.335" v="6189" actId="21"/>
          <ac:picMkLst>
            <pc:docMk/>
            <pc:sldMk cId="3385427972" sldId="289"/>
            <ac:picMk id="6" creationId="{2CB88799-0BE7-3605-CCAB-5ABC46743944}"/>
          </ac:picMkLst>
        </pc:picChg>
        <pc:picChg chg="add mod">
          <ac:chgData name="Elfrid Krossbakken" userId="9e012093-0ee3-4f7b-8ab2-1d5e62e751de" providerId="ADAL" clId="{35C18EEC-0B67-44C9-B051-B0E0AF696179}" dt="2024-05-16T08:24:59.371" v="6195" actId="962"/>
          <ac:picMkLst>
            <pc:docMk/>
            <pc:sldMk cId="3385427972" sldId="289"/>
            <ac:picMk id="8" creationId="{72903710-1EA6-EB18-01E4-3EA01431730B}"/>
          </ac:picMkLst>
        </pc:picChg>
        <pc:extLst>
          <p:ext xmlns:p="http://schemas.openxmlformats.org/presentationml/2006/main" uri="{D6D511B9-2390-475A-947B-AFAB55BFBCF1}">
            <pc226:cmChg xmlns:pc226="http://schemas.microsoft.com/office/powerpoint/2022/06/main/command" chg="">
              <pc226:chgData name="Elfrid Krossbakken" userId="9e012093-0ee3-4f7b-8ab2-1d5e62e751de" providerId="ADAL" clId="{35C18EEC-0B67-44C9-B051-B0E0AF696179}" dt="2024-05-16T08:27:24.789" v="6198"/>
              <pc2:cmMkLst xmlns:pc2="http://schemas.microsoft.com/office/powerpoint/2019/9/main/command">
                <pc:docMk/>
                <pc:sldMk cId="3385427972" sldId="289"/>
                <pc2:cmMk id="{6C7D4D86-399B-41ED-9B72-22CA56AB2892}"/>
              </pc2:cmMkLst>
              <pc226:cmRplyChg chg="add">
                <pc226:chgData name="Elfrid Krossbakken" userId="9e012093-0ee3-4f7b-8ab2-1d5e62e751de" providerId="ADAL" clId="{35C18EEC-0B67-44C9-B051-B0E0AF696179}" dt="2024-05-16T08:27:04.037" v="6197"/>
                <pc2:cmRplyMkLst xmlns:pc2="http://schemas.microsoft.com/office/powerpoint/2019/9/main/command">
                  <pc:docMk/>
                  <pc:sldMk cId="3385427972" sldId="289"/>
                  <pc2:cmMk id="{6C7D4D86-399B-41ED-9B72-22CA56AB2892}"/>
                  <pc2:cmRplyMk id="{96F53701-4B23-426C-9857-1F629759333F}"/>
                </pc2:cmRplyMkLst>
              </pc226:cmRplyChg>
              <pc226:cmRplyChg chg="add">
                <pc226:chgData name="Elfrid Krossbakken" userId="9e012093-0ee3-4f7b-8ab2-1d5e62e751de" providerId="ADAL" clId="{35C18EEC-0B67-44C9-B051-B0E0AF696179}" dt="2024-05-16T08:26:25.038" v="6196"/>
                <pc2:cmRplyMkLst xmlns:pc2="http://schemas.microsoft.com/office/powerpoint/2019/9/main/command">
                  <pc:docMk/>
                  <pc:sldMk cId="3385427972" sldId="289"/>
                  <pc2:cmMk id="{6C7D4D86-399B-41ED-9B72-22CA56AB2892}"/>
                  <pc2:cmRplyMk id="{DD6AB7C5-3890-423C-A532-6C5695256608}"/>
                </pc2:cmRplyMkLst>
              </pc226:cmRplyChg>
              <pc226:cmRplyChg chg="add">
                <pc226:chgData name="Elfrid Krossbakken" userId="9e012093-0ee3-4f7b-8ab2-1d5e62e751de" providerId="ADAL" clId="{35C18EEC-0B67-44C9-B051-B0E0AF696179}" dt="2024-05-16T08:27:24.789" v="6198"/>
                <pc2:cmRplyMkLst xmlns:pc2="http://schemas.microsoft.com/office/powerpoint/2019/9/main/command">
                  <pc:docMk/>
                  <pc:sldMk cId="3385427972" sldId="289"/>
                  <pc2:cmMk id="{6C7D4D86-399B-41ED-9B72-22CA56AB2892}"/>
                  <pc2:cmRplyMk id="{68E1AFEF-0FA5-48C5-8CBE-147408849585}"/>
                </pc2:cmRplyMkLst>
              </pc226:cmRplyChg>
            </pc226:cmChg>
          </p:ext>
        </pc:extLst>
      </pc:sldChg>
      <pc:sldChg chg="addSp delSp modSp mod setBg modNotesTx">
        <pc:chgData name="Elfrid Krossbakken" userId="9e012093-0ee3-4f7b-8ab2-1d5e62e751de" providerId="ADAL" clId="{35C18EEC-0B67-44C9-B051-B0E0AF696179}" dt="2024-05-16T10:38:58.230" v="6284" actId="26606"/>
        <pc:sldMkLst>
          <pc:docMk/>
          <pc:sldMk cId="1759462957" sldId="290"/>
        </pc:sldMkLst>
        <pc:spChg chg="mod">
          <ac:chgData name="Elfrid Krossbakken" userId="9e012093-0ee3-4f7b-8ab2-1d5e62e751de" providerId="ADAL" clId="{35C18EEC-0B67-44C9-B051-B0E0AF696179}" dt="2024-05-16T10:38:58.230" v="6284" actId="26606"/>
          <ac:spMkLst>
            <pc:docMk/>
            <pc:sldMk cId="1759462957" sldId="290"/>
            <ac:spMk id="2" creationId="{B76B5C0F-6A6E-ED39-5C47-25E82E8D6009}"/>
          </ac:spMkLst>
        </pc:spChg>
        <pc:spChg chg="mod">
          <ac:chgData name="Elfrid Krossbakken" userId="9e012093-0ee3-4f7b-8ab2-1d5e62e751de" providerId="ADAL" clId="{35C18EEC-0B67-44C9-B051-B0E0AF696179}" dt="2024-05-06T09:05:06.014" v="583" actId="26606"/>
          <ac:spMkLst>
            <pc:docMk/>
            <pc:sldMk cId="1759462957" sldId="290"/>
            <ac:spMk id="3" creationId="{4E79ACC2-8219-8DBF-437C-55582A8ACDEC}"/>
          </ac:spMkLst>
        </pc:spChg>
        <pc:spChg chg="del">
          <ac:chgData name="Elfrid Krossbakken" userId="9e012093-0ee3-4f7b-8ab2-1d5e62e751de" providerId="ADAL" clId="{35C18EEC-0B67-44C9-B051-B0E0AF696179}" dt="2024-05-06T09:05:03.476" v="580" actId="931"/>
          <ac:spMkLst>
            <pc:docMk/>
            <pc:sldMk cId="1759462957" sldId="290"/>
            <ac:spMk id="4" creationId="{BC687DDB-9BF2-0C4E-85EC-DFB1A6D9C025}"/>
          </ac:spMkLst>
        </pc:spChg>
        <pc:spChg chg="add del mod">
          <ac:chgData name="Elfrid Krossbakken" userId="9e012093-0ee3-4f7b-8ab2-1d5e62e751de" providerId="ADAL" clId="{35C18EEC-0B67-44C9-B051-B0E0AF696179}" dt="2024-05-06T09:05:34.886" v="587" actId="931"/>
          <ac:spMkLst>
            <pc:docMk/>
            <pc:sldMk cId="1759462957" sldId="290"/>
            <ac:spMk id="8" creationId="{040ED90E-09E5-B377-E72B-A19509F8A706}"/>
          </ac:spMkLst>
        </pc:spChg>
        <pc:spChg chg="add del">
          <ac:chgData name="Elfrid Krossbakken" userId="9e012093-0ee3-4f7b-8ab2-1d5e62e751de" providerId="ADAL" clId="{35C18EEC-0B67-44C9-B051-B0E0AF696179}" dt="2024-05-06T09:05:37.387" v="590" actId="26606"/>
          <ac:spMkLst>
            <pc:docMk/>
            <pc:sldMk cId="1759462957" sldId="290"/>
            <ac:spMk id="11" creationId="{F13C74B1-5B17-4795-BED0-7140497B445A}"/>
          </ac:spMkLst>
        </pc:spChg>
        <pc:spChg chg="add del">
          <ac:chgData name="Elfrid Krossbakken" userId="9e012093-0ee3-4f7b-8ab2-1d5e62e751de" providerId="ADAL" clId="{35C18EEC-0B67-44C9-B051-B0E0AF696179}" dt="2024-05-06T09:05:37.387" v="590" actId="26606"/>
          <ac:spMkLst>
            <pc:docMk/>
            <pc:sldMk cId="1759462957" sldId="290"/>
            <ac:spMk id="13" creationId="{D4974D33-8DC5-464E-8C6D-BE58F0669C17}"/>
          </ac:spMkLst>
        </pc:spChg>
        <pc:spChg chg="add del">
          <ac:chgData name="Elfrid Krossbakken" userId="9e012093-0ee3-4f7b-8ab2-1d5e62e751de" providerId="ADAL" clId="{35C18EEC-0B67-44C9-B051-B0E0AF696179}" dt="2024-05-16T10:38:58.230" v="6284" actId="26606"/>
          <ac:spMkLst>
            <pc:docMk/>
            <pc:sldMk cId="1759462957" sldId="290"/>
            <ac:spMk id="18" creationId="{F13C74B1-5B17-4795-BED0-7140497B445A}"/>
          </ac:spMkLst>
        </pc:spChg>
        <pc:spChg chg="add del">
          <ac:chgData name="Elfrid Krossbakken" userId="9e012093-0ee3-4f7b-8ab2-1d5e62e751de" providerId="ADAL" clId="{35C18EEC-0B67-44C9-B051-B0E0AF696179}" dt="2024-05-16T10:38:58.230" v="6284" actId="26606"/>
          <ac:spMkLst>
            <pc:docMk/>
            <pc:sldMk cId="1759462957" sldId="290"/>
            <ac:spMk id="20" creationId="{D4974D33-8DC5-464E-8C6D-BE58F0669C17}"/>
          </ac:spMkLst>
        </pc:spChg>
        <pc:spChg chg="add">
          <ac:chgData name="Elfrid Krossbakken" userId="9e012093-0ee3-4f7b-8ab2-1d5e62e751de" providerId="ADAL" clId="{35C18EEC-0B67-44C9-B051-B0E0AF696179}" dt="2024-05-16T10:38:58.230" v="6284" actId="26606"/>
          <ac:spMkLst>
            <pc:docMk/>
            <pc:sldMk cId="1759462957" sldId="290"/>
            <ac:spMk id="25" creationId="{F13C74B1-5B17-4795-BED0-7140497B445A}"/>
          </ac:spMkLst>
        </pc:spChg>
        <pc:spChg chg="add">
          <ac:chgData name="Elfrid Krossbakken" userId="9e012093-0ee3-4f7b-8ab2-1d5e62e751de" providerId="ADAL" clId="{35C18EEC-0B67-44C9-B051-B0E0AF696179}" dt="2024-05-16T10:38:58.230" v="6284" actId="26606"/>
          <ac:spMkLst>
            <pc:docMk/>
            <pc:sldMk cId="1759462957" sldId="290"/>
            <ac:spMk id="27" creationId="{D4974D33-8DC5-464E-8C6D-BE58F0669C17}"/>
          </ac:spMkLst>
        </pc:spChg>
        <pc:picChg chg="add del mod">
          <ac:chgData name="Elfrid Krossbakken" userId="9e012093-0ee3-4f7b-8ab2-1d5e62e751de" providerId="ADAL" clId="{35C18EEC-0B67-44C9-B051-B0E0AF696179}" dt="2024-05-06T09:05:23.458" v="586" actId="21"/>
          <ac:picMkLst>
            <pc:docMk/>
            <pc:sldMk cId="1759462957" sldId="290"/>
            <ac:picMk id="6" creationId="{2D02644B-DCAA-C804-2E98-EAF4C87BEB09}"/>
          </ac:picMkLst>
        </pc:picChg>
        <pc:picChg chg="add mod">
          <ac:chgData name="Elfrid Krossbakken" userId="9e012093-0ee3-4f7b-8ab2-1d5e62e751de" providerId="ADAL" clId="{35C18EEC-0B67-44C9-B051-B0E0AF696179}" dt="2024-05-06T09:05:37.387" v="590" actId="26606"/>
          <ac:picMkLst>
            <pc:docMk/>
            <pc:sldMk cId="1759462957" sldId="290"/>
            <ac:picMk id="10" creationId="{31234C86-90AC-C541-3A9C-A8420DA1035D}"/>
          </ac:picMkLst>
        </pc:picChg>
      </pc:sldChg>
      <pc:sldChg chg="addSp delSp modSp mod setBg">
        <pc:chgData name="Elfrid Krossbakken" userId="9e012093-0ee3-4f7b-8ab2-1d5e62e751de" providerId="ADAL" clId="{35C18EEC-0B67-44C9-B051-B0E0AF696179}" dt="2024-05-06T08:50:11.010" v="149" actId="26606"/>
        <pc:sldMkLst>
          <pc:docMk/>
          <pc:sldMk cId="1297177888" sldId="293"/>
        </pc:sldMkLst>
        <pc:spChg chg="mod">
          <ac:chgData name="Elfrid Krossbakken" userId="9e012093-0ee3-4f7b-8ab2-1d5e62e751de" providerId="ADAL" clId="{35C18EEC-0B67-44C9-B051-B0E0AF696179}" dt="2024-05-06T08:50:11.010" v="149" actId="26606"/>
          <ac:spMkLst>
            <pc:docMk/>
            <pc:sldMk cId="1297177888" sldId="293"/>
            <ac:spMk id="2" creationId="{9BC91331-56CD-F1F0-F651-FBB5C102E138}"/>
          </ac:spMkLst>
        </pc:spChg>
        <pc:spChg chg="mod ord">
          <ac:chgData name="Elfrid Krossbakken" userId="9e012093-0ee3-4f7b-8ab2-1d5e62e751de" providerId="ADAL" clId="{35C18EEC-0B67-44C9-B051-B0E0AF696179}" dt="2024-05-06T08:50:11.010" v="149" actId="26606"/>
          <ac:spMkLst>
            <pc:docMk/>
            <pc:sldMk cId="1297177888" sldId="293"/>
            <ac:spMk id="3" creationId="{86B809DD-96D9-D084-07BC-321CB8A15069}"/>
          </ac:spMkLst>
        </pc:spChg>
        <pc:spChg chg="del">
          <ac:chgData name="Elfrid Krossbakken" userId="9e012093-0ee3-4f7b-8ab2-1d5e62e751de" providerId="ADAL" clId="{35C18EEC-0B67-44C9-B051-B0E0AF696179}" dt="2024-05-03T09:17:28.028" v="15" actId="931"/>
          <ac:spMkLst>
            <pc:docMk/>
            <pc:sldMk cId="1297177888" sldId="293"/>
            <ac:spMk id="4" creationId="{E50C4922-47CC-2D50-7D64-9282E22E439B}"/>
          </ac:spMkLst>
        </pc:spChg>
        <pc:spChg chg="add del mod">
          <ac:chgData name="Elfrid Krossbakken" userId="9e012093-0ee3-4f7b-8ab2-1d5e62e751de" providerId="ADAL" clId="{35C18EEC-0B67-44C9-B051-B0E0AF696179}" dt="2024-05-06T08:50:07.113" v="146" actId="931"/>
          <ac:spMkLst>
            <pc:docMk/>
            <pc:sldMk cId="1297177888" sldId="293"/>
            <ac:spMk id="5" creationId="{ADA2B1AF-D179-76AC-4D2F-66D626AAA67F}"/>
          </ac:spMkLst>
        </pc:spChg>
        <pc:spChg chg="add del mod">
          <ac:chgData name="Elfrid Krossbakken" userId="9e012093-0ee3-4f7b-8ab2-1d5e62e751de" providerId="ADAL" clId="{35C18EEC-0B67-44C9-B051-B0E0AF696179}" dt="2024-05-03T09:20:40.922" v="22" actId="931"/>
          <ac:spMkLst>
            <pc:docMk/>
            <pc:sldMk cId="1297177888" sldId="293"/>
            <ac:spMk id="8" creationId="{C8207901-DA29-77EB-9BD1-8028C9D47C87}"/>
          </ac:spMkLst>
        </pc:spChg>
        <pc:spChg chg="add del">
          <ac:chgData name="Elfrid Krossbakken" userId="9e012093-0ee3-4f7b-8ab2-1d5e62e751de" providerId="ADAL" clId="{35C18EEC-0B67-44C9-B051-B0E0AF696179}" dt="2024-05-03T09:17:58.296" v="19" actId="26606"/>
          <ac:spMkLst>
            <pc:docMk/>
            <pc:sldMk cId="1297177888" sldId="293"/>
            <ac:spMk id="11" creationId="{327D73B4-9F5C-4A64-A179-51B9500CB8B5}"/>
          </ac:spMkLst>
        </pc:spChg>
        <pc:spChg chg="add del">
          <ac:chgData name="Elfrid Krossbakken" userId="9e012093-0ee3-4f7b-8ab2-1d5e62e751de" providerId="ADAL" clId="{35C18EEC-0B67-44C9-B051-B0E0AF696179}" dt="2024-05-03T09:17:58.296" v="19" actId="26606"/>
          <ac:spMkLst>
            <pc:docMk/>
            <pc:sldMk cId="1297177888" sldId="293"/>
            <ac:spMk id="13" creationId="{C1F06963-6374-4B48-844F-071A9BAAAE02}"/>
          </ac:spMkLst>
        </pc:spChg>
        <pc:spChg chg="add del">
          <ac:chgData name="Elfrid Krossbakken" userId="9e012093-0ee3-4f7b-8ab2-1d5e62e751de" providerId="ADAL" clId="{35C18EEC-0B67-44C9-B051-B0E0AF696179}" dt="2024-05-03T09:17:58.296" v="19" actId="26606"/>
          <ac:spMkLst>
            <pc:docMk/>
            <pc:sldMk cId="1297177888" sldId="293"/>
            <ac:spMk id="15" creationId="{6CB927A4-E432-4310-9CD5-E89FF5063179}"/>
          </ac:spMkLst>
        </pc:spChg>
        <pc:spChg chg="add del">
          <ac:chgData name="Elfrid Krossbakken" userId="9e012093-0ee3-4f7b-8ab2-1d5e62e751de" providerId="ADAL" clId="{35C18EEC-0B67-44C9-B051-B0E0AF696179}" dt="2024-05-03T09:17:58.296" v="19" actId="26606"/>
          <ac:spMkLst>
            <pc:docMk/>
            <pc:sldMk cId="1297177888" sldId="293"/>
            <ac:spMk id="17" creationId="{1453BF6C-B012-48B7-B4E8-6D7AC7C27D02}"/>
          </ac:spMkLst>
        </pc:spChg>
        <pc:spChg chg="add del">
          <ac:chgData name="Elfrid Krossbakken" userId="9e012093-0ee3-4f7b-8ab2-1d5e62e751de" providerId="ADAL" clId="{35C18EEC-0B67-44C9-B051-B0E0AF696179}" dt="2024-05-03T09:17:58.296" v="19" actId="26606"/>
          <ac:spMkLst>
            <pc:docMk/>
            <pc:sldMk cId="1297177888" sldId="293"/>
            <ac:spMk id="19" creationId="{E3020543-B24B-4EC4-8FFC-8DD88EEA91A8}"/>
          </ac:spMkLst>
        </pc:spChg>
        <pc:spChg chg="add del">
          <ac:chgData name="Elfrid Krossbakken" userId="9e012093-0ee3-4f7b-8ab2-1d5e62e751de" providerId="ADAL" clId="{35C18EEC-0B67-44C9-B051-B0E0AF696179}" dt="2024-05-03T09:20:48.915" v="29" actId="26606"/>
          <ac:spMkLst>
            <pc:docMk/>
            <pc:sldMk cId="1297177888" sldId="293"/>
            <ac:spMk id="23" creationId="{743AA782-23D1-4521-8CAD-47662984AA08}"/>
          </ac:spMkLst>
        </pc:spChg>
        <pc:spChg chg="add del">
          <ac:chgData name="Elfrid Krossbakken" userId="9e012093-0ee3-4f7b-8ab2-1d5e62e751de" providerId="ADAL" clId="{35C18EEC-0B67-44C9-B051-B0E0AF696179}" dt="2024-05-03T09:20:48.915" v="29" actId="26606"/>
          <ac:spMkLst>
            <pc:docMk/>
            <pc:sldMk cId="1297177888" sldId="293"/>
            <ac:spMk id="24" creationId="{71877DBC-BB60-40F0-AC93-2ACDBAAE60CE}"/>
          </ac:spMkLst>
        </pc:spChg>
        <pc:spChg chg="add del">
          <ac:chgData name="Elfrid Krossbakken" userId="9e012093-0ee3-4f7b-8ab2-1d5e62e751de" providerId="ADAL" clId="{35C18EEC-0B67-44C9-B051-B0E0AF696179}" dt="2024-05-03T09:20:46.406" v="26" actId="26606"/>
          <ac:spMkLst>
            <pc:docMk/>
            <pc:sldMk cId="1297177888" sldId="293"/>
            <ac:spMk id="29" creationId="{743AA782-23D1-4521-8CAD-47662984AA08}"/>
          </ac:spMkLst>
        </pc:spChg>
        <pc:spChg chg="add del">
          <ac:chgData name="Elfrid Krossbakken" userId="9e012093-0ee3-4f7b-8ab2-1d5e62e751de" providerId="ADAL" clId="{35C18EEC-0B67-44C9-B051-B0E0AF696179}" dt="2024-05-03T09:20:46.406" v="26" actId="26606"/>
          <ac:spMkLst>
            <pc:docMk/>
            <pc:sldMk cId="1297177888" sldId="293"/>
            <ac:spMk id="31" creationId="{71877DBC-BB60-40F0-AC93-2ACDBAAE60CE}"/>
          </ac:spMkLst>
        </pc:spChg>
        <pc:spChg chg="add del">
          <ac:chgData name="Elfrid Krossbakken" userId="9e012093-0ee3-4f7b-8ab2-1d5e62e751de" providerId="ADAL" clId="{35C18EEC-0B67-44C9-B051-B0E0AF696179}" dt="2024-05-03T09:20:48.909" v="28" actId="26606"/>
          <ac:spMkLst>
            <pc:docMk/>
            <pc:sldMk cId="1297177888" sldId="293"/>
            <ac:spMk id="33" creationId="{6CB927A4-E432-4310-9CD5-E89FF5063179}"/>
          </ac:spMkLst>
        </pc:spChg>
        <pc:spChg chg="add del">
          <ac:chgData name="Elfrid Krossbakken" userId="9e012093-0ee3-4f7b-8ab2-1d5e62e751de" providerId="ADAL" clId="{35C18EEC-0B67-44C9-B051-B0E0AF696179}" dt="2024-05-03T09:20:48.909" v="28" actId="26606"/>
          <ac:spMkLst>
            <pc:docMk/>
            <pc:sldMk cId="1297177888" sldId="293"/>
            <ac:spMk id="34" creationId="{327D73B4-9F5C-4A64-A179-51B9500CB8B5}"/>
          </ac:spMkLst>
        </pc:spChg>
        <pc:spChg chg="add del">
          <ac:chgData name="Elfrid Krossbakken" userId="9e012093-0ee3-4f7b-8ab2-1d5e62e751de" providerId="ADAL" clId="{35C18EEC-0B67-44C9-B051-B0E0AF696179}" dt="2024-05-03T09:20:48.909" v="28" actId="26606"/>
          <ac:spMkLst>
            <pc:docMk/>
            <pc:sldMk cId="1297177888" sldId="293"/>
            <ac:spMk id="35" creationId="{1453BF6C-B012-48B7-B4E8-6D7AC7C27D02}"/>
          </ac:spMkLst>
        </pc:spChg>
        <pc:spChg chg="add del">
          <ac:chgData name="Elfrid Krossbakken" userId="9e012093-0ee3-4f7b-8ab2-1d5e62e751de" providerId="ADAL" clId="{35C18EEC-0B67-44C9-B051-B0E0AF696179}" dt="2024-05-03T09:20:48.909" v="28" actId="26606"/>
          <ac:spMkLst>
            <pc:docMk/>
            <pc:sldMk cId="1297177888" sldId="293"/>
            <ac:spMk id="36" creationId="{C1F06963-6374-4B48-844F-071A9BAAAE02}"/>
          </ac:spMkLst>
        </pc:spChg>
        <pc:spChg chg="add del">
          <ac:chgData name="Elfrid Krossbakken" userId="9e012093-0ee3-4f7b-8ab2-1d5e62e751de" providerId="ADAL" clId="{35C18EEC-0B67-44C9-B051-B0E0AF696179}" dt="2024-05-03T09:20:48.909" v="28" actId="26606"/>
          <ac:spMkLst>
            <pc:docMk/>
            <pc:sldMk cId="1297177888" sldId="293"/>
            <ac:spMk id="37" creationId="{E3020543-B24B-4EC4-8FFC-8DD88EEA91A8}"/>
          </ac:spMkLst>
        </pc:spChg>
        <pc:spChg chg="add del">
          <ac:chgData name="Elfrid Krossbakken" userId="9e012093-0ee3-4f7b-8ab2-1d5e62e751de" providerId="ADAL" clId="{35C18EEC-0B67-44C9-B051-B0E0AF696179}" dt="2024-05-03T14:45:31.840" v="144" actId="26606"/>
          <ac:spMkLst>
            <pc:docMk/>
            <pc:sldMk cId="1297177888" sldId="293"/>
            <ac:spMk id="41" creationId="{743AA782-23D1-4521-8CAD-47662984AA08}"/>
          </ac:spMkLst>
        </pc:spChg>
        <pc:spChg chg="add del">
          <ac:chgData name="Elfrid Krossbakken" userId="9e012093-0ee3-4f7b-8ab2-1d5e62e751de" providerId="ADAL" clId="{35C18EEC-0B67-44C9-B051-B0E0AF696179}" dt="2024-05-03T14:45:31.840" v="144" actId="26606"/>
          <ac:spMkLst>
            <pc:docMk/>
            <pc:sldMk cId="1297177888" sldId="293"/>
            <ac:spMk id="42" creationId="{71877DBC-BB60-40F0-AC93-2ACDBAAE60CE}"/>
          </ac:spMkLst>
        </pc:spChg>
        <pc:spChg chg="add del">
          <ac:chgData name="Elfrid Krossbakken" userId="9e012093-0ee3-4f7b-8ab2-1d5e62e751de" providerId="ADAL" clId="{35C18EEC-0B67-44C9-B051-B0E0AF696179}" dt="2024-05-03T14:45:31.835" v="143" actId="26606"/>
          <ac:spMkLst>
            <pc:docMk/>
            <pc:sldMk cId="1297177888" sldId="293"/>
            <ac:spMk id="47" creationId="{743AA782-23D1-4521-8CAD-47662984AA08}"/>
          </ac:spMkLst>
        </pc:spChg>
        <pc:spChg chg="add del">
          <ac:chgData name="Elfrid Krossbakken" userId="9e012093-0ee3-4f7b-8ab2-1d5e62e751de" providerId="ADAL" clId="{35C18EEC-0B67-44C9-B051-B0E0AF696179}" dt="2024-05-03T14:45:31.835" v="143" actId="26606"/>
          <ac:spMkLst>
            <pc:docMk/>
            <pc:sldMk cId="1297177888" sldId="293"/>
            <ac:spMk id="49" creationId="{650D18FE-0824-4A46-B22C-A86B52E5780A}"/>
          </ac:spMkLst>
        </pc:spChg>
        <pc:spChg chg="add del">
          <ac:chgData name="Elfrid Krossbakken" userId="9e012093-0ee3-4f7b-8ab2-1d5e62e751de" providerId="ADAL" clId="{35C18EEC-0B67-44C9-B051-B0E0AF696179}" dt="2024-05-06T08:50:11.010" v="149" actId="26606"/>
          <ac:spMkLst>
            <pc:docMk/>
            <pc:sldMk cId="1297177888" sldId="293"/>
            <ac:spMk id="51" creationId="{743AA782-23D1-4521-8CAD-47662984AA08}"/>
          </ac:spMkLst>
        </pc:spChg>
        <pc:spChg chg="add del">
          <ac:chgData name="Elfrid Krossbakken" userId="9e012093-0ee3-4f7b-8ab2-1d5e62e751de" providerId="ADAL" clId="{35C18EEC-0B67-44C9-B051-B0E0AF696179}" dt="2024-05-06T08:50:11.010" v="149" actId="26606"/>
          <ac:spMkLst>
            <pc:docMk/>
            <pc:sldMk cId="1297177888" sldId="293"/>
            <ac:spMk id="52" creationId="{71877DBC-BB60-40F0-AC93-2ACDBAAE60CE}"/>
          </ac:spMkLst>
        </pc:spChg>
        <pc:spChg chg="add">
          <ac:chgData name="Elfrid Krossbakken" userId="9e012093-0ee3-4f7b-8ab2-1d5e62e751de" providerId="ADAL" clId="{35C18EEC-0B67-44C9-B051-B0E0AF696179}" dt="2024-05-06T08:50:11.010" v="149" actId="26606"/>
          <ac:spMkLst>
            <pc:docMk/>
            <pc:sldMk cId="1297177888" sldId="293"/>
            <ac:spMk id="57" creationId="{F13C74B1-5B17-4795-BED0-7140497B445A}"/>
          </ac:spMkLst>
        </pc:spChg>
        <pc:spChg chg="add">
          <ac:chgData name="Elfrid Krossbakken" userId="9e012093-0ee3-4f7b-8ab2-1d5e62e751de" providerId="ADAL" clId="{35C18EEC-0B67-44C9-B051-B0E0AF696179}" dt="2024-05-06T08:50:11.010" v="149" actId="26606"/>
          <ac:spMkLst>
            <pc:docMk/>
            <pc:sldMk cId="1297177888" sldId="293"/>
            <ac:spMk id="59" creationId="{D4974D33-8DC5-464E-8C6D-BE58F0669C17}"/>
          </ac:spMkLst>
        </pc:spChg>
        <pc:picChg chg="add del mod">
          <ac:chgData name="Elfrid Krossbakken" userId="9e012093-0ee3-4f7b-8ab2-1d5e62e751de" providerId="ADAL" clId="{35C18EEC-0B67-44C9-B051-B0E0AF696179}" dt="2024-05-03T09:20:21.061" v="21" actId="21"/>
          <ac:picMkLst>
            <pc:docMk/>
            <pc:sldMk cId="1297177888" sldId="293"/>
            <ac:picMk id="6" creationId="{FED90467-7BEE-A56A-6C66-D03CAD2EDC6E}"/>
          </ac:picMkLst>
        </pc:picChg>
        <pc:picChg chg="add mod">
          <ac:chgData name="Elfrid Krossbakken" userId="9e012093-0ee3-4f7b-8ab2-1d5e62e751de" providerId="ADAL" clId="{35C18EEC-0B67-44C9-B051-B0E0AF696179}" dt="2024-05-06T08:50:11.010" v="149" actId="26606"/>
          <ac:picMkLst>
            <pc:docMk/>
            <pc:sldMk cId="1297177888" sldId="293"/>
            <ac:picMk id="7" creationId="{D2C0791A-3B69-E230-20C2-D676D30E8C1B}"/>
          </ac:picMkLst>
        </pc:picChg>
        <pc:picChg chg="add del mod">
          <ac:chgData name="Elfrid Krossbakken" userId="9e012093-0ee3-4f7b-8ab2-1d5e62e751de" providerId="ADAL" clId="{35C18EEC-0B67-44C9-B051-B0E0AF696179}" dt="2024-05-06T08:49:48.602" v="145" actId="21"/>
          <ac:picMkLst>
            <pc:docMk/>
            <pc:sldMk cId="1297177888" sldId="293"/>
            <ac:picMk id="10" creationId="{21D45397-BE03-815E-AB15-94915493FBE9}"/>
          </ac:picMkLst>
        </pc:picChg>
        <pc:cxnChg chg="add del">
          <ac:chgData name="Elfrid Krossbakken" userId="9e012093-0ee3-4f7b-8ab2-1d5e62e751de" providerId="ADAL" clId="{35C18EEC-0B67-44C9-B051-B0E0AF696179}" dt="2024-05-03T09:17:58.296" v="19" actId="26606"/>
          <ac:cxnSpMkLst>
            <pc:docMk/>
            <pc:sldMk cId="1297177888" sldId="293"/>
            <ac:cxnSpMk id="21" creationId="{C49DA8F6-BCC1-4447-B54C-57856834B94B}"/>
          </ac:cxnSpMkLst>
        </pc:cxnChg>
        <pc:cxnChg chg="add del">
          <ac:chgData name="Elfrid Krossbakken" userId="9e012093-0ee3-4f7b-8ab2-1d5e62e751de" providerId="ADAL" clId="{35C18EEC-0B67-44C9-B051-B0E0AF696179}" dt="2024-05-03T09:20:48.909" v="28" actId="26606"/>
          <ac:cxnSpMkLst>
            <pc:docMk/>
            <pc:sldMk cId="1297177888" sldId="293"/>
            <ac:cxnSpMk id="39" creationId="{C49DA8F6-BCC1-4447-B54C-57856834B94B}"/>
          </ac:cxnSpMkLst>
        </pc:cxnChg>
      </pc:sldChg>
      <pc:sldChg chg="addSp delSp modSp mod setBg modNotesTx">
        <pc:chgData name="Elfrid Krossbakken" userId="9e012093-0ee3-4f7b-8ab2-1d5e62e751de" providerId="ADAL" clId="{35C18EEC-0B67-44C9-B051-B0E0AF696179}" dt="2024-05-16T13:04:21.517" v="6296" actId="26606"/>
        <pc:sldMkLst>
          <pc:docMk/>
          <pc:sldMk cId="2472506349" sldId="294"/>
        </pc:sldMkLst>
        <pc:spChg chg="mod">
          <ac:chgData name="Elfrid Krossbakken" userId="9e012093-0ee3-4f7b-8ab2-1d5e62e751de" providerId="ADAL" clId="{35C18EEC-0B67-44C9-B051-B0E0AF696179}" dt="2024-05-16T13:04:21.517" v="6296" actId="26606"/>
          <ac:spMkLst>
            <pc:docMk/>
            <pc:sldMk cId="2472506349" sldId="294"/>
            <ac:spMk id="2" creationId="{BC5D5510-8CB3-6E37-21A7-13E7899DCFDB}"/>
          </ac:spMkLst>
        </pc:spChg>
        <pc:spChg chg="mod">
          <ac:chgData name="Elfrid Krossbakken" userId="9e012093-0ee3-4f7b-8ab2-1d5e62e751de" providerId="ADAL" clId="{35C18EEC-0B67-44C9-B051-B0E0AF696179}" dt="2024-05-16T13:04:21.517" v="6296" actId="26606"/>
          <ac:spMkLst>
            <pc:docMk/>
            <pc:sldMk cId="2472506349" sldId="294"/>
            <ac:spMk id="3" creationId="{9F60AF9C-405C-D8D4-1BAB-EA52957402CE}"/>
          </ac:spMkLst>
        </pc:spChg>
        <pc:spChg chg="add del">
          <ac:chgData name="Elfrid Krossbakken" userId="9e012093-0ee3-4f7b-8ab2-1d5e62e751de" providerId="ADAL" clId="{35C18EEC-0B67-44C9-B051-B0E0AF696179}" dt="2024-05-16T13:04:21.517" v="6296" actId="26606"/>
          <ac:spMkLst>
            <pc:docMk/>
            <pc:sldMk cId="2472506349" sldId="294"/>
            <ac:spMk id="8" creationId="{C2554CA6-288E-4202-BC52-2E5A8F0C0AED}"/>
          </ac:spMkLst>
        </pc:spChg>
        <pc:spChg chg="add del">
          <ac:chgData name="Elfrid Krossbakken" userId="9e012093-0ee3-4f7b-8ab2-1d5e62e751de" providerId="ADAL" clId="{35C18EEC-0B67-44C9-B051-B0E0AF696179}" dt="2024-05-16T13:04:21.517" v="6296" actId="26606"/>
          <ac:spMkLst>
            <pc:docMk/>
            <pc:sldMk cId="2472506349" sldId="294"/>
            <ac:spMk id="10" creationId="{B10BB131-AC8E-4A8E-A5D1-36260F720C3B}"/>
          </ac:spMkLst>
        </pc:spChg>
        <pc:spChg chg="add del">
          <ac:chgData name="Elfrid Krossbakken" userId="9e012093-0ee3-4f7b-8ab2-1d5e62e751de" providerId="ADAL" clId="{35C18EEC-0B67-44C9-B051-B0E0AF696179}" dt="2024-05-16T13:04:21.517" v="6296" actId="26606"/>
          <ac:spMkLst>
            <pc:docMk/>
            <pc:sldMk cId="2472506349" sldId="294"/>
            <ac:spMk id="12" creationId="{5B7778FC-632E-4DCA-A7CB-0D7731CCF970}"/>
          </ac:spMkLst>
        </pc:spChg>
        <pc:spChg chg="add del">
          <ac:chgData name="Elfrid Krossbakken" userId="9e012093-0ee3-4f7b-8ab2-1d5e62e751de" providerId="ADAL" clId="{35C18EEC-0B67-44C9-B051-B0E0AF696179}" dt="2024-05-16T13:04:21.517" v="6296" actId="26606"/>
          <ac:spMkLst>
            <pc:docMk/>
            <pc:sldMk cId="2472506349" sldId="294"/>
            <ac:spMk id="14" creationId="{FA23A907-97FB-4A8F-880A-DD77401C4296}"/>
          </ac:spMkLst>
        </pc:spChg>
        <pc:spChg chg="add del">
          <ac:chgData name="Elfrid Krossbakken" userId="9e012093-0ee3-4f7b-8ab2-1d5e62e751de" providerId="ADAL" clId="{35C18EEC-0B67-44C9-B051-B0E0AF696179}" dt="2024-05-16T13:04:21.517" v="6295" actId="26606"/>
          <ac:spMkLst>
            <pc:docMk/>
            <pc:sldMk cId="2472506349" sldId="294"/>
            <ac:spMk id="19" creationId="{3B1FBD85-8991-2A31-6956-1A07186D5C91}"/>
          </ac:spMkLst>
        </pc:spChg>
        <pc:spChg chg="add del">
          <ac:chgData name="Elfrid Krossbakken" userId="9e012093-0ee3-4f7b-8ab2-1d5e62e751de" providerId="ADAL" clId="{35C18EEC-0B67-44C9-B051-B0E0AF696179}" dt="2024-05-16T13:04:21.517" v="6295" actId="26606"/>
          <ac:spMkLst>
            <pc:docMk/>
            <pc:sldMk cId="2472506349" sldId="294"/>
            <ac:spMk id="21" creationId="{D252BC7B-4F7B-6E34-71DB-D06EFE32DC26}"/>
          </ac:spMkLst>
        </pc:spChg>
        <pc:spChg chg="add del">
          <ac:chgData name="Elfrid Krossbakken" userId="9e012093-0ee3-4f7b-8ab2-1d5e62e751de" providerId="ADAL" clId="{35C18EEC-0B67-44C9-B051-B0E0AF696179}" dt="2024-05-16T13:04:21.517" v="6295" actId="26606"/>
          <ac:spMkLst>
            <pc:docMk/>
            <pc:sldMk cId="2472506349" sldId="294"/>
            <ac:spMk id="23" creationId="{12F97F52-C578-5AB2-B699-50008FCBA822}"/>
          </ac:spMkLst>
        </pc:spChg>
        <pc:cxnChg chg="add">
          <ac:chgData name="Elfrid Krossbakken" userId="9e012093-0ee3-4f7b-8ab2-1d5e62e751de" providerId="ADAL" clId="{35C18EEC-0B67-44C9-B051-B0E0AF696179}" dt="2024-05-16T13:04:21.517" v="6296" actId="26606"/>
          <ac:cxnSpMkLst>
            <pc:docMk/>
            <pc:sldMk cId="2472506349" sldId="294"/>
            <ac:cxnSpMk id="25" creationId="{00CD8E7C-C23B-A3B9-B18A-838AED877A40}"/>
          </ac:cxnSpMkLst>
        </pc:cxnChg>
      </pc:sldChg>
      <pc:sldChg chg="addSp delSp modSp del mod chgLayout">
        <pc:chgData name="Elfrid Krossbakken" userId="9e012093-0ee3-4f7b-8ab2-1d5e62e751de" providerId="ADAL" clId="{35C18EEC-0B67-44C9-B051-B0E0AF696179}" dt="2024-05-06T09:01:09.830" v="241" actId="2696"/>
        <pc:sldMkLst>
          <pc:docMk/>
          <pc:sldMk cId="4172287411" sldId="295"/>
        </pc:sldMkLst>
        <pc:spChg chg="mod ord">
          <ac:chgData name="Elfrid Krossbakken" userId="9e012093-0ee3-4f7b-8ab2-1d5e62e751de" providerId="ADAL" clId="{35C18EEC-0B67-44C9-B051-B0E0AF696179}" dt="2024-05-03T13:50:52.771" v="47" actId="700"/>
          <ac:spMkLst>
            <pc:docMk/>
            <pc:sldMk cId="4172287411" sldId="295"/>
            <ac:spMk id="2" creationId="{D7FBA9BC-1826-A774-96CB-6BEC1382DC50}"/>
          </ac:spMkLst>
        </pc:spChg>
        <pc:spChg chg="mod ord">
          <ac:chgData name="Elfrid Krossbakken" userId="9e012093-0ee3-4f7b-8ab2-1d5e62e751de" providerId="ADAL" clId="{35C18EEC-0B67-44C9-B051-B0E0AF696179}" dt="2024-05-03T13:50:52.771" v="47" actId="700"/>
          <ac:spMkLst>
            <pc:docMk/>
            <pc:sldMk cId="4172287411" sldId="295"/>
            <ac:spMk id="3" creationId="{73D688B2-A5A3-C6E3-060F-E954A9A64F3E}"/>
          </ac:spMkLst>
        </pc:spChg>
        <pc:spChg chg="del">
          <ac:chgData name="Elfrid Krossbakken" userId="9e012093-0ee3-4f7b-8ab2-1d5e62e751de" providerId="ADAL" clId="{35C18EEC-0B67-44C9-B051-B0E0AF696179}" dt="2024-05-03T09:24:07.330" v="39"/>
          <ac:spMkLst>
            <pc:docMk/>
            <pc:sldMk cId="4172287411" sldId="295"/>
            <ac:spMk id="4" creationId="{52536C04-1167-27B0-D37B-BE6DEE1932F7}"/>
          </ac:spMkLst>
        </pc:spChg>
        <pc:spChg chg="add del mod">
          <ac:chgData name="Elfrid Krossbakken" userId="9e012093-0ee3-4f7b-8ab2-1d5e62e751de" providerId="ADAL" clId="{35C18EEC-0B67-44C9-B051-B0E0AF696179}" dt="2024-05-06T08:57:59.436" v="188" actId="931"/>
          <ac:spMkLst>
            <pc:docMk/>
            <pc:sldMk cId="4172287411" sldId="295"/>
            <ac:spMk id="5" creationId="{4F4DAAB7-AA7B-8E90-661C-DBA776E672D2}"/>
          </ac:spMkLst>
        </pc:spChg>
        <pc:spChg chg="add del mod">
          <ac:chgData name="Elfrid Krossbakken" userId="9e012093-0ee3-4f7b-8ab2-1d5e62e751de" providerId="ADAL" clId="{35C18EEC-0B67-44C9-B051-B0E0AF696179}" dt="2024-05-03T13:50:22.524" v="43" actId="931"/>
          <ac:spMkLst>
            <pc:docMk/>
            <pc:sldMk cId="4172287411" sldId="295"/>
            <ac:spMk id="7" creationId="{5EAD8507-0681-D2CA-C2E3-E72DEF6F2188}"/>
          </ac:spMkLst>
        </pc:spChg>
        <pc:spChg chg="add del mod">
          <ac:chgData name="Elfrid Krossbakken" userId="9e012093-0ee3-4f7b-8ab2-1d5e62e751de" providerId="ADAL" clId="{35C18EEC-0B67-44C9-B051-B0E0AF696179}" dt="2024-05-03T13:50:52.771" v="47" actId="700"/>
          <ac:spMkLst>
            <pc:docMk/>
            <pc:sldMk cId="4172287411" sldId="295"/>
            <ac:spMk id="8" creationId="{6B1A580C-39C8-9BFF-43AB-BF23C0DF6613}"/>
          </ac:spMkLst>
        </pc:spChg>
        <pc:spChg chg="add del mod ord">
          <ac:chgData name="Elfrid Krossbakken" userId="9e012093-0ee3-4f7b-8ab2-1d5e62e751de" providerId="ADAL" clId="{35C18EEC-0B67-44C9-B051-B0E0AF696179}" dt="2024-05-03T13:51:30.382" v="48" actId="931"/>
          <ac:spMkLst>
            <pc:docMk/>
            <pc:sldMk cId="4172287411" sldId="295"/>
            <ac:spMk id="9" creationId="{1FCDFA91-077F-2E7D-FB66-74EEE956DFEB}"/>
          </ac:spMkLst>
        </pc:spChg>
        <pc:spChg chg="add del mod">
          <ac:chgData name="Elfrid Krossbakken" userId="9e012093-0ee3-4f7b-8ab2-1d5e62e751de" providerId="ADAL" clId="{35C18EEC-0B67-44C9-B051-B0E0AF696179}" dt="2024-05-03T13:52:30.788" v="53" actId="931"/>
          <ac:spMkLst>
            <pc:docMk/>
            <pc:sldMk cId="4172287411" sldId="295"/>
            <ac:spMk id="13" creationId="{C29D9723-20ED-FA38-3F45-4AA422CD35EF}"/>
          </ac:spMkLst>
        </pc:spChg>
        <pc:spChg chg="add del mod">
          <ac:chgData name="Elfrid Krossbakken" userId="9e012093-0ee3-4f7b-8ab2-1d5e62e751de" providerId="ADAL" clId="{35C18EEC-0B67-44C9-B051-B0E0AF696179}" dt="2024-05-03T13:54:07.052" v="100" actId="931"/>
          <ac:spMkLst>
            <pc:docMk/>
            <pc:sldMk cId="4172287411" sldId="295"/>
            <ac:spMk id="18" creationId="{DD9151FC-82C4-6D39-10FC-DB3C2630D241}"/>
          </ac:spMkLst>
        </pc:spChg>
        <pc:graphicFrameChg chg="add del modGraphic">
          <ac:chgData name="Elfrid Krossbakken" userId="9e012093-0ee3-4f7b-8ab2-1d5e62e751de" providerId="ADAL" clId="{35C18EEC-0B67-44C9-B051-B0E0AF696179}" dt="2024-05-06T08:58:46.879" v="192" actId="27309"/>
          <ac:graphicFrameMkLst>
            <pc:docMk/>
            <pc:sldMk cId="4172287411" sldId="295"/>
            <ac:graphicFrameMk id="9" creationId="{A0CA4734-1805-5C08-E75D-6ADC6F4B39F0}"/>
          </ac:graphicFrameMkLst>
        </pc:graphicFrameChg>
        <pc:picChg chg="add del mod">
          <ac:chgData name="Elfrid Krossbakken" userId="9e012093-0ee3-4f7b-8ab2-1d5e62e751de" providerId="ADAL" clId="{35C18EEC-0B67-44C9-B051-B0E0AF696179}" dt="2024-05-03T09:24:13.473" v="40" actId="21"/>
          <ac:picMkLst>
            <pc:docMk/>
            <pc:sldMk cId="4172287411" sldId="295"/>
            <ac:picMk id="5" creationId="{72A64B2E-E9CD-C344-0F15-331C8569EB12}"/>
          </ac:picMkLst>
        </pc:picChg>
        <pc:picChg chg="add del mod">
          <ac:chgData name="Elfrid Krossbakken" userId="9e012093-0ee3-4f7b-8ab2-1d5e62e751de" providerId="ADAL" clId="{35C18EEC-0B67-44C9-B051-B0E0AF696179}" dt="2024-05-03T13:50:40.253" v="46" actId="21"/>
          <ac:picMkLst>
            <pc:docMk/>
            <pc:sldMk cId="4172287411" sldId="295"/>
            <ac:picMk id="5" creationId="{7385A9E7-98EB-8C5E-412E-D3BE394CD0B7}"/>
          </ac:picMkLst>
        </pc:picChg>
        <pc:picChg chg="add mod">
          <ac:chgData name="Elfrid Krossbakken" userId="9e012093-0ee3-4f7b-8ab2-1d5e62e751de" providerId="ADAL" clId="{35C18EEC-0B67-44C9-B051-B0E0AF696179}" dt="2024-05-06T08:58:01.223" v="190" actId="962"/>
          <ac:picMkLst>
            <pc:docMk/>
            <pc:sldMk cId="4172287411" sldId="295"/>
            <ac:picMk id="7" creationId="{CC5E8DE1-851B-05D9-CACC-606DA1BE82F9}"/>
          </ac:picMkLst>
        </pc:picChg>
        <pc:picChg chg="add del mod">
          <ac:chgData name="Elfrid Krossbakken" userId="9e012093-0ee3-4f7b-8ab2-1d5e62e751de" providerId="ADAL" clId="{35C18EEC-0B67-44C9-B051-B0E0AF696179}" dt="2024-05-03T13:52:17.564" v="52" actId="21"/>
          <ac:picMkLst>
            <pc:docMk/>
            <pc:sldMk cId="4172287411" sldId="295"/>
            <ac:picMk id="11" creationId="{7597A5E7-69B0-B2D8-A92B-D64261B21B39}"/>
          </ac:picMkLst>
        </pc:picChg>
        <pc:picChg chg="add del mod">
          <ac:chgData name="Elfrid Krossbakken" userId="9e012093-0ee3-4f7b-8ab2-1d5e62e751de" providerId="ADAL" clId="{35C18EEC-0B67-44C9-B051-B0E0AF696179}" dt="2024-05-03T13:53:40.217" v="99" actId="478"/>
          <ac:picMkLst>
            <pc:docMk/>
            <pc:sldMk cId="4172287411" sldId="295"/>
            <ac:picMk id="15" creationId="{434F6F6B-537B-FB15-1CD9-FDAEB7E31262}"/>
          </ac:picMkLst>
        </pc:picChg>
        <pc:picChg chg="add del mod">
          <ac:chgData name="Elfrid Krossbakken" userId="9e012093-0ee3-4f7b-8ab2-1d5e62e751de" providerId="ADAL" clId="{35C18EEC-0B67-44C9-B051-B0E0AF696179}" dt="2024-05-03T13:53:32.081" v="97" actId="21"/>
          <ac:picMkLst>
            <pc:docMk/>
            <pc:sldMk cId="4172287411" sldId="295"/>
            <ac:picMk id="16" creationId="{7A3ADCEC-C3CE-D74C-7AAF-603CD29B4ACB}"/>
          </ac:picMkLst>
        </pc:picChg>
        <pc:picChg chg="add del mod">
          <ac:chgData name="Elfrid Krossbakken" userId="9e012093-0ee3-4f7b-8ab2-1d5e62e751de" providerId="ADAL" clId="{35C18EEC-0B67-44C9-B051-B0E0AF696179}" dt="2024-05-06T08:57:46.567" v="187" actId="21"/>
          <ac:picMkLst>
            <pc:docMk/>
            <pc:sldMk cId="4172287411" sldId="295"/>
            <ac:picMk id="20" creationId="{07B2E63E-9005-4134-58EC-B96D4F6523BF}"/>
          </ac:picMkLst>
        </pc:picChg>
      </pc:sldChg>
      <pc:sldChg chg="modAnim">
        <pc:chgData name="Elfrid Krossbakken" userId="9e012093-0ee3-4f7b-8ab2-1d5e62e751de" providerId="ADAL" clId="{35C18EEC-0B67-44C9-B051-B0E0AF696179}" dt="2024-04-29T11:51:31.381" v="4"/>
        <pc:sldMkLst>
          <pc:docMk/>
          <pc:sldMk cId="810512967" sldId="296"/>
        </pc:sldMkLst>
      </pc:sldChg>
      <pc:sldChg chg="modSp mod">
        <pc:chgData name="Elfrid Krossbakken" userId="9e012093-0ee3-4f7b-8ab2-1d5e62e751de" providerId="ADAL" clId="{35C18EEC-0B67-44C9-B051-B0E0AF696179}" dt="2024-05-06T11:42:30.519" v="1163" actId="20577"/>
        <pc:sldMkLst>
          <pc:docMk/>
          <pc:sldMk cId="2502868559" sldId="297"/>
        </pc:sldMkLst>
        <pc:spChg chg="mod">
          <ac:chgData name="Elfrid Krossbakken" userId="9e012093-0ee3-4f7b-8ab2-1d5e62e751de" providerId="ADAL" clId="{35C18EEC-0B67-44C9-B051-B0E0AF696179}" dt="2024-05-06T11:42:30.519" v="1163" actId="20577"/>
          <ac:spMkLst>
            <pc:docMk/>
            <pc:sldMk cId="2502868559" sldId="297"/>
            <ac:spMk id="3" creationId="{2DE54526-2369-A9F3-AD49-2B511F8C4724}"/>
          </ac:spMkLst>
        </pc:spChg>
      </pc:sldChg>
      <pc:sldChg chg="addSp delSp modSp mod setBg modNotesTx">
        <pc:chgData name="Elfrid Krossbakken" userId="9e012093-0ee3-4f7b-8ab2-1d5e62e751de" providerId="ADAL" clId="{35C18EEC-0B67-44C9-B051-B0E0AF696179}" dt="2024-05-16T10:39:26.288" v="6287" actId="26606"/>
        <pc:sldMkLst>
          <pc:docMk/>
          <pc:sldMk cId="3088286253" sldId="298"/>
        </pc:sldMkLst>
        <pc:spChg chg="mod">
          <ac:chgData name="Elfrid Krossbakken" userId="9e012093-0ee3-4f7b-8ab2-1d5e62e751de" providerId="ADAL" clId="{35C18EEC-0B67-44C9-B051-B0E0AF696179}" dt="2024-05-16T10:39:26.276" v="6286" actId="26606"/>
          <ac:spMkLst>
            <pc:docMk/>
            <pc:sldMk cId="3088286253" sldId="298"/>
            <ac:spMk id="2" creationId="{733D0601-BFC8-DFEC-7A25-2EEC255E2473}"/>
          </ac:spMkLst>
        </pc:spChg>
        <pc:spChg chg="mod ord">
          <ac:chgData name="Elfrid Krossbakken" userId="9e012093-0ee3-4f7b-8ab2-1d5e62e751de" providerId="ADAL" clId="{35C18EEC-0B67-44C9-B051-B0E0AF696179}" dt="2024-05-16T10:39:26.288" v="6287" actId="26606"/>
          <ac:spMkLst>
            <pc:docMk/>
            <pc:sldMk cId="3088286253" sldId="298"/>
            <ac:spMk id="3" creationId="{18C7042C-826D-42E0-5430-8DCB7D056BDE}"/>
          </ac:spMkLst>
        </pc:spChg>
        <pc:spChg chg="del">
          <ac:chgData name="Elfrid Krossbakken" userId="9e012093-0ee3-4f7b-8ab2-1d5e62e751de" providerId="ADAL" clId="{35C18EEC-0B67-44C9-B051-B0E0AF696179}" dt="2024-05-06T09:12:26.261" v="591" actId="931"/>
          <ac:spMkLst>
            <pc:docMk/>
            <pc:sldMk cId="3088286253" sldId="298"/>
            <ac:spMk id="4" creationId="{0C44987C-D99D-FB2A-4708-EEBF57691305}"/>
          </ac:spMkLst>
        </pc:spChg>
        <pc:spChg chg="add del">
          <ac:chgData name="Elfrid Krossbakken" userId="9e012093-0ee3-4f7b-8ab2-1d5e62e751de" providerId="ADAL" clId="{35C18EEC-0B67-44C9-B051-B0E0AF696179}" dt="2024-05-16T10:39:26.288" v="6287" actId="26606"/>
          <ac:spMkLst>
            <pc:docMk/>
            <pc:sldMk cId="3088286253" sldId="298"/>
            <ac:spMk id="11" creationId="{F13C74B1-5B17-4795-BED0-7140497B445A}"/>
          </ac:spMkLst>
        </pc:spChg>
        <pc:spChg chg="add del">
          <ac:chgData name="Elfrid Krossbakken" userId="9e012093-0ee3-4f7b-8ab2-1d5e62e751de" providerId="ADAL" clId="{35C18EEC-0B67-44C9-B051-B0E0AF696179}" dt="2024-05-16T10:39:26.288" v="6287" actId="26606"/>
          <ac:spMkLst>
            <pc:docMk/>
            <pc:sldMk cId="3088286253" sldId="298"/>
            <ac:spMk id="13" creationId="{D4974D33-8DC5-464E-8C6D-BE58F0669C17}"/>
          </ac:spMkLst>
        </pc:spChg>
        <pc:spChg chg="add del">
          <ac:chgData name="Elfrid Krossbakken" userId="9e012093-0ee3-4f7b-8ab2-1d5e62e751de" providerId="ADAL" clId="{35C18EEC-0B67-44C9-B051-B0E0AF696179}" dt="2024-05-16T10:39:26.276" v="6286" actId="26606"/>
          <ac:spMkLst>
            <pc:docMk/>
            <pc:sldMk cId="3088286253" sldId="298"/>
            <ac:spMk id="18" creationId="{2C61293E-6EBE-43EF-A52C-9BEBFD7679D4}"/>
          </ac:spMkLst>
        </pc:spChg>
        <pc:spChg chg="add del">
          <ac:chgData name="Elfrid Krossbakken" userId="9e012093-0ee3-4f7b-8ab2-1d5e62e751de" providerId="ADAL" clId="{35C18EEC-0B67-44C9-B051-B0E0AF696179}" dt="2024-05-16T10:39:26.276" v="6286" actId="26606"/>
          <ac:spMkLst>
            <pc:docMk/>
            <pc:sldMk cId="3088286253" sldId="298"/>
            <ac:spMk id="20" creationId="{21540236-BFD5-4A9D-8840-4703E7F76825}"/>
          </ac:spMkLst>
        </pc:spChg>
        <pc:spChg chg="add">
          <ac:chgData name="Elfrid Krossbakken" userId="9e012093-0ee3-4f7b-8ab2-1d5e62e751de" providerId="ADAL" clId="{35C18EEC-0B67-44C9-B051-B0E0AF696179}" dt="2024-05-16T10:39:26.288" v="6287" actId="26606"/>
          <ac:spMkLst>
            <pc:docMk/>
            <pc:sldMk cId="3088286253" sldId="298"/>
            <ac:spMk id="22" creationId="{F13C74B1-5B17-4795-BED0-7140497B445A}"/>
          </ac:spMkLst>
        </pc:spChg>
        <pc:spChg chg="add">
          <ac:chgData name="Elfrid Krossbakken" userId="9e012093-0ee3-4f7b-8ab2-1d5e62e751de" providerId="ADAL" clId="{35C18EEC-0B67-44C9-B051-B0E0AF696179}" dt="2024-05-16T10:39:26.288" v="6287" actId="26606"/>
          <ac:spMkLst>
            <pc:docMk/>
            <pc:sldMk cId="3088286253" sldId="298"/>
            <ac:spMk id="23" creationId="{D4974D33-8DC5-464E-8C6D-BE58F0669C17}"/>
          </ac:spMkLst>
        </pc:spChg>
        <pc:picChg chg="add mod">
          <ac:chgData name="Elfrid Krossbakken" userId="9e012093-0ee3-4f7b-8ab2-1d5e62e751de" providerId="ADAL" clId="{35C18EEC-0B67-44C9-B051-B0E0AF696179}" dt="2024-05-16T10:39:26.276" v="6286" actId="26606"/>
          <ac:picMkLst>
            <pc:docMk/>
            <pc:sldMk cId="3088286253" sldId="298"/>
            <ac:picMk id="6" creationId="{DADC8E92-7194-29C1-7DBD-969F56A88C9D}"/>
          </ac:picMkLst>
        </pc:picChg>
      </pc:sldChg>
      <pc:sldChg chg="modSp mod">
        <pc:chgData name="Elfrid Krossbakken" userId="9e012093-0ee3-4f7b-8ab2-1d5e62e751de" providerId="ADAL" clId="{35C18EEC-0B67-44C9-B051-B0E0AF696179}" dt="2024-05-16T07:41:31.761" v="6188" actId="20577"/>
        <pc:sldMkLst>
          <pc:docMk/>
          <pc:sldMk cId="92514699" sldId="299"/>
        </pc:sldMkLst>
        <pc:spChg chg="mod">
          <ac:chgData name="Elfrid Krossbakken" userId="9e012093-0ee3-4f7b-8ab2-1d5e62e751de" providerId="ADAL" clId="{35C18EEC-0B67-44C9-B051-B0E0AF696179}" dt="2024-05-16T07:41:31.761" v="6188" actId="20577"/>
          <ac:spMkLst>
            <pc:docMk/>
            <pc:sldMk cId="92514699" sldId="299"/>
            <ac:spMk id="3" creationId="{29196B66-E60A-F265-5E3D-244402ADC425}"/>
          </ac:spMkLst>
        </pc:spChg>
      </pc:sldChg>
      <pc:sldChg chg="new del">
        <pc:chgData name="Elfrid Krossbakken" userId="9e012093-0ee3-4f7b-8ab2-1d5e62e751de" providerId="ADAL" clId="{35C18EEC-0B67-44C9-B051-B0E0AF696179}" dt="2024-05-03T13:49:49.952" v="42" actId="2696"/>
        <pc:sldMkLst>
          <pc:docMk/>
          <pc:sldMk cId="813912364" sldId="300"/>
        </pc:sldMkLst>
      </pc:sldChg>
      <pc:sldChg chg="addSp delSp modSp new mod setBg modNotesTx">
        <pc:chgData name="Elfrid Krossbakken" userId="9e012093-0ee3-4f7b-8ab2-1d5e62e751de" providerId="ADAL" clId="{35C18EEC-0B67-44C9-B051-B0E0AF696179}" dt="2024-05-10T09:03:20.843" v="6073"/>
        <pc:sldMkLst>
          <pc:docMk/>
          <pc:sldMk cId="2874143273" sldId="300"/>
        </pc:sldMkLst>
        <pc:spChg chg="mod">
          <ac:chgData name="Elfrid Krossbakken" userId="9e012093-0ee3-4f7b-8ab2-1d5e62e751de" providerId="ADAL" clId="{35C18EEC-0B67-44C9-B051-B0E0AF696179}" dt="2024-05-03T13:55:46.349" v="141" actId="26606"/>
          <ac:spMkLst>
            <pc:docMk/>
            <pc:sldMk cId="2874143273" sldId="300"/>
            <ac:spMk id="2" creationId="{E31D8118-AD06-D83C-9B2D-A1C00DD73A52}"/>
          </ac:spMkLst>
        </pc:spChg>
        <pc:spChg chg="add del mod">
          <ac:chgData name="Elfrid Krossbakken" userId="9e012093-0ee3-4f7b-8ab2-1d5e62e751de" providerId="ADAL" clId="{35C18EEC-0B67-44C9-B051-B0E0AF696179}" dt="2024-05-10T09:03:16.537" v="6071" actId="20577"/>
          <ac:spMkLst>
            <pc:docMk/>
            <pc:sldMk cId="2874143273" sldId="300"/>
            <ac:spMk id="3" creationId="{F573F0DB-730C-3445-84DF-E66DDFDB730D}"/>
          </ac:spMkLst>
        </pc:spChg>
        <pc:spChg chg="del">
          <ac:chgData name="Elfrid Krossbakken" userId="9e012093-0ee3-4f7b-8ab2-1d5e62e751de" providerId="ADAL" clId="{35C18EEC-0B67-44C9-B051-B0E0AF696179}" dt="2024-05-03T13:55:43.064" v="138" actId="931"/>
          <ac:spMkLst>
            <pc:docMk/>
            <pc:sldMk cId="2874143273" sldId="300"/>
            <ac:spMk id="4" creationId="{6EF5D038-6D42-5BD4-6E67-4AB2054C2BD8}"/>
          </ac:spMkLst>
        </pc:spChg>
        <pc:spChg chg="add">
          <ac:chgData name="Elfrid Krossbakken" userId="9e012093-0ee3-4f7b-8ab2-1d5e62e751de" providerId="ADAL" clId="{35C18EEC-0B67-44C9-B051-B0E0AF696179}" dt="2024-05-03T13:55:46.349" v="141" actId="26606"/>
          <ac:spMkLst>
            <pc:docMk/>
            <pc:sldMk cId="2874143273" sldId="300"/>
            <ac:spMk id="12" creationId="{F13C74B1-5B17-4795-BED0-7140497B445A}"/>
          </ac:spMkLst>
        </pc:spChg>
        <pc:spChg chg="add">
          <ac:chgData name="Elfrid Krossbakken" userId="9e012093-0ee3-4f7b-8ab2-1d5e62e751de" providerId="ADAL" clId="{35C18EEC-0B67-44C9-B051-B0E0AF696179}" dt="2024-05-03T13:55:46.349" v="141" actId="26606"/>
          <ac:spMkLst>
            <pc:docMk/>
            <pc:sldMk cId="2874143273" sldId="300"/>
            <ac:spMk id="14" creationId="{D4974D33-8DC5-464E-8C6D-BE58F0669C17}"/>
          </ac:spMkLst>
        </pc:spChg>
        <pc:picChg chg="add mod">
          <ac:chgData name="Elfrid Krossbakken" userId="9e012093-0ee3-4f7b-8ab2-1d5e62e751de" providerId="ADAL" clId="{35C18EEC-0B67-44C9-B051-B0E0AF696179}" dt="2024-05-03T13:55:13.595" v="136"/>
          <ac:picMkLst>
            <pc:docMk/>
            <pc:sldMk cId="2874143273" sldId="300"/>
            <ac:picMk id="5" creationId="{997440B3-8C6A-ECAE-80E1-4224993E8C6D}"/>
          </ac:picMkLst>
        </pc:picChg>
        <pc:picChg chg="add mod">
          <ac:chgData name="Elfrid Krossbakken" userId="9e012093-0ee3-4f7b-8ab2-1d5e62e751de" providerId="ADAL" clId="{35C18EEC-0B67-44C9-B051-B0E0AF696179}" dt="2024-05-03T13:55:46.349" v="141" actId="26606"/>
          <ac:picMkLst>
            <pc:docMk/>
            <pc:sldMk cId="2874143273" sldId="300"/>
            <ac:picMk id="7" creationId="{8A37E916-6F56-4556-0C4F-9BA6B8D290DE}"/>
          </ac:picMkLst>
        </pc:picChg>
      </pc:sldChg>
      <pc:sldChg chg="addSp delSp modSp new mod ord setBg modNotesTx">
        <pc:chgData name="Elfrid Krossbakken" userId="9e012093-0ee3-4f7b-8ab2-1d5e62e751de" providerId="ADAL" clId="{35C18EEC-0B67-44C9-B051-B0E0AF696179}" dt="2024-05-10T08:56:47.368" v="5782"/>
        <pc:sldMkLst>
          <pc:docMk/>
          <pc:sldMk cId="4024626267" sldId="301"/>
        </pc:sldMkLst>
        <pc:spChg chg="mod">
          <ac:chgData name="Elfrid Krossbakken" userId="9e012093-0ee3-4f7b-8ab2-1d5e62e751de" providerId="ADAL" clId="{35C18EEC-0B67-44C9-B051-B0E0AF696179}" dt="2024-05-06T09:01:16.934" v="242" actId="20577"/>
          <ac:spMkLst>
            <pc:docMk/>
            <pc:sldMk cId="4024626267" sldId="301"/>
            <ac:spMk id="2" creationId="{B0FC18FD-8B53-9AD2-F4A6-F79CA63562CC}"/>
          </ac:spMkLst>
        </pc:spChg>
        <pc:spChg chg="mod">
          <ac:chgData name="Elfrid Krossbakken" userId="9e012093-0ee3-4f7b-8ab2-1d5e62e751de" providerId="ADAL" clId="{35C18EEC-0B67-44C9-B051-B0E0AF696179}" dt="2024-05-10T08:25:17.840" v="5490" actId="20577"/>
          <ac:spMkLst>
            <pc:docMk/>
            <pc:sldMk cId="4024626267" sldId="301"/>
            <ac:spMk id="3" creationId="{6792A1E6-9ED4-893A-1084-E468C153CBFF}"/>
          </ac:spMkLst>
        </pc:spChg>
        <pc:spChg chg="del">
          <ac:chgData name="Elfrid Krossbakken" userId="9e012093-0ee3-4f7b-8ab2-1d5e62e751de" providerId="ADAL" clId="{35C18EEC-0B67-44C9-B051-B0E0AF696179}" dt="2024-05-06T09:00:16.949" v="195" actId="931"/>
          <ac:spMkLst>
            <pc:docMk/>
            <pc:sldMk cId="4024626267" sldId="301"/>
            <ac:spMk id="4" creationId="{658E4E17-0AF0-0F82-8FC7-C888CF50E1D7}"/>
          </ac:spMkLst>
        </pc:spChg>
        <pc:spChg chg="add">
          <ac:chgData name="Elfrid Krossbakken" userId="9e012093-0ee3-4f7b-8ab2-1d5e62e751de" providerId="ADAL" clId="{35C18EEC-0B67-44C9-B051-B0E0AF696179}" dt="2024-05-06T09:00:23.408" v="198" actId="26606"/>
          <ac:spMkLst>
            <pc:docMk/>
            <pc:sldMk cId="4024626267" sldId="301"/>
            <ac:spMk id="11" creationId="{F13C74B1-5B17-4795-BED0-7140497B445A}"/>
          </ac:spMkLst>
        </pc:spChg>
        <pc:spChg chg="add">
          <ac:chgData name="Elfrid Krossbakken" userId="9e012093-0ee3-4f7b-8ab2-1d5e62e751de" providerId="ADAL" clId="{35C18EEC-0B67-44C9-B051-B0E0AF696179}" dt="2024-05-06T09:00:23.408" v="198" actId="26606"/>
          <ac:spMkLst>
            <pc:docMk/>
            <pc:sldMk cId="4024626267" sldId="301"/>
            <ac:spMk id="13" creationId="{D4974D33-8DC5-464E-8C6D-BE58F0669C17}"/>
          </ac:spMkLst>
        </pc:spChg>
        <pc:picChg chg="add mod">
          <ac:chgData name="Elfrid Krossbakken" userId="9e012093-0ee3-4f7b-8ab2-1d5e62e751de" providerId="ADAL" clId="{35C18EEC-0B67-44C9-B051-B0E0AF696179}" dt="2024-05-06T09:00:23.408" v="198" actId="26606"/>
          <ac:picMkLst>
            <pc:docMk/>
            <pc:sldMk cId="4024626267" sldId="301"/>
            <ac:picMk id="6" creationId="{81E10E20-826B-159B-2EB0-1155AE042543}"/>
          </ac:picMkLst>
        </pc:picChg>
      </pc:sldChg>
      <pc:sldChg chg="addSp delSp modSp mod ord setBg modClrScheme chgLayout modNotesTx">
        <pc:chgData name="Elfrid Krossbakken" userId="9e012093-0ee3-4f7b-8ab2-1d5e62e751de" providerId="ADAL" clId="{35C18EEC-0B67-44C9-B051-B0E0AF696179}" dt="2024-05-16T10:35:34.417" v="6200"/>
        <pc:sldMkLst>
          <pc:docMk/>
          <pc:sldMk cId="3381588320" sldId="303"/>
        </pc:sldMkLst>
        <pc:spChg chg="mod ord">
          <ac:chgData name="Elfrid Krossbakken" userId="9e012093-0ee3-4f7b-8ab2-1d5e62e751de" providerId="ADAL" clId="{35C18EEC-0B67-44C9-B051-B0E0AF696179}" dt="2024-05-09T11:03:42.555" v="1957" actId="26606"/>
          <ac:spMkLst>
            <pc:docMk/>
            <pc:sldMk cId="3381588320" sldId="303"/>
            <ac:spMk id="2" creationId="{F801734B-32BE-995E-0B2B-69A3242639B2}"/>
          </ac:spMkLst>
        </pc:spChg>
        <pc:spChg chg="del mod ord">
          <ac:chgData name="Elfrid Krossbakken" userId="9e012093-0ee3-4f7b-8ab2-1d5e62e751de" providerId="ADAL" clId="{35C18EEC-0B67-44C9-B051-B0E0AF696179}" dt="2024-05-09T10:46:31.231" v="1778" actId="700"/>
          <ac:spMkLst>
            <pc:docMk/>
            <pc:sldMk cId="3381588320" sldId="303"/>
            <ac:spMk id="3" creationId="{2D8E1EE5-2CD5-1734-A38D-7AC7933B353B}"/>
          </ac:spMkLst>
        </pc:spChg>
        <pc:spChg chg="add del mod ord">
          <ac:chgData name="Elfrid Krossbakken" userId="9e012093-0ee3-4f7b-8ab2-1d5e62e751de" providerId="ADAL" clId="{35C18EEC-0B67-44C9-B051-B0E0AF696179}" dt="2024-05-09T10:46:53.951" v="1779" actId="931"/>
          <ac:spMkLst>
            <pc:docMk/>
            <pc:sldMk cId="3381588320" sldId="303"/>
            <ac:spMk id="4" creationId="{89D96646-424F-595C-F8D2-19A8E8119E54}"/>
          </ac:spMkLst>
        </pc:spChg>
        <pc:spChg chg="add del mod ord">
          <ac:chgData name="Elfrid Krossbakken" userId="9e012093-0ee3-4f7b-8ab2-1d5e62e751de" providerId="ADAL" clId="{35C18EEC-0B67-44C9-B051-B0E0AF696179}" dt="2024-05-09T10:47:09.224" v="1782" actId="931"/>
          <ac:spMkLst>
            <pc:docMk/>
            <pc:sldMk cId="3381588320" sldId="303"/>
            <ac:spMk id="5" creationId="{BD45BDDF-7DE3-0EE2-966B-7F211F818A0C}"/>
          </ac:spMkLst>
        </pc:spChg>
        <pc:spChg chg="add del">
          <ac:chgData name="Elfrid Krossbakken" userId="9e012093-0ee3-4f7b-8ab2-1d5e62e751de" providerId="ADAL" clId="{35C18EEC-0B67-44C9-B051-B0E0AF696179}" dt="2024-05-09T10:47:57.860" v="1786" actId="26606"/>
          <ac:spMkLst>
            <pc:docMk/>
            <pc:sldMk cId="3381588320" sldId="303"/>
            <ac:spMk id="14" creationId="{F0087D53-9295-4463-AAE4-D5C626046E9F}"/>
          </ac:spMkLst>
        </pc:spChg>
        <pc:spChg chg="add del">
          <ac:chgData name="Elfrid Krossbakken" userId="9e012093-0ee3-4f7b-8ab2-1d5e62e751de" providerId="ADAL" clId="{35C18EEC-0B67-44C9-B051-B0E0AF696179}" dt="2024-05-09T10:47:57.860" v="1786" actId="26606"/>
          <ac:spMkLst>
            <pc:docMk/>
            <pc:sldMk cId="3381588320" sldId="303"/>
            <ac:spMk id="16" creationId="{D6A9C53F-5F90-40A5-8C85-5412D39C8C68}"/>
          </ac:spMkLst>
        </pc:spChg>
        <pc:spChg chg="add del">
          <ac:chgData name="Elfrid Krossbakken" userId="9e012093-0ee3-4f7b-8ab2-1d5e62e751de" providerId="ADAL" clId="{35C18EEC-0B67-44C9-B051-B0E0AF696179}" dt="2024-05-09T11:00:02.763" v="1923" actId="26606"/>
          <ac:spMkLst>
            <pc:docMk/>
            <pc:sldMk cId="3381588320" sldId="303"/>
            <ac:spMk id="18" creationId="{586B4EF9-43BA-4655-A6FF-1D8E21574C95}"/>
          </ac:spMkLst>
        </pc:spChg>
        <pc:spChg chg="add del">
          <ac:chgData name="Elfrid Krossbakken" userId="9e012093-0ee3-4f7b-8ab2-1d5e62e751de" providerId="ADAL" clId="{35C18EEC-0B67-44C9-B051-B0E0AF696179}" dt="2024-05-09T11:00:02.763" v="1923" actId="26606"/>
          <ac:spMkLst>
            <pc:docMk/>
            <pc:sldMk cId="3381588320" sldId="303"/>
            <ac:spMk id="19" creationId="{197C305C-0E98-44D5-A930-21F23CC52F93}"/>
          </ac:spMkLst>
        </pc:spChg>
        <pc:spChg chg="add del">
          <ac:chgData name="Elfrid Krossbakken" userId="9e012093-0ee3-4f7b-8ab2-1d5e62e751de" providerId="ADAL" clId="{35C18EEC-0B67-44C9-B051-B0E0AF696179}" dt="2024-05-09T11:00:02.763" v="1923" actId="26606"/>
          <ac:spMkLst>
            <pc:docMk/>
            <pc:sldMk cId="3381588320" sldId="303"/>
            <ac:spMk id="20" creationId="{A3473CF9-37EB-43E7-89EF-D2D1C53D1DAC}"/>
          </ac:spMkLst>
        </pc:spChg>
        <pc:spChg chg="add del">
          <ac:chgData name="Elfrid Krossbakken" userId="9e012093-0ee3-4f7b-8ab2-1d5e62e751de" providerId="ADAL" clId="{35C18EEC-0B67-44C9-B051-B0E0AF696179}" dt="2024-05-09T10:59:55.138" v="1918" actId="26606"/>
          <ac:spMkLst>
            <pc:docMk/>
            <pc:sldMk cId="3381588320" sldId="303"/>
            <ac:spMk id="24" creationId="{BA4D9349-1E82-191B-FA45-45B455059F0C}"/>
          </ac:spMkLst>
        </pc:spChg>
        <pc:spChg chg="add del">
          <ac:chgData name="Elfrid Krossbakken" userId="9e012093-0ee3-4f7b-8ab2-1d5e62e751de" providerId="ADAL" clId="{35C18EEC-0B67-44C9-B051-B0E0AF696179}" dt="2024-05-09T10:59:49.594" v="1916" actId="26606"/>
          <ac:spMkLst>
            <pc:docMk/>
            <pc:sldMk cId="3381588320" sldId="303"/>
            <ac:spMk id="25" creationId="{0DF69BD6-A832-49C4-B5FE-69CC90B74E47}"/>
          </ac:spMkLst>
        </pc:spChg>
        <pc:spChg chg="add del">
          <ac:chgData name="Elfrid Krossbakken" userId="9e012093-0ee3-4f7b-8ab2-1d5e62e751de" providerId="ADAL" clId="{35C18EEC-0B67-44C9-B051-B0E0AF696179}" dt="2024-05-09T10:59:55.138" v="1918" actId="26606"/>
          <ac:spMkLst>
            <pc:docMk/>
            <pc:sldMk cId="3381588320" sldId="303"/>
            <ac:spMk id="31" creationId="{C125E75E-F290-415E-9397-4DAC206C5A43}"/>
          </ac:spMkLst>
        </pc:spChg>
        <pc:spChg chg="add del">
          <ac:chgData name="Elfrid Krossbakken" userId="9e012093-0ee3-4f7b-8ab2-1d5e62e751de" providerId="ADAL" clId="{35C18EEC-0B67-44C9-B051-B0E0AF696179}" dt="2024-05-09T10:59:55.138" v="1918" actId="26606"/>
          <ac:spMkLst>
            <pc:docMk/>
            <pc:sldMk cId="3381588320" sldId="303"/>
            <ac:spMk id="32" creationId="{A7C5F937-FDA4-49FD-A135-03738460F694}"/>
          </ac:spMkLst>
        </pc:spChg>
        <pc:spChg chg="add del">
          <ac:chgData name="Elfrid Krossbakken" userId="9e012093-0ee3-4f7b-8ab2-1d5e62e751de" providerId="ADAL" clId="{35C18EEC-0B67-44C9-B051-B0E0AF696179}" dt="2024-05-09T10:59:55.138" v="1918" actId="26606"/>
          <ac:spMkLst>
            <pc:docMk/>
            <pc:sldMk cId="3381588320" sldId="303"/>
            <ac:spMk id="33" creationId="{F515E37C-522A-423F-B958-36BF6614147F}"/>
          </ac:spMkLst>
        </pc:spChg>
        <pc:spChg chg="add del">
          <ac:chgData name="Elfrid Krossbakken" userId="9e012093-0ee3-4f7b-8ab2-1d5e62e751de" providerId="ADAL" clId="{35C18EEC-0B67-44C9-B051-B0E0AF696179}" dt="2024-05-09T10:59:58.605" v="1920" actId="26606"/>
          <ac:spMkLst>
            <pc:docMk/>
            <pc:sldMk cId="3381588320" sldId="303"/>
            <ac:spMk id="35" creationId="{78BA5F19-D5E1-4ECC-BEC2-DF7AEDFD7C50}"/>
          </ac:spMkLst>
        </pc:spChg>
        <pc:spChg chg="add del">
          <ac:chgData name="Elfrid Krossbakken" userId="9e012093-0ee3-4f7b-8ab2-1d5e62e751de" providerId="ADAL" clId="{35C18EEC-0B67-44C9-B051-B0E0AF696179}" dt="2024-05-09T10:59:58.605" v="1920" actId="26606"/>
          <ac:spMkLst>
            <pc:docMk/>
            <pc:sldMk cId="3381588320" sldId="303"/>
            <ac:spMk id="36" creationId="{BB4D578A-F2C4-4EA9-A811-B48E66D63696}"/>
          </ac:spMkLst>
        </pc:spChg>
        <pc:spChg chg="add del">
          <ac:chgData name="Elfrid Krossbakken" userId="9e012093-0ee3-4f7b-8ab2-1d5e62e751de" providerId="ADAL" clId="{35C18EEC-0B67-44C9-B051-B0E0AF696179}" dt="2024-05-09T11:00:02.759" v="1922" actId="26606"/>
          <ac:spMkLst>
            <pc:docMk/>
            <pc:sldMk cId="3381588320" sldId="303"/>
            <ac:spMk id="38" creationId="{0DF69BD6-A832-49C4-B5FE-69CC90B74E47}"/>
          </ac:spMkLst>
        </pc:spChg>
        <pc:spChg chg="add del">
          <ac:chgData name="Elfrid Krossbakken" userId="9e012093-0ee3-4f7b-8ab2-1d5e62e751de" providerId="ADAL" clId="{35C18EEC-0B67-44C9-B051-B0E0AF696179}" dt="2024-05-09T11:03:42.555" v="1957" actId="26606"/>
          <ac:spMkLst>
            <pc:docMk/>
            <pc:sldMk cId="3381588320" sldId="303"/>
            <ac:spMk id="41" creationId="{4D4677D2-D5AC-4CF9-9EED-2B89D0A1C212}"/>
          </ac:spMkLst>
        </pc:spChg>
        <pc:spChg chg="add del">
          <ac:chgData name="Elfrid Krossbakken" userId="9e012093-0ee3-4f7b-8ab2-1d5e62e751de" providerId="ADAL" clId="{35C18EEC-0B67-44C9-B051-B0E0AF696179}" dt="2024-05-09T11:03:42.555" v="1957" actId="26606"/>
          <ac:spMkLst>
            <pc:docMk/>
            <pc:sldMk cId="3381588320" sldId="303"/>
            <ac:spMk id="42" creationId="{AF695F69-7001-421E-98A8-E74156934A51}"/>
          </ac:spMkLst>
        </pc:spChg>
        <pc:spChg chg="add">
          <ac:chgData name="Elfrid Krossbakken" userId="9e012093-0ee3-4f7b-8ab2-1d5e62e751de" providerId="ADAL" clId="{35C18EEC-0B67-44C9-B051-B0E0AF696179}" dt="2024-05-09T11:03:42.555" v="1957" actId="26606"/>
          <ac:spMkLst>
            <pc:docMk/>
            <pc:sldMk cId="3381588320" sldId="303"/>
            <ac:spMk id="47" creationId="{F93E0B60-0204-4F9C-8CD5-C9BD373E1A58}"/>
          </ac:spMkLst>
        </pc:spChg>
        <pc:grpChg chg="add del">
          <ac:chgData name="Elfrid Krossbakken" userId="9e012093-0ee3-4f7b-8ab2-1d5e62e751de" providerId="ADAL" clId="{35C18EEC-0B67-44C9-B051-B0E0AF696179}" dt="2024-05-09T10:59:49.594" v="1916" actId="26606"/>
          <ac:grpSpMkLst>
            <pc:docMk/>
            <pc:sldMk cId="3381588320" sldId="303"/>
            <ac:grpSpMk id="27" creationId="{CB018903-3549-4A3B-A9DF-B26757CAA9C6}"/>
          </ac:grpSpMkLst>
        </pc:grpChg>
        <pc:grpChg chg="add del">
          <ac:chgData name="Elfrid Krossbakken" userId="9e012093-0ee3-4f7b-8ab2-1d5e62e751de" providerId="ADAL" clId="{35C18EEC-0B67-44C9-B051-B0E0AF696179}" dt="2024-05-09T11:00:02.759" v="1922" actId="26606"/>
          <ac:grpSpMkLst>
            <pc:docMk/>
            <pc:sldMk cId="3381588320" sldId="303"/>
            <ac:grpSpMk id="39" creationId="{CB018903-3549-4A3B-A9DF-B26757CAA9C6}"/>
          </ac:grpSpMkLst>
        </pc:grpChg>
        <pc:grpChg chg="add">
          <ac:chgData name="Elfrid Krossbakken" userId="9e012093-0ee3-4f7b-8ab2-1d5e62e751de" providerId="ADAL" clId="{35C18EEC-0B67-44C9-B051-B0E0AF696179}" dt="2024-05-09T11:03:42.555" v="1957" actId="26606"/>
          <ac:grpSpMkLst>
            <pc:docMk/>
            <pc:sldMk cId="3381588320" sldId="303"/>
            <ac:grpSpMk id="49" creationId="{3BFA0782-E4B3-4AE1-904C-1068137609CA}"/>
          </ac:grpSpMkLst>
        </pc:grpChg>
        <pc:grpChg chg="add">
          <ac:chgData name="Elfrid Krossbakken" userId="9e012093-0ee3-4f7b-8ab2-1d5e62e751de" providerId="ADAL" clId="{35C18EEC-0B67-44C9-B051-B0E0AF696179}" dt="2024-05-09T11:03:42.555" v="1957" actId="26606"/>
          <ac:grpSpMkLst>
            <pc:docMk/>
            <pc:sldMk cId="3381588320" sldId="303"/>
            <ac:grpSpMk id="55" creationId="{2482B707-DAC7-4D8A-BA19-3771A51A641E}"/>
          </ac:grpSpMkLst>
        </pc:grpChg>
        <pc:picChg chg="add mod ord">
          <ac:chgData name="Elfrid Krossbakken" userId="9e012093-0ee3-4f7b-8ab2-1d5e62e751de" providerId="ADAL" clId="{35C18EEC-0B67-44C9-B051-B0E0AF696179}" dt="2024-05-09T11:03:42.555" v="1957" actId="26606"/>
          <ac:picMkLst>
            <pc:docMk/>
            <pc:sldMk cId="3381588320" sldId="303"/>
            <ac:picMk id="7" creationId="{2611D389-4FC0-72EA-3F91-E9E9C705DB62}"/>
          </ac:picMkLst>
        </pc:picChg>
        <pc:picChg chg="add mod ord">
          <ac:chgData name="Elfrid Krossbakken" userId="9e012093-0ee3-4f7b-8ab2-1d5e62e751de" providerId="ADAL" clId="{35C18EEC-0B67-44C9-B051-B0E0AF696179}" dt="2024-05-09T11:03:42.555" v="1957" actId="26606"/>
          <ac:picMkLst>
            <pc:docMk/>
            <pc:sldMk cId="3381588320" sldId="303"/>
            <ac:picMk id="9" creationId="{1D46BDC9-FEA6-7DBE-8423-DA856EA4E869}"/>
          </ac:picMkLst>
        </pc:picChg>
      </pc:sldChg>
      <pc:sldChg chg="addSp del delDesignElem">
        <pc:chgData name="Elfrid Krossbakken" userId="9e012093-0ee3-4f7b-8ab2-1d5e62e751de" providerId="ADAL" clId="{35C18EEC-0B67-44C9-B051-B0E0AF696179}" dt="2024-05-16T13:05:43.450" v="6298"/>
        <pc:sldMkLst>
          <pc:docMk/>
          <pc:sldMk cId="3439814378" sldId="305"/>
        </pc:sldMkLst>
        <pc:spChg chg="add">
          <ac:chgData name="Elfrid Krossbakken" userId="9e012093-0ee3-4f7b-8ab2-1d5e62e751de" providerId="ADAL" clId="{35C18EEC-0B67-44C9-B051-B0E0AF696179}" dt="2024-05-16T13:05:43.450" v="6298"/>
          <ac:spMkLst>
            <pc:docMk/>
            <pc:sldMk cId="3439814378" sldId="305"/>
            <ac:spMk id="8" creationId="{18873D23-2DCF-4B31-A009-95721C06E8E1}"/>
          </ac:spMkLst>
        </pc:spChg>
        <pc:spChg chg="add">
          <ac:chgData name="Elfrid Krossbakken" userId="9e012093-0ee3-4f7b-8ab2-1d5e62e751de" providerId="ADAL" clId="{35C18EEC-0B67-44C9-B051-B0E0AF696179}" dt="2024-05-16T13:05:43.450" v="6298"/>
          <ac:spMkLst>
            <pc:docMk/>
            <pc:sldMk cId="3439814378" sldId="305"/>
            <ac:spMk id="10" creationId="{C13EF075-D4EF-4929-ADBC-91B27DA19955}"/>
          </ac:spMkLst>
        </pc:spChg>
        <pc:grpChg chg="add">
          <ac:chgData name="Elfrid Krossbakken" userId="9e012093-0ee3-4f7b-8ab2-1d5e62e751de" providerId="ADAL" clId="{35C18EEC-0B67-44C9-B051-B0E0AF696179}" dt="2024-05-16T13:05:43.450" v="6298"/>
          <ac:grpSpMkLst>
            <pc:docMk/>
            <pc:sldMk cId="3439814378" sldId="305"/>
            <ac:grpSpMk id="12" creationId="{DAA26DFA-AAB2-4973-9C17-16D587C7B198}"/>
          </ac:grpSpMkLst>
        </pc:grpChg>
      </pc:sldChg>
      <pc:sldChg chg="modSp add mod">
        <pc:chgData name="Elfrid Krossbakken" userId="9e012093-0ee3-4f7b-8ab2-1d5e62e751de" providerId="ADAL" clId="{35C18EEC-0B67-44C9-B051-B0E0AF696179}" dt="2024-05-16T13:07:04.945" v="6303" actId="120"/>
        <pc:sldMkLst>
          <pc:docMk/>
          <pc:sldMk cId="3843949849" sldId="305"/>
        </pc:sldMkLst>
        <pc:spChg chg="mod">
          <ac:chgData name="Elfrid Krossbakken" userId="9e012093-0ee3-4f7b-8ab2-1d5e62e751de" providerId="ADAL" clId="{35C18EEC-0B67-44C9-B051-B0E0AF696179}" dt="2024-05-16T13:07:04.945" v="6303" actId="120"/>
          <ac:spMkLst>
            <pc:docMk/>
            <pc:sldMk cId="3843949849" sldId="305"/>
            <ac:spMk id="3" creationId="{00000000-0000-0000-0000-000000000000}"/>
          </ac:spMkLst>
        </pc:spChg>
      </pc:sldChg>
      <pc:sldChg chg="addSp delSp modSp new mod setBg modClrScheme delDesignElem chgLayout">
        <pc:chgData name="Elfrid Krossbakken" userId="9e012093-0ee3-4f7b-8ab2-1d5e62e751de" providerId="ADAL" clId="{35C18EEC-0B67-44C9-B051-B0E0AF696179}" dt="2024-05-16T13:10:55.844" v="6376" actId="26606"/>
        <pc:sldMkLst>
          <pc:docMk/>
          <pc:sldMk cId="1119516598" sldId="306"/>
        </pc:sldMkLst>
        <pc:spChg chg="del mod ord">
          <ac:chgData name="Elfrid Krossbakken" userId="9e012093-0ee3-4f7b-8ab2-1d5e62e751de" providerId="ADAL" clId="{35C18EEC-0B67-44C9-B051-B0E0AF696179}" dt="2024-05-16T13:08:16.245" v="6305" actId="700"/>
          <ac:spMkLst>
            <pc:docMk/>
            <pc:sldMk cId="1119516598" sldId="306"/>
            <ac:spMk id="2" creationId="{A2998470-0FD4-F6E3-4854-4559D3AED51B}"/>
          </ac:spMkLst>
        </pc:spChg>
        <pc:spChg chg="del mod ord">
          <ac:chgData name="Elfrid Krossbakken" userId="9e012093-0ee3-4f7b-8ab2-1d5e62e751de" providerId="ADAL" clId="{35C18EEC-0B67-44C9-B051-B0E0AF696179}" dt="2024-05-16T13:08:16.245" v="6305" actId="700"/>
          <ac:spMkLst>
            <pc:docMk/>
            <pc:sldMk cId="1119516598" sldId="306"/>
            <ac:spMk id="3" creationId="{C9450E0C-963F-B833-A7A6-95F9EE0B4A8B}"/>
          </ac:spMkLst>
        </pc:spChg>
        <pc:spChg chg="add mod ord">
          <ac:chgData name="Elfrid Krossbakken" userId="9e012093-0ee3-4f7b-8ab2-1d5e62e751de" providerId="ADAL" clId="{35C18EEC-0B67-44C9-B051-B0E0AF696179}" dt="2024-05-16T13:10:55.844" v="6376" actId="26606"/>
          <ac:spMkLst>
            <pc:docMk/>
            <pc:sldMk cId="1119516598" sldId="306"/>
            <ac:spMk id="4" creationId="{5638261F-EF71-3BBD-22D2-7FA894E8E843}"/>
          </ac:spMkLst>
        </pc:spChg>
        <pc:spChg chg="add mod ord">
          <ac:chgData name="Elfrid Krossbakken" userId="9e012093-0ee3-4f7b-8ab2-1d5e62e751de" providerId="ADAL" clId="{35C18EEC-0B67-44C9-B051-B0E0AF696179}" dt="2024-05-16T13:10:55.844" v="6376" actId="26606"/>
          <ac:spMkLst>
            <pc:docMk/>
            <pc:sldMk cId="1119516598" sldId="306"/>
            <ac:spMk id="5" creationId="{63432B6B-7A42-05C8-6760-B1F8584B54C9}"/>
          </ac:spMkLst>
        </pc:spChg>
        <pc:spChg chg="add del">
          <ac:chgData name="Elfrid Krossbakken" userId="9e012093-0ee3-4f7b-8ab2-1d5e62e751de" providerId="ADAL" clId="{35C18EEC-0B67-44C9-B051-B0E0AF696179}" dt="2024-05-16T13:10:55.835" v="6375" actId="26606"/>
          <ac:spMkLst>
            <pc:docMk/>
            <pc:sldMk cId="1119516598" sldId="306"/>
            <ac:spMk id="7" creationId="{43C823D3-D619-407C-89E0-C6F6B1E7A42A}"/>
          </ac:spMkLst>
        </pc:spChg>
        <pc:spChg chg="add del">
          <ac:chgData name="Elfrid Krossbakken" userId="9e012093-0ee3-4f7b-8ab2-1d5e62e751de" providerId="ADAL" clId="{35C18EEC-0B67-44C9-B051-B0E0AF696179}" dt="2024-05-16T13:10:55.835" v="6375" actId="26606"/>
          <ac:spMkLst>
            <pc:docMk/>
            <pc:sldMk cId="1119516598" sldId="306"/>
            <ac:spMk id="8" creationId="{047F8E3E-2FFA-4A0F-B3C7-E57ADDCFB415}"/>
          </ac:spMkLst>
        </pc:spChg>
        <pc:spChg chg="add del">
          <ac:chgData name="Elfrid Krossbakken" userId="9e012093-0ee3-4f7b-8ab2-1d5e62e751de" providerId="ADAL" clId="{35C18EEC-0B67-44C9-B051-B0E0AF696179}" dt="2024-05-16T13:10:25.404" v="6370" actId="26606"/>
          <ac:spMkLst>
            <pc:docMk/>
            <pc:sldMk cId="1119516598" sldId="306"/>
            <ac:spMk id="10" creationId="{43C823D3-D619-407C-89E0-C6F6B1E7A42A}"/>
          </ac:spMkLst>
        </pc:spChg>
        <pc:spChg chg="add del">
          <ac:chgData name="Elfrid Krossbakken" userId="9e012093-0ee3-4f7b-8ab2-1d5e62e751de" providerId="ADAL" clId="{35C18EEC-0B67-44C9-B051-B0E0AF696179}" dt="2024-05-16T13:10:25.404" v="6370" actId="26606"/>
          <ac:spMkLst>
            <pc:docMk/>
            <pc:sldMk cId="1119516598" sldId="306"/>
            <ac:spMk id="12" creationId="{047F8E3E-2FFA-4A0F-B3C7-E57ADDCFB415}"/>
          </ac:spMkLst>
        </pc:spChg>
        <pc:spChg chg="add del">
          <ac:chgData name="Elfrid Krossbakken" userId="9e012093-0ee3-4f7b-8ab2-1d5e62e751de" providerId="ADAL" clId="{35C18EEC-0B67-44C9-B051-B0E0AF696179}" dt="2024-05-16T13:10:21.726" v="6367" actId="26606"/>
          <ac:spMkLst>
            <pc:docMk/>
            <pc:sldMk cId="1119516598" sldId="306"/>
            <ac:spMk id="29" creationId="{A8DB9CD9-59B1-4D73-BC4C-98796A48EF9B}"/>
          </ac:spMkLst>
        </pc:spChg>
        <pc:spChg chg="add del">
          <ac:chgData name="Elfrid Krossbakken" userId="9e012093-0ee3-4f7b-8ab2-1d5e62e751de" providerId="ADAL" clId="{35C18EEC-0B67-44C9-B051-B0E0AF696179}" dt="2024-05-16T13:10:21.726" v="6367" actId="26606"/>
          <ac:spMkLst>
            <pc:docMk/>
            <pc:sldMk cId="1119516598" sldId="306"/>
            <ac:spMk id="31" creationId="{8874A6A9-41FF-4E33-AFA8-F9F81436A59E}"/>
          </ac:spMkLst>
        </pc:spChg>
        <pc:spChg chg="add">
          <ac:chgData name="Elfrid Krossbakken" userId="9e012093-0ee3-4f7b-8ab2-1d5e62e751de" providerId="ADAL" clId="{35C18EEC-0B67-44C9-B051-B0E0AF696179}" dt="2024-05-16T13:10:55.844" v="6376" actId="26606"/>
          <ac:spMkLst>
            <pc:docMk/>
            <pc:sldMk cId="1119516598" sldId="306"/>
            <ac:spMk id="34" creationId="{D038248A-211C-4EEC-8401-C761B929FB52}"/>
          </ac:spMkLst>
        </pc:spChg>
        <pc:spChg chg="add">
          <ac:chgData name="Elfrid Krossbakken" userId="9e012093-0ee3-4f7b-8ab2-1d5e62e751de" providerId="ADAL" clId="{35C18EEC-0B67-44C9-B051-B0E0AF696179}" dt="2024-05-16T13:10:55.844" v="6376" actId="26606"/>
          <ac:spMkLst>
            <pc:docMk/>
            <pc:sldMk cId="1119516598" sldId="306"/>
            <ac:spMk id="41" creationId="{C30A849F-66D9-40C8-BEC8-35AFF8F4568F}"/>
          </ac:spMkLst>
        </pc:spChg>
        <pc:spChg chg="add del">
          <ac:chgData name="Elfrid Krossbakken" userId="9e012093-0ee3-4f7b-8ab2-1d5e62e751de" providerId="ADAL" clId="{35C18EEC-0B67-44C9-B051-B0E0AF696179}" dt="2024-05-16T13:10:25.389" v="6369" actId="26606"/>
          <ac:spMkLst>
            <pc:docMk/>
            <pc:sldMk cId="1119516598" sldId="306"/>
            <ac:spMk id="44" creationId="{43C823D3-D619-407C-89E0-C6F6B1E7A42A}"/>
          </ac:spMkLst>
        </pc:spChg>
        <pc:spChg chg="add del">
          <ac:chgData name="Elfrid Krossbakken" userId="9e012093-0ee3-4f7b-8ab2-1d5e62e751de" providerId="ADAL" clId="{35C18EEC-0B67-44C9-B051-B0E0AF696179}" dt="2024-05-16T13:10:25.389" v="6369" actId="26606"/>
          <ac:spMkLst>
            <pc:docMk/>
            <pc:sldMk cId="1119516598" sldId="306"/>
            <ac:spMk id="45" creationId="{047F8E3E-2FFA-4A0F-B3C7-E57ADDCFB415}"/>
          </ac:spMkLst>
        </pc:spChg>
        <pc:spChg chg="add del">
          <ac:chgData name="Elfrid Krossbakken" userId="9e012093-0ee3-4f7b-8ab2-1d5e62e751de" providerId="ADAL" clId="{35C18EEC-0B67-44C9-B051-B0E0AF696179}" dt="2024-05-16T13:10:32.196" v="6372" actId="700"/>
          <ac:spMkLst>
            <pc:docMk/>
            <pc:sldMk cId="1119516598" sldId="306"/>
            <ac:spMk id="55" creationId="{5A292AEA-2528-46C0-B426-95822B6141FB}"/>
          </ac:spMkLst>
        </pc:spChg>
        <pc:spChg chg="add del">
          <ac:chgData name="Elfrid Krossbakken" userId="9e012093-0ee3-4f7b-8ab2-1d5e62e751de" providerId="ADAL" clId="{35C18EEC-0B67-44C9-B051-B0E0AF696179}" dt="2024-05-16T13:10:32.196" v="6372" actId="700"/>
          <ac:spMkLst>
            <pc:docMk/>
            <pc:sldMk cId="1119516598" sldId="306"/>
            <ac:spMk id="56" creationId="{D8B7B198-E4DF-43CD-AD8C-199884323745}"/>
          </ac:spMkLst>
        </pc:spChg>
        <pc:spChg chg="add del">
          <ac:chgData name="Elfrid Krossbakken" userId="9e012093-0ee3-4f7b-8ab2-1d5e62e751de" providerId="ADAL" clId="{35C18EEC-0B67-44C9-B051-B0E0AF696179}" dt="2024-05-16T13:10:32.196" v="6372" actId="700"/>
          <ac:spMkLst>
            <pc:docMk/>
            <pc:sldMk cId="1119516598" sldId="306"/>
            <ac:spMk id="57" creationId="{2BE67753-EA0E-4819-8D22-0B6600CF7231}"/>
          </ac:spMkLst>
        </pc:spChg>
        <pc:grpChg chg="add del">
          <ac:chgData name="Elfrid Krossbakken" userId="9e012093-0ee3-4f7b-8ab2-1d5e62e751de" providerId="ADAL" clId="{35C18EEC-0B67-44C9-B051-B0E0AF696179}" dt="2024-05-16T13:10:55.835" v="6375" actId="26606"/>
          <ac:grpSpMkLst>
            <pc:docMk/>
            <pc:sldMk cId="1119516598" sldId="306"/>
            <ac:grpSpMk id="9" creationId="{33D939F1-7ABE-4D0E-946A-43F37F556AFD}"/>
          </ac:grpSpMkLst>
        </pc:grpChg>
        <pc:grpChg chg="add del">
          <ac:chgData name="Elfrid Krossbakken" userId="9e012093-0ee3-4f7b-8ab2-1d5e62e751de" providerId="ADAL" clId="{35C18EEC-0B67-44C9-B051-B0E0AF696179}" dt="2024-05-16T13:10:25.404" v="6370" actId="26606"/>
          <ac:grpSpMkLst>
            <pc:docMk/>
            <pc:sldMk cId="1119516598" sldId="306"/>
            <ac:grpSpMk id="14" creationId="{33D939F1-7ABE-4D0E-946A-43F37F556AFD}"/>
          </ac:grpSpMkLst>
        </pc:grpChg>
        <pc:grpChg chg="add del">
          <ac:chgData name="Elfrid Krossbakken" userId="9e012093-0ee3-4f7b-8ab2-1d5e62e751de" providerId="ADAL" clId="{35C18EEC-0B67-44C9-B051-B0E0AF696179}" dt="2024-05-16T13:10:25.404" v="6370" actId="26606"/>
          <ac:grpSpMkLst>
            <pc:docMk/>
            <pc:sldMk cId="1119516598" sldId="306"/>
            <ac:grpSpMk id="20" creationId="{9DB3963A-4187-4A72-9DA4-CA6BADE22931}"/>
          </ac:grpSpMkLst>
        </pc:grpChg>
        <pc:grpChg chg="add del">
          <ac:chgData name="Elfrid Krossbakken" userId="9e012093-0ee3-4f7b-8ab2-1d5e62e751de" providerId="ADAL" clId="{35C18EEC-0B67-44C9-B051-B0E0AF696179}" dt="2024-05-16T13:10:55.835" v="6375" actId="26606"/>
          <ac:grpSpMkLst>
            <pc:docMk/>
            <pc:sldMk cId="1119516598" sldId="306"/>
            <ac:grpSpMk id="26" creationId="{9DB3963A-4187-4A72-9DA4-CA6BADE22931}"/>
          </ac:grpSpMkLst>
        </pc:grpChg>
        <pc:grpChg chg="add del">
          <ac:chgData name="Elfrid Krossbakken" userId="9e012093-0ee3-4f7b-8ab2-1d5e62e751de" providerId="ADAL" clId="{35C18EEC-0B67-44C9-B051-B0E0AF696179}" dt="2024-05-16T13:10:21.726" v="6367" actId="26606"/>
          <ac:grpSpMkLst>
            <pc:docMk/>
            <pc:sldMk cId="1119516598" sldId="306"/>
            <ac:grpSpMk id="33" creationId="{721D730E-1F97-4071-B143-B05E6D2599BC}"/>
          </ac:grpSpMkLst>
        </pc:grpChg>
        <pc:grpChg chg="add del">
          <ac:chgData name="Elfrid Krossbakken" userId="9e012093-0ee3-4f7b-8ab2-1d5e62e751de" providerId="ADAL" clId="{35C18EEC-0B67-44C9-B051-B0E0AF696179}" dt="2024-05-16T13:10:32.196" v="6372" actId="700"/>
          <ac:grpSpMkLst>
            <pc:docMk/>
            <pc:sldMk cId="1119516598" sldId="306"/>
            <ac:grpSpMk id="35" creationId="{D76D63AC-0421-45EC-B383-E79A61A78C6B}"/>
          </ac:grpSpMkLst>
        </pc:grpChg>
        <pc:grpChg chg="add">
          <ac:chgData name="Elfrid Krossbakken" userId="9e012093-0ee3-4f7b-8ab2-1d5e62e751de" providerId="ADAL" clId="{35C18EEC-0B67-44C9-B051-B0E0AF696179}" dt="2024-05-16T13:10:55.844" v="6376" actId="26606"/>
          <ac:grpSpMkLst>
            <pc:docMk/>
            <pc:sldMk cId="1119516598" sldId="306"/>
            <ac:grpSpMk id="42" creationId="{04542298-A2B1-480F-A11C-A40EDD19B857}"/>
          </ac:grpSpMkLst>
        </pc:grpChg>
        <pc:grpChg chg="add del">
          <ac:chgData name="Elfrid Krossbakken" userId="9e012093-0ee3-4f7b-8ab2-1d5e62e751de" providerId="ADAL" clId="{35C18EEC-0B67-44C9-B051-B0E0AF696179}" dt="2024-05-16T13:10:25.389" v="6369" actId="26606"/>
          <ac:grpSpMkLst>
            <pc:docMk/>
            <pc:sldMk cId="1119516598" sldId="306"/>
            <ac:grpSpMk id="46" creationId="{33D939F1-7ABE-4D0E-946A-43F37F556AFD}"/>
          </ac:grpSpMkLst>
        </pc:grpChg>
        <pc:grpChg chg="add">
          <ac:chgData name="Elfrid Krossbakken" userId="9e012093-0ee3-4f7b-8ab2-1d5e62e751de" providerId="ADAL" clId="{35C18EEC-0B67-44C9-B051-B0E0AF696179}" dt="2024-05-16T13:10:55.844" v="6376" actId="26606"/>
          <ac:grpSpMkLst>
            <pc:docMk/>
            <pc:sldMk cId="1119516598" sldId="306"/>
            <ac:grpSpMk id="50" creationId="{2A5C9C35-2375-49EB-B99C-17C87D42FE7C}"/>
          </ac:grpSpMkLst>
        </pc:grpChg>
        <pc:grpChg chg="add del">
          <ac:chgData name="Elfrid Krossbakken" userId="9e012093-0ee3-4f7b-8ab2-1d5e62e751de" providerId="ADAL" clId="{35C18EEC-0B67-44C9-B051-B0E0AF696179}" dt="2024-05-16T13:10:25.389" v="6369" actId="26606"/>
          <ac:grpSpMkLst>
            <pc:docMk/>
            <pc:sldMk cId="1119516598" sldId="306"/>
            <ac:grpSpMk id="51" creationId="{9DB3963A-4187-4A72-9DA4-CA6BADE22931}"/>
          </ac:grpSpMkLst>
        </pc:grpChg>
        <pc:grpChg chg="add del">
          <ac:chgData name="Elfrid Krossbakken" userId="9e012093-0ee3-4f7b-8ab2-1d5e62e751de" providerId="ADAL" clId="{35C18EEC-0B67-44C9-B051-B0E0AF696179}" dt="2024-05-16T13:10:32.196" v="6372" actId="700"/>
          <ac:grpSpMkLst>
            <pc:docMk/>
            <pc:sldMk cId="1119516598" sldId="306"/>
            <ac:grpSpMk id="60" creationId="{87F87F1B-42BA-4AC7-A4E2-41544DDB2CE3}"/>
          </ac:grpSpMkLst>
        </pc:grpChg>
        <pc:grpChg chg="add del">
          <ac:chgData name="Elfrid Krossbakken" userId="9e012093-0ee3-4f7b-8ab2-1d5e62e751de" providerId="ADAL" clId="{35C18EEC-0B67-44C9-B051-B0E0AF696179}" dt="2024-05-16T13:10:32.196" v="6372" actId="700"/>
          <ac:grpSpMkLst>
            <pc:docMk/>
            <pc:sldMk cId="1119516598" sldId="306"/>
            <ac:grpSpMk id="65" creationId="{967346A5-7569-4F15-AB5D-BE3DADF192C0}"/>
          </ac:grpSpMkLst>
        </pc:grpChg>
      </pc:sldChg>
    </pc:docChg>
  </pc:docChgLst>
  <pc:docChgLst>
    <pc:chgData name="Elfrid Krossbakken" userId="S::elfrid.krossbakken@bufetat.no::9e012093-0ee3-4f7b-8ab2-1d5e62e751de" providerId="AD" clId="Web-{F4D2FD7D-960A-1B67-A8D8-DFBC3EFC937A}"/>
    <pc:docChg chg="modSld">
      <pc:chgData name="Elfrid Krossbakken" userId="S::elfrid.krossbakken@bufetat.no::9e012093-0ee3-4f7b-8ab2-1d5e62e751de" providerId="AD" clId="Web-{F4D2FD7D-960A-1B67-A8D8-DFBC3EFC937A}" dt="2024-04-26T09:29:30.909" v="21" actId="20577"/>
      <pc:docMkLst>
        <pc:docMk/>
      </pc:docMkLst>
      <pc:sldChg chg="modSp">
        <pc:chgData name="Elfrid Krossbakken" userId="S::elfrid.krossbakken@bufetat.no::9e012093-0ee3-4f7b-8ab2-1d5e62e751de" providerId="AD" clId="Web-{F4D2FD7D-960A-1B67-A8D8-DFBC3EFC937A}" dt="2024-04-26T09:29:30.909" v="21" actId="20577"/>
        <pc:sldMkLst>
          <pc:docMk/>
          <pc:sldMk cId="4199463684" sldId="283"/>
        </pc:sldMkLst>
        <pc:spChg chg="mod">
          <ac:chgData name="Elfrid Krossbakken" userId="S::elfrid.krossbakken@bufetat.no::9e012093-0ee3-4f7b-8ab2-1d5e62e751de" providerId="AD" clId="Web-{F4D2FD7D-960A-1B67-A8D8-DFBC3EFC937A}" dt="2024-04-26T09:29:30.909" v="21" actId="20577"/>
          <ac:spMkLst>
            <pc:docMk/>
            <pc:sldMk cId="4199463684" sldId="283"/>
            <ac:spMk id="3" creationId="{AE4E7DBF-E4CC-6A39-729C-1B46ED937815}"/>
          </ac:spMkLst>
        </pc:spChg>
      </pc:sldChg>
    </pc:docChg>
  </pc:docChgLst>
  <pc:docChgLst>
    <pc:chgData name="Ragnfrid Helene Steensnæs Nordbø" userId="S::ragnfrid.nordbo@bufetat.no::03b2ea5c-7579-4bff-b0f1-ee9643ec9cbc" providerId="AD" clId="Web-{428C0B3A-1965-94B8-2145-A3BA6F35C831}"/>
    <pc:docChg chg="">
      <pc:chgData name="Ragnfrid Helene Steensnæs Nordbø" userId="S::ragnfrid.nordbo@bufetat.no::03b2ea5c-7579-4bff-b0f1-ee9643ec9cbc" providerId="AD" clId="Web-{428C0B3A-1965-94B8-2145-A3BA6F35C831}" dt="2024-05-16T11:10:15.534" v="0"/>
      <pc:docMkLst>
        <pc:docMk/>
      </pc:docMkLst>
      <pc:sldChg chg="modCm">
        <pc:chgData name="Ragnfrid Helene Steensnæs Nordbø" userId="S::ragnfrid.nordbo@bufetat.no::03b2ea5c-7579-4bff-b0f1-ee9643ec9cbc" providerId="AD" clId="Web-{428C0B3A-1965-94B8-2145-A3BA6F35C831}" dt="2024-05-16T11:10:15.534" v="0"/>
        <pc:sldMkLst>
          <pc:docMk/>
          <pc:sldMk cId="3385427972" sldId="289"/>
        </pc:sldMkLst>
        <pc:extLst>
          <p:ext xmlns:p="http://schemas.openxmlformats.org/presentationml/2006/main" uri="{D6D511B9-2390-475A-947B-AFAB55BFBCF1}">
            <pc226:cmChg xmlns:pc226="http://schemas.microsoft.com/office/powerpoint/2022/06/main/command" chg="">
              <pc226:chgData name="Ragnfrid Helene Steensnæs Nordbø" userId="S::ragnfrid.nordbo@bufetat.no::03b2ea5c-7579-4bff-b0f1-ee9643ec9cbc" providerId="AD" clId="Web-{428C0B3A-1965-94B8-2145-A3BA6F35C831}" dt="2024-05-16T11:10:15.534" v="0"/>
              <pc2:cmMkLst xmlns:pc2="http://schemas.microsoft.com/office/powerpoint/2019/9/main/command">
                <pc:docMk/>
                <pc:sldMk cId="3385427972" sldId="289"/>
                <pc2:cmMk id="{6C7D4D86-399B-41ED-9B72-22CA56AB2892}"/>
              </pc2:cmMkLst>
              <pc226:cmRplyChg chg="add">
                <pc226:chgData name="Ragnfrid Helene Steensnæs Nordbø" userId="S::ragnfrid.nordbo@bufetat.no::03b2ea5c-7579-4bff-b0f1-ee9643ec9cbc" providerId="AD" clId="Web-{428C0B3A-1965-94B8-2145-A3BA6F35C831}" dt="2024-05-16T11:10:15.534" v="0"/>
                <pc2:cmRplyMkLst xmlns:pc2="http://schemas.microsoft.com/office/powerpoint/2019/9/main/command">
                  <pc:docMk/>
                  <pc:sldMk cId="3385427972" sldId="289"/>
                  <pc2:cmMk id="{6C7D4D86-399B-41ED-9B72-22CA56AB2892}"/>
                  <pc2:cmRplyMk id="{EA6201DC-876D-4C0F-AA92-13FB5DE6A86A}"/>
                </pc2:cmRplyMkLst>
              </pc226:cmRplyChg>
            </pc226:cmChg>
          </p:ext>
        </pc:extLst>
      </pc:sldChg>
    </pc:docChg>
  </pc:docChgLst>
  <pc:docChgLst>
    <pc:chgData name="Marianne Zetterstrøm Gulliksen" userId="S::mariannezetterstrom.gulliksen@bufetat.no::a8892b64-d2a6-4197-8d58-3672f24d5061" providerId="AD" clId="Web-{96BBB8D0-B3D2-7435-96C1-FB7D2F1E5046}"/>
    <pc:docChg chg="mod modSld">
      <pc:chgData name="Marianne Zetterstrøm Gulliksen" userId="S::mariannezetterstrom.gulliksen@bufetat.no::a8892b64-d2a6-4197-8d58-3672f24d5061" providerId="AD" clId="Web-{96BBB8D0-B3D2-7435-96C1-FB7D2F1E5046}" dt="2024-05-10T09:43:01.919" v="4" actId="20577"/>
      <pc:docMkLst>
        <pc:docMk/>
      </pc:docMkLst>
      <pc:sldChg chg="addCm">
        <pc:chgData name="Marianne Zetterstrøm Gulliksen" userId="S::mariannezetterstrom.gulliksen@bufetat.no::a8892b64-d2a6-4197-8d58-3672f24d5061" providerId="AD" clId="Web-{96BBB8D0-B3D2-7435-96C1-FB7D2F1E5046}" dt="2024-05-10T09:42:04.699" v="2"/>
        <pc:sldMkLst>
          <pc:docMk/>
          <pc:sldMk cId="853374928" sldId="288"/>
        </pc:sldMkLst>
        <pc:extLst>
          <p:ext xmlns:p="http://schemas.openxmlformats.org/presentationml/2006/main" uri="{D6D511B9-2390-475A-947B-AFAB55BFBCF1}">
            <pc226:cmChg xmlns:pc226="http://schemas.microsoft.com/office/powerpoint/2022/06/main/command" chg="add">
              <pc226:chgData name="Marianne Zetterstrøm Gulliksen" userId="S::mariannezetterstrom.gulliksen@bufetat.no::a8892b64-d2a6-4197-8d58-3672f24d5061" providerId="AD" clId="Web-{96BBB8D0-B3D2-7435-96C1-FB7D2F1E5046}" dt="2024-05-10T09:42:04.699" v="2"/>
              <pc2:cmMkLst xmlns:pc2="http://schemas.microsoft.com/office/powerpoint/2019/9/main/command">
                <pc:docMk/>
                <pc:sldMk cId="853374928" sldId="288"/>
                <pc2:cmMk id="{159F7BF2-1198-47F6-9E1D-48D3649F89C8}"/>
              </pc2:cmMkLst>
            </pc226:cmChg>
          </p:ext>
        </pc:extLst>
      </pc:sldChg>
      <pc:sldChg chg="addCm">
        <pc:chgData name="Marianne Zetterstrøm Gulliksen" userId="S::mariannezetterstrom.gulliksen@bufetat.no::a8892b64-d2a6-4197-8d58-3672f24d5061" providerId="AD" clId="Web-{96BBB8D0-B3D2-7435-96C1-FB7D2F1E5046}" dt="2024-05-10T09:37:28.099" v="1"/>
        <pc:sldMkLst>
          <pc:docMk/>
          <pc:sldMk cId="1297177888" sldId="293"/>
        </pc:sldMkLst>
        <pc:extLst>
          <p:ext xmlns:p="http://schemas.openxmlformats.org/presentationml/2006/main" uri="{D6D511B9-2390-475A-947B-AFAB55BFBCF1}">
            <pc226:cmChg xmlns:pc226="http://schemas.microsoft.com/office/powerpoint/2022/06/main/command" chg="add">
              <pc226:chgData name="Marianne Zetterstrøm Gulliksen" userId="S::mariannezetterstrom.gulliksen@bufetat.no::a8892b64-d2a6-4197-8d58-3672f24d5061" providerId="AD" clId="Web-{96BBB8D0-B3D2-7435-96C1-FB7D2F1E5046}" dt="2024-05-10T09:37:28.099" v="1"/>
              <pc2:cmMkLst xmlns:pc2="http://schemas.microsoft.com/office/powerpoint/2019/9/main/command">
                <pc:docMk/>
                <pc:sldMk cId="1297177888" sldId="293"/>
                <pc2:cmMk id="{77D00236-7F50-4F2E-A9C7-43066207D062}"/>
              </pc2:cmMkLst>
            </pc226:cmChg>
          </p:ext>
        </pc:extLst>
      </pc:sldChg>
      <pc:sldChg chg="modSp">
        <pc:chgData name="Marianne Zetterstrøm Gulliksen" userId="S::mariannezetterstrom.gulliksen@bufetat.no::a8892b64-d2a6-4197-8d58-3672f24d5061" providerId="AD" clId="Web-{96BBB8D0-B3D2-7435-96C1-FB7D2F1E5046}" dt="2024-05-10T09:43:01.919" v="4" actId="20577"/>
        <pc:sldMkLst>
          <pc:docMk/>
          <pc:sldMk cId="4024626267" sldId="301"/>
        </pc:sldMkLst>
        <pc:spChg chg="mod">
          <ac:chgData name="Marianne Zetterstrøm Gulliksen" userId="S::mariannezetterstrom.gulliksen@bufetat.no::a8892b64-d2a6-4197-8d58-3672f24d5061" providerId="AD" clId="Web-{96BBB8D0-B3D2-7435-96C1-FB7D2F1E5046}" dt="2024-05-10T09:43:01.919" v="4" actId="20577"/>
          <ac:spMkLst>
            <pc:docMk/>
            <pc:sldMk cId="4024626267" sldId="301"/>
            <ac:spMk id="3" creationId="{6792A1E6-9ED4-893A-1084-E468C153CBFF}"/>
          </ac:spMkLst>
        </pc:spChg>
      </pc:sldChg>
    </pc:docChg>
  </pc:docChgLst>
  <pc:docChgLst>
    <pc:chgData name="Marianne Zetterstrøm Gulliksen" userId="a8892b64-d2a6-4197-8d58-3672f24d5061" providerId="ADAL" clId="{6AB8EC9C-78D0-4CB7-9FB8-ABCE98928E7E}"/>
    <pc:docChg chg="modSld">
      <pc:chgData name="Marianne Zetterstrøm Gulliksen" userId="a8892b64-d2a6-4197-8d58-3672f24d5061" providerId="ADAL" clId="{6AB8EC9C-78D0-4CB7-9FB8-ABCE98928E7E}" dt="2024-05-13T11:58:59.626" v="27" actId="20577"/>
      <pc:docMkLst>
        <pc:docMk/>
      </pc:docMkLst>
      <pc:sldChg chg="modNotesTx">
        <pc:chgData name="Marianne Zetterstrøm Gulliksen" userId="a8892b64-d2a6-4197-8d58-3672f24d5061" providerId="ADAL" clId="{6AB8EC9C-78D0-4CB7-9FB8-ABCE98928E7E}" dt="2024-05-13T11:44:05.516" v="16" actId="20577"/>
        <pc:sldMkLst>
          <pc:docMk/>
          <pc:sldMk cId="3131674407" sldId="281"/>
        </pc:sldMkLst>
      </pc:sldChg>
      <pc:sldChg chg="modCm modNotesTx">
        <pc:chgData name="Marianne Zetterstrøm Gulliksen" userId="a8892b64-d2a6-4197-8d58-3672f24d5061" providerId="ADAL" clId="{6AB8EC9C-78D0-4CB7-9FB8-ABCE98928E7E}" dt="2024-05-13T11:49:07.579" v="21" actId="20577"/>
        <pc:sldMkLst>
          <pc:docMk/>
          <pc:sldMk cId="4199463684" sldId="283"/>
        </pc:sldMkLst>
        <pc:extLst>
          <p:ext xmlns:p="http://schemas.openxmlformats.org/presentationml/2006/main" uri="{D6D511B9-2390-475A-947B-AFAB55BFBCF1}">
            <pc226:cmChg xmlns:pc226="http://schemas.microsoft.com/office/powerpoint/2022/06/main/command" chg="">
              <pc226:chgData name="Marianne Zetterstrøm Gulliksen" userId="a8892b64-d2a6-4197-8d58-3672f24d5061" providerId="ADAL" clId="{6AB8EC9C-78D0-4CB7-9FB8-ABCE98928E7E}" dt="2024-05-13T11:47:36.842" v="17"/>
              <pc2:cmMkLst xmlns:pc2="http://schemas.microsoft.com/office/powerpoint/2019/9/main/command">
                <pc:docMk/>
                <pc:sldMk cId="4199463684" sldId="283"/>
                <pc2:cmMk id="{24352611-D18F-45BA-9995-AB21F9BF3E19}"/>
              </pc2:cmMkLst>
              <pc226:cmRplyChg chg="add">
                <pc226:chgData name="Marianne Zetterstrøm Gulliksen" userId="a8892b64-d2a6-4197-8d58-3672f24d5061" providerId="ADAL" clId="{6AB8EC9C-78D0-4CB7-9FB8-ABCE98928E7E}" dt="2024-05-13T11:47:36.842" v="17"/>
                <pc2:cmRplyMkLst xmlns:pc2="http://schemas.microsoft.com/office/powerpoint/2019/9/main/command">
                  <pc:docMk/>
                  <pc:sldMk cId="4199463684" sldId="283"/>
                  <pc2:cmMk id="{24352611-D18F-45BA-9995-AB21F9BF3E19}"/>
                  <pc2:cmRplyMk id="{90970672-00A2-4B50-9B4B-09A7A3C5FC7B}"/>
                </pc2:cmRplyMkLst>
              </pc226:cmRplyChg>
            </pc226:cmChg>
          </p:ext>
        </pc:extLst>
      </pc:sldChg>
      <pc:sldChg chg="modNotesTx">
        <pc:chgData name="Marianne Zetterstrøm Gulliksen" userId="a8892b64-d2a6-4197-8d58-3672f24d5061" providerId="ADAL" clId="{6AB8EC9C-78D0-4CB7-9FB8-ABCE98928E7E}" dt="2024-05-13T11:52:21.787" v="22" actId="20577"/>
        <pc:sldMkLst>
          <pc:docMk/>
          <pc:sldMk cId="2420195535" sldId="286"/>
        </pc:sldMkLst>
      </pc:sldChg>
      <pc:sldChg chg="addCm">
        <pc:chgData name="Marianne Zetterstrøm Gulliksen" userId="a8892b64-d2a6-4197-8d58-3672f24d5061" providerId="ADAL" clId="{6AB8EC9C-78D0-4CB7-9FB8-ABCE98928E7E}" dt="2024-05-13T11:53:38.985" v="23"/>
        <pc:sldMkLst>
          <pc:docMk/>
          <pc:sldMk cId="2744271672" sldId="287"/>
        </pc:sldMkLst>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6AB8EC9C-78D0-4CB7-9FB8-ABCE98928E7E}" dt="2024-05-13T11:53:38.985" v="23"/>
              <pc2:cmMkLst xmlns:pc2="http://schemas.microsoft.com/office/powerpoint/2019/9/main/command">
                <pc:docMk/>
                <pc:sldMk cId="2744271672" sldId="287"/>
                <pc2:cmMk id="{A5631B82-3BCC-4965-9C1E-AB601C469276}"/>
              </pc2:cmMkLst>
            </pc226:cmChg>
          </p:ext>
        </pc:extLst>
      </pc:sldChg>
      <pc:sldChg chg="modNotesTx">
        <pc:chgData name="Marianne Zetterstrøm Gulliksen" userId="a8892b64-d2a6-4197-8d58-3672f24d5061" providerId="ADAL" clId="{6AB8EC9C-78D0-4CB7-9FB8-ABCE98928E7E}" dt="2024-05-13T11:58:59.626" v="27" actId="20577"/>
        <pc:sldMkLst>
          <pc:docMk/>
          <pc:sldMk cId="1759462957" sldId="290"/>
        </pc:sldMkLst>
      </pc:sldChg>
      <pc:sldChg chg="modCm">
        <pc:chgData name="Marianne Zetterstrøm Gulliksen" userId="a8892b64-d2a6-4197-8d58-3672f24d5061" providerId="ADAL" clId="{6AB8EC9C-78D0-4CB7-9FB8-ABCE98928E7E}" dt="2024-05-13T11:54:35.531" v="24"/>
        <pc:sldMkLst>
          <pc:docMk/>
          <pc:sldMk cId="1297177888" sldId="293"/>
        </pc:sldMkLst>
        <pc:extLst>
          <p:ext xmlns:p="http://schemas.openxmlformats.org/presentationml/2006/main" uri="{D6D511B9-2390-475A-947B-AFAB55BFBCF1}">
            <pc226:cmChg xmlns:pc226="http://schemas.microsoft.com/office/powerpoint/2022/06/main/command" chg="">
              <pc226:chgData name="Marianne Zetterstrøm Gulliksen" userId="a8892b64-d2a6-4197-8d58-3672f24d5061" providerId="ADAL" clId="{6AB8EC9C-78D0-4CB7-9FB8-ABCE98928E7E}" dt="2024-05-13T11:54:35.531" v="24"/>
              <pc2:cmMkLst xmlns:pc2="http://schemas.microsoft.com/office/powerpoint/2019/9/main/command">
                <pc:docMk/>
                <pc:sldMk cId="1297177888" sldId="293"/>
                <pc2:cmMk id="{77D00236-7F50-4F2E-A9C7-43066207D062}"/>
              </pc2:cmMkLst>
              <pc226:cmRplyChg chg="add">
                <pc226:chgData name="Marianne Zetterstrøm Gulliksen" userId="a8892b64-d2a6-4197-8d58-3672f24d5061" providerId="ADAL" clId="{6AB8EC9C-78D0-4CB7-9FB8-ABCE98928E7E}" dt="2024-05-13T11:54:35.531" v="24"/>
                <pc2:cmRplyMkLst xmlns:pc2="http://schemas.microsoft.com/office/powerpoint/2019/9/main/command">
                  <pc:docMk/>
                  <pc:sldMk cId="1297177888" sldId="293"/>
                  <pc2:cmMk id="{77D00236-7F50-4F2E-A9C7-43066207D062}"/>
                  <pc2:cmRplyMk id="{ADF32955-40D5-4F19-A9CA-3B8388735EF0}"/>
                </pc2:cmRplyMkLst>
              </pc226:cmRplyChg>
            </pc226:cmChg>
          </p:ext>
        </pc:extLst>
      </pc:sldChg>
      <pc:sldChg chg="modNotesTx">
        <pc:chgData name="Marianne Zetterstrøm Gulliksen" userId="a8892b64-d2a6-4197-8d58-3672f24d5061" providerId="ADAL" clId="{6AB8EC9C-78D0-4CB7-9FB8-ABCE98928E7E}" dt="2024-05-13T11:58:14.028" v="26" actId="20577"/>
        <pc:sldMkLst>
          <pc:docMk/>
          <pc:sldMk cId="2502868559" sldId="297"/>
        </pc:sldMkLst>
      </pc:sldChg>
    </pc:docChg>
  </pc:docChgLst>
  <pc:docChgLst>
    <pc:chgData name="Elfrid Krossbakken" userId="S::elfrid.krossbakken@bufetat.no::9e012093-0ee3-4f7b-8ab2-1d5e62e751de" providerId="AD" clId="Web-{4145AD06-38FF-CA0E-7B5D-EFCC479287B8}"/>
    <pc:docChg chg="modSld">
      <pc:chgData name="Elfrid Krossbakken" userId="S::elfrid.krossbakken@bufetat.no::9e012093-0ee3-4f7b-8ab2-1d5e62e751de" providerId="AD" clId="Web-{4145AD06-38FF-CA0E-7B5D-EFCC479287B8}" dt="2024-04-30T11:38:58.181" v="464" actId="20577"/>
      <pc:docMkLst>
        <pc:docMk/>
      </pc:docMkLst>
      <pc:sldChg chg="modSp">
        <pc:chgData name="Elfrid Krossbakken" userId="S::elfrid.krossbakken@bufetat.no::9e012093-0ee3-4f7b-8ab2-1d5e62e751de" providerId="AD" clId="Web-{4145AD06-38FF-CA0E-7B5D-EFCC479287B8}" dt="2024-04-30T11:38:58.181" v="464" actId="20577"/>
        <pc:sldMkLst>
          <pc:docMk/>
          <pc:sldMk cId="2472506349" sldId="294"/>
        </pc:sldMkLst>
        <pc:spChg chg="mod">
          <ac:chgData name="Elfrid Krossbakken" userId="S::elfrid.krossbakken@bufetat.no::9e012093-0ee3-4f7b-8ab2-1d5e62e751de" providerId="AD" clId="Web-{4145AD06-38FF-CA0E-7B5D-EFCC479287B8}" dt="2024-04-30T11:38:58.181" v="464" actId="20577"/>
          <ac:spMkLst>
            <pc:docMk/>
            <pc:sldMk cId="2472506349" sldId="294"/>
            <ac:spMk id="3" creationId="{9F60AF9C-405C-D8D4-1BAB-EA52957402CE}"/>
          </ac:spMkLst>
        </pc:spChg>
      </pc:sldChg>
    </pc:docChg>
  </pc:docChgLst>
  <pc:docChgLst>
    <pc:chgData clId="Web-{B9FA3BD2-7B97-4869-9A2C-BD12DB1E8F5B}"/>
    <pc:docChg chg="">
      <pc:chgData name="" userId="" providerId="" clId="Web-{B9FA3BD2-7B97-4869-9A2C-BD12DB1E8F5B}" dt="2024-05-14T13:47:01.369" v="0"/>
      <pc:docMkLst>
        <pc:docMk/>
      </pc:docMkLst>
      <pc:sldChg chg="modCm">
        <pc:chgData name="" userId="" providerId="" clId="Web-{B9FA3BD2-7B97-4869-9A2C-BD12DB1E8F5B}" dt="2024-05-14T13:47:01.369" v="0"/>
        <pc:sldMkLst>
          <pc:docMk/>
          <pc:sldMk cId="4199463684" sldId="283"/>
        </pc:sldMkLst>
        <pc:extLst>
          <p:ext xmlns:p="http://schemas.openxmlformats.org/presentationml/2006/main" uri="{D6D511B9-2390-475A-947B-AFAB55BFBCF1}">
            <pc226:cmChg xmlns:pc226="http://schemas.microsoft.com/office/powerpoint/2022/06/main/command" chg="">
              <pc226:chgData name="" userId="" providerId="" clId="Web-{B9FA3BD2-7B97-4869-9A2C-BD12DB1E8F5B}" dt="2024-05-14T13:47:01.369" v="0"/>
              <pc2:cmMkLst xmlns:pc2="http://schemas.microsoft.com/office/powerpoint/2019/9/main/command">
                <pc:docMk/>
                <pc:sldMk cId="4199463684" sldId="283"/>
                <pc2:cmMk id="{24352611-D18F-45BA-9995-AB21F9BF3E19}"/>
              </pc2:cmMkLst>
              <pc226:cmRplyChg chg="add">
                <pc226:chgData name="" userId="" providerId="" clId="Web-{B9FA3BD2-7B97-4869-9A2C-BD12DB1E8F5B}" dt="2024-05-14T13:47:01.369" v="0"/>
                <pc2:cmRplyMkLst xmlns:pc2="http://schemas.microsoft.com/office/powerpoint/2019/9/main/command">
                  <pc:docMk/>
                  <pc:sldMk cId="4199463684" sldId="283"/>
                  <pc2:cmMk id="{24352611-D18F-45BA-9995-AB21F9BF3E19}"/>
                  <pc2:cmRplyMk id="{7D99AD23-7818-40C7-9BD2-594909DB794E}"/>
                </pc2:cmRplyMkLst>
              </pc226:cmRplyChg>
            </pc226:cmChg>
          </p:ext>
        </pc:extLst>
      </pc:sldChg>
    </pc:docChg>
  </pc:docChgLst>
  <pc:docChgLst>
    <pc:chgData name="Stian Tandberg" userId="S::stian.tandberg@bufetat.no::04e3da4d-8e9d-479a-b565-4021ad334c0a" providerId="AD" clId="Web-{F65DA41A-E5AA-1FE9-4C77-0849CE91B62E}"/>
    <pc:docChg chg="addSld modSld">
      <pc:chgData name="Stian Tandberg" userId="S::stian.tandberg@bufetat.no::04e3da4d-8e9d-479a-b565-4021ad334c0a" providerId="AD" clId="Web-{F65DA41A-E5AA-1FE9-4C77-0849CE91B62E}" dt="2024-05-14T07:16:15.044" v="31"/>
      <pc:docMkLst>
        <pc:docMk/>
      </pc:docMkLst>
      <pc:sldChg chg="addSp delSp modSp modCm">
        <pc:chgData name="Stian Tandberg" userId="S::stian.tandberg@bufetat.no::04e3da4d-8e9d-479a-b565-4021ad334c0a" providerId="AD" clId="Web-{F65DA41A-E5AA-1FE9-4C77-0849CE91B62E}" dt="2024-05-14T06:53:49.157" v="4"/>
        <pc:sldMkLst>
          <pc:docMk/>
          <pc:sldMk cId="4199463684" sldId="283"/>
        </pc:sldMkLst>
        <pc:spChg chg="mod">
          <ac:chgData name="Stian Tandberg" userId="S::stian.tandberg@bufetat.no::04e3da4d-8e9d-479a-b565-4021ad334c0a" providerId="AD" clId="Web-{F65DA41A-E5AA-1FE9-4C77-0849CE91B62E}" dt="2024-05-14T06:53:15.484" v="3"/>
          <ac:spMkLst>
            <pc:docMk/>
            <pc:sldMk cId="4199463684" sldId="283"/>
            <ac:spMk id="3" creationId="{AE4E7DBF-E4CC-6A39-729C-1B46ED937815}"/>
          </ac:spMkLst>
        </pc:spChg>
        <pc:spChg chg="add del mod">
          <ac:chgData name="Stian Tandberg" userId="S::stian.tandberg@bufetat.no::04e3da4d-8e9d-479a-b565-4021ad334c0a" providerId="AD" clId="Web-{F65DA41A-E5AA-1FE9-4C77-0849CE91B62E}" dt="2024-05-14T06:53:11.828" v="2"/>
          <ac:spMkLst>
            <pc:docMk/>
            <pc:sldMk cId="4199463684" sldId="283"/>
            <ac:spMk id="5" creationId="{167C3C59-C6AF-504E-AD74-C9A23B72769C}"/>
          </ac:spMkLst>
        </pc:spChg>
        <pc:spChg chg="del">
          <ac:chgData name="Stian Tandberg" userId="S::stian.tandberg@bufetat.no::04e3da4d-8e9d-479a-b565-4021ad334c0a" providerId="AD" clId="Web-{F65DA41A-E5AA-1FE9-4C77-0849CE91B62E}" dt="2024-05-14T06:53:15.484" v="3"/>
          <ac:spMkLst>
            <pc:docMk/>
            <pc:sldMk cId="4199463684" sldId="283"/>
            <ac:spMk id="18" creationId="{F13C74B1-5B17-4795-BED0-7140497B445A}"/>
          </ac:spMkLst>
        </pc:spChg>
        <pc:spChg chg="del">
          <ac:chgData name="Stian Tandberg" userId="S::stian.tandberg@bufetat.no::04e3da4d-8e9d-479a-b565-4021ad334c0a" providerId="AD" clId="Web-{F65DA41A-E5AA-1FE9-4C77-0849CE91B62E}" dt="2024-05-14T06:53:15.484" v="3"/>
          <ac:spMkLst>
            <pc:docMk/>
            <pc:sldMk cId="4199463684" sldId="283"/>
            <ac:spMk id="20" creationId="{D4974D33-8DC5-464E-8C6D-BE58F0669C17}"/>
          </ac:spMkLst>
        </pc:spChg>
        <pc:spChg chg="add">
          <ac:chgData name="Stian Tandberg" userId="S::stian.tandberg@bufetat.no::04e3da4d-8e9d-479a-b565-4021ad334c0a" providerId="AD" clId="Web-{F65DA41A-E5AA-1FE9-4C77-0849CE91B62E}" dt="2024-05-14T06:53:15.484" v="3"/>
          <ac:spMkLst>
            <pc:docMk/>
            <pc:sldMk cId="4199463684" sldId="283"/>
            <ac:spMk id="25" creationId="{F13C74B1-5B17-4795-BED0-7140497B445A}"/>
          </ac:spMkLst>
        </pc:spChg>
        <pc:spChg chg="add">
          <ac:chgData name="Stian Tandberg" userId="S::stian.tandberg@bufetat.no::04e3da4d-8e9d-479a-b565-4021ad334c0a" providerId="AD" clId="Web-{F65DA41A-E5AA-1FE9-4C77-0849CE91B62E}" dt="2024-05-14T06:53:15.484" v="3"/>
          <ac:spMkLst>
            <pc:docMk/>
            <pc:sldMk cId="4199463684" sldId="283"/>
            <ac:spMk id="27" creationId="{D4974D33-8DC5-464E-8C6D-BE58F0669C17}"/>
          </ac:spMkLst>
        </pc:spChg>
        <pc:picChg chg="add mod ord">
          <ac:chgData name="Stian Tandberg" userId="S::stian.tandberg@bufetat.no::04e3da4d-8e9d-479a-b565-4021ad334c0a" providerId="AD" clId="Web-{F65DA41A-E5AA-1FE9-4C77-0849CE91B62E}" dt="2024-05-14T06:53:15.484" v="3"/>
          <ac:picMkLst>
            <pc:docMk/>
            <pc:sldMk cId="4199463684" sldId="283"/>
            <ac:picMk id="6" creationId="{2BB92DC4-5A12-D36C-00BA-0A0A30E812C2}"/>
          </ac:picMkLst>
        </pc:picChg>
        <pc:picChg chg="del">
          <ac:chgData name="Stian Tandberg" userId="S::stian.tandberg@bufetat.no::04e3da4d-8e9d-479a-b565-4021ad334c0a" providerId="AD" clId="Web-{F65DA41A-E5AA-1FE9-4C77-0849CE91B62E}" dt="2024-05-14T06:52:54.734" v="1"/>
          <ac:picMkLst>
            <pc:docMk/>
            <pc:sldMk cId="4199463684" sldId="283"/>
            <ac:picMk id="8" creationId="{2EFBA96A-D6FA-B79C-B180-01CEB73F812B}"/>
          </ac:picMkLst>
        </pc:picChg>
        <pc:extLst>
          <p:ext xmlns:p="http://schemas.openxmlformats.org/presentationml/2006/main" uri="{D6D511B9-2390-475A-947B-AFAB55BFBCF1}">
            <pc226:cmChg xmlns:pc226="http://schemas.microsoft.com/office/powerpoint/2022/06/main/command" chg="">
              <pc226:chgData name="Stian Tandberg" userId="S::stian.tandberg@bufetat.no::04e3da4d-8e9d-479a-b565-4021ad334c0a" providerId="AD" clId="Web-{F65DA41A-E5AA-1FE9-4C77-0849CE91B62E}" dt="2024-05-14T06:53:49.157" v="4"/>
              <pc2:cmMkLst xmlns:pc2="http://schemas.microsoft.com/office/powerpoint/2019/9/main/command">
                <pc:docMk/>
                <pc:sldMk cId="4199463684" sldId="283"/>
                <pc2:cmMk id="{24352611-D18F-45BA-9995-AB21F9BF3E19}"/>
              </pc2:cmMkLst>
              <pc226:cmRplyChg chg="add">
                <pc226:chgData name="Stian Tandberg" userId="S::stian.tandberg@bufetat.no::04e3da4d-8e9d-479a-b565-4021ad334c0a" providerId="AD" clId="Web-{F65DA41A-E5AA-1FE9-4C77-0849CE91B62E}" dt="2024-05-14T06:53:49.157" v="4"/>
                <pc2:cmRplyMkLst xmlns:pc2="http://schemas.microsoft.com/office/powerpoint/2019/9/main/command">
                  <pc:docMk/>
                  <pc:sldMk cId="4199463684" sldId="283"/>
                  <pc2:cmMk id="{24352611-D18F-45BA-9995-AB21F9BF3E19}"/>
                  <pc2:cmRplyMk id="{9CDE3C97-9240-42B4-A463-02BAF2E5AE9E}"/>
                </pc2:cmRplyMkLst>
              </pc226:cmRplyChg>
            </pc226:cmChg>
          </p:ext>
        </pc:extLst>
      </pc:sldChg>
      <pc:sldChg chg="modCm">
        <pc:chgData name="Stian Tandberg" userId="S::stian.tandberg@bufetat.no::04e3da4d-8e9d-479a-b565-4021ad334c0a" providerId="AD" clId="Web-{F65DA41A-E5AA-1FE9-4C77-0849CE91B62E}" dt="2024-05-14T07:16:15.044" v="31"/>
        <pc:sldMkLst>
          <pc:docMk/>
          <pc:sldMk cId="853374928" sldId="288"/>
        </pc:sldMkLst>
        <pc:extLst>
          <p:ext xmlns:p="http://schemas.openxmlformats.org/presentationml/2006/main" uri="{D6D511B9-2390-475A-947B-AFAB55BFBCF1}">
            <pc226:cmChg xmlns:pc226="http://schemas.microsoft.com/office/powerpoint/2022/06/main/command" chg="mod">
              <pc226:chgData name="Stian Tandberg" userId="S::stian.tandberg@bufetat.no::04e3da4d-8e9d-479a-b565-4021ad334c0a" providerId="AD" clId="Web-{F65DA41A-E5AA-1FE9-4C77-0849CE91B62E}" dt="2024-05-14T07:16:15.044" v="31"/>
              <pc2:cmMkLst xmlns:pc2="http://schemas.microsoft.com/office/powerpoint/2019/9/main/command">
                <pc:docMk/>
                <pc:sldMk cId="853374928" sldId="288"/>
                <pc2:cmMk id="{56C78C62-E1B8-D54F-9E8B-B873EEBD9DC6}"/>
              </pc2:cmMkLst>
              <pc226:cmRplyChg chg="add">
                <pc226:chgData name="Stian Tandberg" userId="S::stian.tandberg@bufetat.no::04e3da4d-8e9d-479a-b565-4021ad334c0a" providerId="AD" clId="Web-{F65DA41A-E5AA-1FE9-4C77-0849CE91B62E}" dt="2024-05-14T07:08:12.112" v="19"/>
                <pc2:cmRplyMkLst xmlns:pc2="http://schemas.microsoft.com/office/powerpoint/2019/9/main/command">
                  <pc:docMk/>
                  <pc:sldMk cId="853374928" sldId="288"/>
                  <pc2:cmMk id="{56C78C62-E1B8-D54F-9E8B-B873EEBD9DC6}"/>
                  <pc2:cmRplyMk id="{BA168D79-092F-4991-8F74-CCDBBF5BFC8E}"/>
                </pc2:cmRplyMkLst>
              </pc226:cmRplyChg>
            </pc226:cmChg>
          </p:ext>
        </pc:extLst>
      </pc:sldChg>
      <pc:sldChg chg="delCm">
        <pc:chgData name="Stian Tandberg" userId="S::stian.tandberg@bufetat.no::04e3da4d-8e9d-479a-b565-4021ad334c0a" providerId="AD" clId="Web-{F65DA41A-E5AA-1FE9-4C77-0849CE91B62E}" dt="2024-05-14T06:45:42.444" v="0"/>
        <pc:sldMkLst>
          <pc:docMk/>
          <pc:sldMk cId="1297177888" sldId="293"/>
        </pc:sldMkLst>
        <pc:extLst>
          <p:ext xmlns:p="http://schemas.openxmlformats.org/presentationml/2006/main" uri="{D6D511B9-2390-475A-947B-AFAB55BFBCF1}">
            <pc226:cmChg xmlns:pc226="http://schemas.microsoft.com/office/powerpoint/2022/06/main/command" chg="del">
              <pc226:chgData name="Stian Tandberg" userId="S::stian.tandberg@bufetat.no::04e3da4d-8e9d-479a-b565-4021ad334c0a" providerId="AD" clId="Web-{F65DA41A-E5AA-1FE9-4C77-0849CE91B62E}" dt="2024-05-14T06:45:42.444" v="0"/>
              <pc2:cmMkLst xmlns:pc2="http://schemas.microsoft.com/office/powerpoint/2019/9/main/command">
                <pc:docMk/>
                <pc:sldMk cId="1297177888" sldId="293"/>
                <pc2:cmMk id="{431A499E-A2C5-0B4C-8ABF-C5FBD28F8320}"/>
              </pc2:cmMkLst>
            </pc226:cmChg>
          </p:ext>
        </pc:extLst>
      </pc:sldChg>
      <pc:sldChg chg="modCm">
        <pc:chgData name="Stian Tandberg" userId="S::stian.tandberg@bufetat.no::04e3da4d-8e9d-479a-b565-4021ad334c0a" providerId="AD" clId="Web-{F65DA41A-E5AA-1FE9-4C77-0849CE91B62E}" dt="2024-05-14T06:54:52.174" v="12"/>
        <pc:sldMkLst>
          <pc:docMk/>
          <pc:sldMk cId="810512967" sldId="296"/>
        </pc:sldMkLst>
        <pc:extLst>
          <p:ext xmlns:p="http://schemas.openxmlformats.org/presentationml/2006/main" uri="{D6D511B9-2390-475A-947B-AFAB55BFBCF1}">
            <pc226:cmChg xmlns:pc226="http://schemas.microsoft.com/office/powerpoint/2022/06/main/command" chg="mod modRxn">
              <pc226:chgData name="Stian Tandberg" userId="S::stian.tandberg@bufetat.no::04e3da4d-8e9d-479a-b565-4021ad334c0a" providerId="AD" clId="Web-{F65DA41A-E5AA-1FE9-4C77-0849CE91B62E}" dt="2024-05-14T06:54:52.174" v="12"/>
              <pc2:cmMkLst xmlns:pc2="http://schemas.microsoft.com/office/powerpoint/2019/9/main/command">
                <pc:docMk/>
                <pc:sldMk cId="810512967" sldId="296"/>
                <pc2:cmMk id="{3500F8CA-CD9A-4B59-B793-ABBCB8C77954}"/>
              </pc2:cmMkLst>
            </pc226:cmChg>
          </p:ext>
        </pc:extLst>
      </pc:sldChg>
      <pc:sldChg chg="addSp delSp modSp mod setBg">
        <pc:chgData name="Stian Tandberg" userId="S::stian.tandberg@bufetat.no::04e3da4d-8e9d-479a-b565-4021ad334c0a" providerId="AD" clId="Web-{F65DA41A-E5AA-1FE9-4C77-0849CE91B62E}" dt="2024-05-14T06:54:36.408" v="11"/>
        <pc:sldMkLst>
          <pc:docMk/>
          <pc:sldMk cId="2131017859" sldId="302"/>
        </pc:sldMkLst>
        <pc:spChg chg="mod">
          <ac:chgData name="Stian Tandberg" userId="S::stian.tandberg@bufetat.no::04e3da4d-8e9d-479a-b565-4021ad334c0a" providerId="AD" clId="Web-{F65DA41A-E5AA-1FE9-4C77-0849CE91B62E}" dt="2024-05-14T06:54:36.408" v="11"/>
          <ac:spMkLst>
            <pc:docMk/>
            <pc:sldMk cId="2131017859" sldId="302"/>
            <ac:spMk id="2" creationId="{CA13EC96-2515-A195-6693-97EF733DEABF}"/>
          </ac:spMkLst>
        </pc:spChg>
        <pc:spChg chg="mod">
          <ac:chgData name="Stian Tandberg" userId="S::stian.tandberg@bufetat.no::04e3da4d-8e9d-479a-b565-4021ad334c0a" providerId="AD" clId="Web-{F65DA41A-E5AA-1FE9-4C77-0849CE91B62E}" dt="2024-05-14T06:54:36.408" v="11"/>
          <ac:spMkLst>
            <pc:docMk/>
            <pc:sldMk cId="2131017859" sldId="302"/>
            <ac:spMk id="3" creationId="{AE4E7DBF-E4CC-6A39-729C-1B46ED937815}"/>
          </ac:spMkLst>
        </pc:spChg>
        <pc:spChg chg="add del mod">
          <ac:chgData name="Stian Tandberg" userId="S::stian.tandberg@bufetat.no::04e3da4d-8e9d-479a-b565-4021ad334c0a" providerId="AD" clId="Web-{F65DA41A-E5AA-1FE9-4C77-0849CE91B62E}" dt="2024-05-14T06:54:32.158" v="10"/>
          <ac:spMkLst>
            <pc:docMk/>
            <pc:sldMk cId="2131017859" sldId="302"/>
            <ac:spMk id="5" creationId="{A7E61C64-6FCA-00E7-9D5C-111F83B47210}"/>
          </ac:spMkLst>
        </pc:spChg>
        <pc:spChg chg="add">
          <ac:chgData name="Stian Tandberg" userId="S::stian.tandberg@bufetat.no::04e3da4d-8e9d-479a-b565-4021ad334c0a" providerId="AD" clId="Web-{F65DA41A-E5AA-1FE9-4C77-0849CE91B62E}" dt="2024-05-14T06:54:36.408" v="11"/>
          <ac:spMkLst>
            <pc:docMk/>
            <pc:sldMk cId="2131017859" sldId="302"/>
            <ac:spMk id="14" creationId="{F13C74B1-5B17-4795-BED0-7140497B445A}"/>
          </ac:spMkLst>
        </pc:spChg>
        <pc:spChg chg="add">
          <ac:chgData name="Stian Tandberg" userId="S::stian.tandberg@bufetat.no::04e3da4d-8e9d-479a-b565-4021ad334c0a" providerId="AD" clId="Web-{F65DA41A-E5AA-1FE9-4C77-0849CE91B62E}" dt="2024-05-14T06:54:36.408" v="11"/>
          <ac:spMkLst>
            <pc:docMk/>
            <pc:sldMk cId="2131017859" sldId="302"/>
            <ac:spMk id="16" creationId="{D4974D33-8DC5-464E-8C6D-BE58F0669C17}"/>
          </ac:spMkLst>
        </pc:spChg>
        <pc:picChg chg="add del">
          <ac:chgData name="Stian Tandberg" userId="S::stian.tandberg@bufetat.no::04e3da4d-8e9d-479a-b565-4021ad334c0a" providerId="AD" clId="Web-{F65DA41A-E5AA-1FE9-4C77-0849CE91B62E}" dt="2024-05-14T06:54:23.392" v="9"/>
          <ac:picMkLst>
            <pc:docMk/>
            <pc:sldMk cId="2131017859" sldId="302"/>
            <ac:picMk id="7" creationId="{A132EF17-6D9A-6334-4DFF-A3F4B1E48DE0}"/>
          </ac:picMkLst>
        </pc:picChg>
        <pc:picChg chg="del">
          <ac:chgData name="Stian Tandberg" userId="S::stian.tandberg@bufetat.no::04e3da4d-8e9d-479a-b565-4021ad334c0a" providerId="AD" clId="Web-{F65DA41A-E5AA-1FE9-4C77-0849CE91B62E}" dt="2024-05-14T06:53:59.954" v="5"/>
          <ac:picMkLst>
            <pc:docMk/>
            <pc:sldMk cId="2131017859" sldId="302"/>
            <ac:picMk id="8" creationId="{2EFBA96A-D6FA-B79C-B180-01CEB73F812B}"/>
          </ac:picMkLst>
        </pc:picChg>
        <pc:picChg chg="add mod ord">
          <ac:chgData name="Stian Tandberg" userId="S::stian.tandberg@bufetat.no::04e3da4d-8e9d-479a-b565-4021ad334c0a" providerId="AD" clId="Web-{F65DA41A-E5AA-1FE9-4C77-0849CE91B62E}" dt="2024-05-14T06:54:36.408" v="11"/>
          <ac:picMkLst>
            <pc:docMk/>
            <pc:sldMk cId="2131017859" sldId="302"/>
            <ac:picMk id="9" creationId="{629F5B7B-D91A-6DC5-0042-549A2BEEA22C}"/>
          </ac:picMkLst>
        </pc:picChg>
      </pc:sldChg>
      <pc:sldChg chg="addSp delSp modSp add replId">
        <pc:chgData name="Stian Tandberg" userId="S::stian.tandberg@bufetat.no::04e3da4d-8e9d-479a-b565-4021ad334c0a" providerId="AD" clId="Web-{F65DA41A-E5AA-1FE9-4C77-0849CE91B62E}" dt="2024-05-14T07:15:52.591" v="30"/>
        <pc:sldMkLst>
          <pc:docMk/>
          <pc:sldMk cId="2065472310" sldId="304"/>
        </pc:sldMkLst>
        <pc:spChg chg="mod">
          <ac:chgData name="Stian Tandberg" userId="S::stian.tandberg@bufetat.no::04e3da4d-8e9d-479a-b565-4021ad334c0a" providerId="AD" clId="Web-{F65DA41A-E5AA-1FE9-4C77-0849CE91B62E}" dt="2024-05-14T07:15:52.575" v="29"/>
          <ac:spMkLst>
            <pc:docMk/>
            <pc:sldMk cId="2065472310" sldId="304"/>
            <ac:spMk id="2" creationId="{CFC9084B-01C9-7020-B20F-BD0D941DF807}"/>
          </ac:spMkLst>
        </pc:spChg>
        <pc:spChg chg="mod">
          <ac:chgData name="Stian Tandberg" userId="S::stian.tandberg@bufetat.no::04e3da4d-8e9d-479a-b565-4021ad334c0a" providerId="AD" clId="Web-{F65DA41A-E5AA-1FE9-4C77-0849CE91B62E}" dt="2024-05-14T07:15:52.575" v="29"/>
          <ac:spMkLst>
            <pc:docMk/>
            <pc:sldMk cId="2065472310" sldId="304"/>
            <ac:spMk id="3" creationId="{C72DE097-EF13-A529-A9CE-4F28E9A63E17}"/>
          </ac:spMkLst>
        </pc:spChg>
        <pc:spChg chg="add del mod">
          <ac:chgData name="Stian Tandberg" userId="S::stian.tandberg@bufetat.no::04e3da4d-8e9d-479a-b565-4021ad334c0a" providerId="AD" clId="Web-{F65DA41A-E5AA-1FE9-4C77-0849CE91B62E}" dt="2024-05-14T07:06:53.392" v="15"/>
          <ac:spMkLst>
            <pc:docMk/>
            <pc:sldMk cId="2065472310" sldId="304"/>
            <ac:spMk id="5" creationId="{88BE1593-E53F-F95C-EFBF-6EB8622CE19C}"/>
          </ac:spMkLst>
        </pc:spChg>
        <pc:spChg chg="add del mod">
          <ac:chgData name="Stian Tandberg" userId="S::stian.tandberg@bufetat.no::04e3da4d-8e9d-479a-b565-4021ad334c0a" providerId="AD" clId="Web-{F65DA41A-E5AA-1FE9-4C77-0849CE91B62E}" dt="2024-05-14T07:15:20.621" v="21"/>
          <ac:spMkLst>
            <pc:docMk/>
            <pc:sldMk cId="2065472310" sldId="304"/>
            <ac:spMk id="8" creationId="{457D3A1D-93AC-3563-7EC2-9B1B601EC4F8}"/>
          </ac:spMkLst>
        </pc:spChg>
        <pc:spChg chg="del">
          <ac:chgData name="Stian Tandberg" userId="S::stian.tandberg@bufetat.no::04e3da4d-8e9d-479a-b565-4021ad334c0a" providerId="AD" clId="Web-{F65DA41A-E5AA-1FE9-4C77-0849CE91B62E}" dt="2024-05-14T07:07:01.314" v="16"/>
          <ac:spMkLst>
            <pc:docMk/>
            <pc:sldMk cId="2065472310" sldId="304"/>
            <ac:spMk id="38" creationId="{F13C74B1-5B17-4795-BED0-7140497B445A}"/>
          </ac:spMkLst>
        </pc:spChg>
        <pc:spChg chg="del">
          <ac:chgData name="Stian Tandberg" userId="S::stian.tandberg@bufetat.no::04e3da4d-8e9d-479a-b565-4021ad334c0a" providerId="AD" clId="Web-{F65DA41A-E5AA-1FE9-4C77-0849CE91B62E}" dt="2024-05-14T07:07:01.314" v="16"/>
          <ac:spMkLst>
            <pc:docMk/>
            <pc:sldMk cId="2065472310" sldId="304"/>
            <ac:spMk id="40" creationId="{D4974D33-8DC5-464E-8C6D-BE58F0669C17}"/>
          </ac:spMkLst>
        </pc:spChg>
        <pc:spChg chg="add del">
          <ac:chgData name="Stian Tandberg" userId="S::stian.tandberg@bufetat.no::04e3da4d-8e9d-479a-b565-4021ad334c0a" providerId="AD" clId="Web-{F65DA41A-E5AA-1FE9-4C77-0849CE91B62E}" dt="2024-05-14T07:15:52.591" v="30"/>
          <ac:spMkLst>
            <pc:docMk/>
            <pc:sldMk cId="2065472310" sldId="304"/>
            <ac:spMk id="45" creationId="{04812C46-200A-4DEB-A05E-3ED6C68C2387}"/>
          </ac:spMkLst>
        </pc:spChg>
        <pc:spChg chg="add del">
          <ac:chgData name="Stian Tandberg" userId="S::stian.tandberg@bufetat.no::04e3da4d-8e9d-479a-b565-4021ad334c0a" providerId="AD" clId="Web-{F65DA41A-E5AA-1FE9-4C77-0849CE91B62E}" dt="2024-05-14T07:15:52.591" v="30"/>
          <ac:spMkLst>
            <pc:docMk/>
            <pc:sldMk cId="2065472310" sldId="304"/>
            <ac:spMk id="47" creationId="{D1EA859B-E555-4109-94F3-6700E046E008}"/>
          </ac:spMkLst>
        </pc:spChg>
        <pc:spChg chg="add del">
          <ac:chgData name="Stian Tandberg" userId="S::stian.tandberg@bufetat.no::04e3da4d-8e9d-479a-b565-4021ad334c0a" providerId="AD" clId="Web-{F65DA41A-E5AA-1FE9-4C77-0849CE91B62E}" dt="2024-05-14T07:15:29.559" v="23"/>
          <ac:spMkLst>
            <pc:docMk/>
            <pc:sldMk cId="2065472310" sldId="304"/>
            <ac:spMk id="52" creationId="{04812C46-200A-4DEB-A05E-3ED6C68C2387}"/>
          </ac:spMkLst>
        </pc:spChg>
        <pc:spChg chg="add del">
          <ac:chgData name="Stian Tandberg" userId="S::stian.tandberg@bufetat.no::04e3da4d-8e9d-479a-b565-4021ad334c0a" providerId="AD" clId="Web-{F65DA41A-E5AA-1FE9-4C77-0849CE91B62E}" dt="2024-05-14T07:15:29.559" v="23"/>
          <ac:spMkLst>
            <pc:docMk/>
            <pc:sldMk cId="2065472310" sldId="304"/>
            <ac:spMk id="54" creationId="{D1EA859B-E555-4109-94F3-6700E046E008}"/>
          </ac:spMkLst>
        </pc:spChg>
        <pc:spChg chg="add del">
          <ac:chgData name="Stian Tandberg" userId="S::stian.tandberg@bufetat.no::04e3da4d-8e9d-479a-b565-4021ad334c0a" providerId="AD" clId="Web-{F65DA41A-E5AA-1FE9-4C77-0849CE91B62E}" dt="2024-05-14T07:15:32.840" v="25"/>
          <ac:spMkLst>
            <pc:docMk/>
            <pc:sldMk cId="2065472310" sldId="304"/>
            <ac:spMk id="56" creationId="{F13C74B1-5B17-4795-BED0-7140497B445A}"/>
          </ac:spMkLst>
        </pc:spChg>
        <pc:spChg chg="add del">
          <ac:chgData name="Stian Tandberg" userId="S::stian.tandberg@bufetat.no::04e3da4d-8e9d-479a-b565-4021ad334c0a" providerId="AD" clId="Web-{F65DA41A-E5AA-1FE9-4C77-0849CE91B62E}" dt="2024-05-14T07:15:32.840" v="25"/>
          <ac:spMkLst>
            <pc:docMk/>
            <pc:sldMk cId="2065472310" sldId="304"/>
            <ac:spMk id="57" creationId="{D4974D33-8DC5-464E-8C6D-BE58F0669C17}"/>
          </ac:spMkLst>
        </pc:spChg>
        <pc:spChg chg="add del">
          <ac:chgData name="Stian Tandberg" userId="S::stian.tandberg@bufetat.no::04e3da4d-8e9d-479a-b565-4021ad334c0a" providerId="AD" clId="Web-{F65DA41A-E5AA-1FE9-4C77-0849CE91B62E}" dt="2024-05-14T07:15:39.731" v="27"/>
          <ac:spMkLst>
            <pc:docMk/>
            <pc:sldMk cId="2065472310" sldId="304"/>
            <ac:spMk id="59" creationId="{F94AA2BD-2E3F-4B1D-8127-5744B8115311}"/>
          </ac:spMkLst>
        </pc:spChg>
        <pc:spChg chg="add del">
          <ac:chgData name="Stian Tandberg" userId="S::stian.tandberg@bufetat.no::04e3da4d-8e9d-479a-b565-4021ad334c0a" providerId="AD" clId="Web-{F65DA41A-E5AA-1FE9-4C77-0849CE91B62E}" dt="2024-05-14T07:15:39.731" v="27"/>
          <ac:spMkLst>
            <pc:docMk/>
            <pc:sldMk cId="2065472310" sldId="304"/>
            <ac:spMk id="60" creationId="{4BD02261-2DC8-4AA8-9E16-7751AE892445}"/>
          </ac:spMkLst>
        </pc:spChg>
        <pc:spChg chg="add del">
          <ac:chgData name="Stian Tandberg" userId="S::stian.tandberg@bufetat.no::04e3da4d-8e9d-479a-b565-4021ad334c0a" providerId="AD" clId="Web-{F65DA41A-E5AA-1FE9-4C77-0849CE91B62E}" dt="2024-05-14T07:15:39.731" v="27"/>
          <ac:spMkLst>
            <pc:docMk/>
            <pc:sldMk cId="2065472310" sldId="304"/>
            <ac:spMk id="61" creationId="{3D752CF2-2291-40B5-B462-C17B174C10BC}"/>
          </ac:spMkLst>
        </pc:spChg>
        <pc:spChg chg="add del">
          <ac:chgData name="Stian Tandberg" userId="S::stian.tandberg@bufetat.no::04e3da4d-8e9d-479a-b565-4021ad334c0a" providerId="AD" clId="Web-{F65DA41A-E5AA-1FE9-4C77-0849CE91B62E}" dt="2024-05-14T07:15:52.575" v="29"/>
          <ac:spMkLst>
            <pc:docMk/>
            <pc:sldMk cId="2065472310" sldId="304"/>
            <ac:spMk id="63" creationId="{9F79630B-0F0B-446E-A637-38FA8F61D10E}"/>
          </ac:spMkLst>
        </pc:spChg>
        <pc:spChg chg="add del">
          <ac:chgData name="Stian Tandberg" userId="S::stian.tandberg@bufetat.no::04e3da4d-8e9d-479a-b565-4021ad334c0a" providerId="AD" clId="Web-{F65DA41A-E5AA-1FE9-4C77-0849CE91B62E}" dt="2024-05-14T07:15:52.575" v="29"/>
          <ac:spMkLst>
            <pc:docMk/>
            <pc:sldMk cId="2065472310" sldId="304"/>
            <ac:spMk id="64" creationId="{B3437C99-FC8E-4311-B48A-F0C4C329B154}"/>
          </ac:spMkLst>
        </pc:spChg>
        <pc:spChg chg="add">
          <ac:chgData name="Stian Tandberg" userId="S::stian.tandberg@bufetat.no::04e3da4d-8e9d-479a-b565-4021ad334c0a" providerId="AD" clId="Web-{F65DA41A-E5AA-1FE9-4C77-0849CE91B62E}" dt="2024-05-14T07:15:52.591" v="30"/>
          <ac:spMkLst>
            <pc:docMk/>
            <pc:sldMk cId="2065472310" sldId="304"/>
            <ac:spMk id="66" creationId="{04812C46-200A-4DEB-A05E-3ED6C68C2387}"/>
          </ac:spMkLst>
        </pc:spChg>
        <pc:spChg chg="add">
          <ac:chgData name="Stian Tandberg" userId="S::stian.tandberg@bufetat.no::04e3da4d-8e9d-479a-b565-4021ad334c0a" providerId="AD" clId="Web-{F65DA41A-E5AA-1FE9-4C77-0849CE91B62E}" dt="2024-05-14T07:15:52.591" v="30"/>
          <ac:spMkLst>
            <pc:docMk/>
            <pc:sldMk cId="2065472310" sldId="304"/>
            <ac:spMk id="67" creationId="{D1EA859B-E555-4109-94F3-6700E046E008}"/>
          </ac:spMkLst>
        </pc:spChg>
        <pc:picChg chg="add del mod ord">
          <ac:chgData name="Stian Tandberg" userId="S::stian.tandberg@bufetat.no::04e3da4d-8e9d-479a-b565-4021ad334c0a" providerId="AD" clId="Web-{F65DA41A-E5AA-1FE9-4C77-0849CE91B62E}" dt="2024-05-14T07:15:10.980" v="20"/>
          <ac:picMkLst>
            <pc:docMk/>
            <pc:sldMk cId="2065472310" sldId="304"/>
            <ac:picMk id="6" creationId="{5EF550B3-C8B1-8323-1BD1-C35344B0A223}"/>
          </ac:picMkLst>
        </pc:picChg>
        <pc:picChg chg="add mod ord">
          <ac:chgData name="Stian Tandberg" userId="S::stian.tandberg@bufetat.no::04e3da4d-8e9d-479a-b565-4021ad334c0a" providerId="AD" clId="Web-{F65DA41A-E5AA-1FE9-4C77-0849CE91B62E}" dt="2024-05-14T07:15:52.591" v="30"/>
          <ac:picMkLst>
            <pc:docMk/>
            <pc:sldMk cId="2065472310" sldId="304"/>
            <ac:picMk id="9" creationId="{F8D56522-FBC3-7742-44D9-AD70B48ECA1B}"/>
          </ac:picMkLst>
        </pc:picChg>
        <pc:picChg chg="del">
          <ac:chgData name="Stian Tandberg" userId="S::stian.tandberg@bufetat.no::04e3da4d-8e9d-479a-b565-4021ad334c0a" providerId="AD" clId="Web-{F65DA41A-E5AA-1FE9-4C77-0849CE91B62E}" dt="2024-05-14T07:06:44.423" v="14"/>
          <ac:picMkLst>
            <pc:docMk/>
            <pc:sldMk cId="2065472310" sldId="304"/>
            <ac:picMk id="12" creationId="{2E8B8845-9636-96E2-4218-992924D7DAC1}"/>
          </ac:picMkLst>
        </pc:picChg>
      </pc:sldChg>
    </pc:docChg>
  </pc:docChgLst>
  <pc:docChgLst>
    <pc:chgData name="Elfrid Krossbakken" userId="S::elfrid.krossbakken@bufetat.no::9e012093-0ee3-4f7b-8ab2-1d5e62e751de" providerId="AD" clId="Web-{83C0C525-BB4C-9853-C523-BD6F561FA9E8}"/>
    <pc:docChg chg="modSld">
      <pc:chgData name="Elfrid Krossbakken" userId="S::elfrid.krossbakken@bufetat.no::9e012093-0ee3-4f7b-8ab2-1d5e62e751de" providerId="AD" clId="Web-{83C0C525-BB4C-9853-C523-BD6F561FA9E8}" dt="2024-04-25T09:54:38.221" v="0" actId="1076"/>
      <pc:docMkLst>
        <pc:docMk/>
      </pc:docMkLst>
      <pc:sldChg chg="modSp">
        <pc:chgData name="Elfrid Krossbakken" userId="S::elfrid.krossbakken@bufetat.no::9e012093-0ee3-4f7b-8ab2-1d5e62e751de" providerId="AD" clId="Web-{83C0C525-BB4C-9853-C523-BD6F561FA9E8}" dt="2024-04-25T09:54:38.221" v="0" actId="1076"/>
        <pc:sldMkLst>
          <pc:docMk/>
          <pc:sldMk cId="312407591" sldId="257"/>
        </pc:sldMkLst>
        <pc:picChg chg="mod">
          <ac:chgData name="Elfrid Krossbakken" userId="S::elfrid.krossbakken@bufetat.no::9e012093-0ee3-4f7b-8ab2-1d5e62e751de" providerId="AD" clId="Web-{83C0C525-BB4C-9853-C523-BD6F561FA9E8}" dt="2024-04-25T09:54:38.221" v="0" actId="1076"/>
          <ac:picMkLst>
            <pc:docMk/>
            <pc:sldMk cId="312407591" sldId="257"/>
            <ac:picMk id="7" creationId="{80E0D714-319E-13E5-5D9C-42AA2B177E37}"/>
          </ac:picMkLst>
        </pc:picChg>
      </pc:sldChg>
    </pc:docChg>
  </pc:docChgLst>
  <pc:docChgLst>
    <pc:chgData name="Ragnfrid Helene Steensnæs Nordbø" userId="S::ragnfrid.nordbo@bufetat.no::03b2ea5c-7579-4bff-b0f1-ee9643ec9cbc" providerId="AD" clId="Web-{45A058AA-8EA5-5371-C226-B8D792AF5788}"/>
    <pc:docChg chg="">
      <pc:chgData name="Ragnfrid Helene Steensnæs Nordbø" userId="S::ragnfrid.nordbo@bufetat.no::03b2ea5c-7579-4bff-b0f1-ee9643ec9cbc" providerId="AD" clId="Web-{45A058AA-8EA5-5371-C226-B8D792AF5788}" dt="2024-05-14T11:09:33.717" v="0"/>
      <pc:docMkLst>
        <pc:docMk/>
      </pc:docMkLst>
      <pc:sldChg chg="modCm">
        <pc:chgData name="Ragnfrid Helene Steensnæs Nordbø" userId="S::ragnfrid.nordbo@bufetat.no::03b2ea5c-7579-4bff-b0f1-ee9643ec9cbc" providerId="AD" clId="Web-{45A058AA-8EA5-5371-C226-B8D792AF5788}" dt="2024-05-14T11:09:33.717" v="0"/>
        <pc:sldMkLst>
          <pc:docMk/>
          <pc:sldMk cId="4199463684" sldId="283"/>
        </pc:sldMkLst>
        <pc:extLst>
          <p:ext xmlns:p="http://schemas.openxmlformats.org/presentationml/2006/main" uri="{D6D511B9-2390-475A-947B-AFAB55BFBCF1}">
            <pc226:cmChg xmlns:pc226="http://schemas.microsoft.com/office/powerpoint/2022/06/main/command" chg="">
              <pc226:chgData name="Ragnfrid Helene Steensnæs Nordbø" userId="S::ragnfrid.nordbo@bufetat.no::03b2ea5c-7579-4bff-b0f1-ee9643ec9cbc" providerId="AD" clId="Web-{45A058AA-8EA5-5371-C226-B8D792AF5788}" dt="2024-05-14T11:09:33.717" v="0"/>
              <pc2:cmMkLst xmlns:pc2="http://schemas.microsoft.com/office/powerpoint/2019/9/main/command">
                <pc:docMk/>
                <pc:sldMk cId="4199463684" sldId="283"/>
                <pc2:cmMk id="{24352611-D18F-45BA-9995-AB21F9BF3E19}"/>
              </pc2:cmMkLst>
              <pc226:cmRplyChg chg="add">
                <pc226:chgData name="Ragnfrid Helene Steensnæs Nordbø" userId="S::ragnfrid.nordbo@bufetat.no::03b2ea5c-7579-4bff-b0f1-ee9643ec9cbc" providerId="AD" clId="Web-{45A058AA-8EA5-5371-C226-B8D792AF5788}" dt="2024-05-14T11:09:33.717" v="0"/>
                <pc2:cmRplyMkLst xmlns:pc2="http://schemas.microsoft.com/office/powerpoint/2019/9/main/command">
                  <pc:docMk/>
                  <pc:sldMk cId="4199463684" sldId="283"/>
                  <pc2:cmMk id="{24352611-D18F-45BA-9995-AB21F9BF3E19}"/>
                  <pc2:cmRplyMk id="{A2D2A6D0-E6AD-4958-B54C-3BDBD64821DD}"/>
                </pc2:cmRplyMkLst>
              </pc226:cmRplyChg>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E32D66-6EA9-4900-8651-99DFC1D491D3}" type="datetimeFigureOut">
              <a:t>11.06.2024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D2682E-EA7B-48D2-AF70-A6FD6035BDEF}" type="slidenum">
              <a:t>‹#›</a:t>
            </a:fld>
            <a:endParaRPr lang="en-US"/>
          </a:p>
        </p:txBody>
      </p:sp>
    </p:spTree>
    <p:extLst>
      <p:ext uri="{BB962C8B-B14F-4D97-AF65-F5344CB8AC3E}">
        <p14:creationId xmlns:p14="http://schemas.microsoft.com/office/powerpoint/2010/main" val="3486865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www.regjeringen.no/globalassets/upload/kilde/bfd/bro/2004/0004/ddd/pdfv/178931-fns_barnekonvensjon.pdf" TargetMode="External"/><Relationship Id="rId3" Type="http://schemas.openxmlformats.org/officeDocument/2006/relationships/hyperlink" Target="https://www.barneombudet.no/for-barn-og-unge/dine-rettigheter" TargetMode="External"/><Relationship Id="rId7" Type="http://schemas.openxmlformats.org/officeDocument/2006/relationships/hyperlink" Target="https://lovdata.no/dokument/NL/lov/1999-05-21-30/emkn/ARTIKKEL_8#emkn&amp;"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vimeo.com/774728066" TargetMode="External"/><Relationship Id="rId5" Type="http://schemas.openxmlformats.org/officeDocument/2006/relationships/hyperlink" Target="https://lovdata.no/NLE/lov/1814-05-17/a104" TargetMode="External"/><Relationship Id="rId10" Type="http://schemas.openxmlformats.org/officeDocument/2006/relationships/hyperlink" Target="https://lovdata.no/dokument/NL/lov/1981-04-08-7" TargetMode="External"/><Relationship Id="rId4" Type="http://schemas.openxmlformats.org/officeDocument/2006/relationships/hyperlink" Target="https://www.regjeringen.no/no/tema/familie-og-barn/innsiktsartikler/fns-barnekonvensjon/id2519764/" TargetMode="External"/><Relationship Id="rId9" Type="http://schemas.openxmlformats.org/officeDocument/2006/relationships/hyperlink" Target="https://www.regjeringen.no/no/dokumenter/regjeringens-handlingsplan-for-a-forebygge-og-bekjempe-vold-i-nare-relasjoner-20212024/id2868714/"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arneombudet.no/for-barn-og-unge/dine-rettigheter/vold-og-overgrep"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dirty="0"/>
              <a:t>Kravene til kurset: </a:t>
            </a:r>
          </a:p>
          <a:p>
            <a:pPr>
              <a:spcBef>
                <a:spcPct val="0"/>
              </a:spcBef>
              <a:spcAft>
                <a:spcPct val="0"/>
              </a:spcAft>
            </a:pPr>
            <a:endParaRPr lang="nb-NO" dirty="0"/>
          </a:p>
          <a:p>
            <a:pPr>
              <a:spcBef>
                <a:spcPct val="0"/>
              </a:spcBef>
              <a:spcAft>
                <a:spcPct val="0"/>
              </a:spcAft>
            </a:pPr>
            <a:r>
              <a:rPr lang="nb-NO" dirty="0"/>
              <a:t>I dette møtet skal foreldrene informeres om deres rettigheter og plikter, barns rettigheter og lovverk som omfatter de som nye foreldre i et nytt land. </a:t>
            </a:r>
            <a:endParaRPr lang="en-US" dirty="0"/>
          </a:p>
          <a:p>
            <a:pPr>
              <a:spcBef>
                <a:spcPct val="0"/>
              </a:spcBef>
              <a:spcAft>
                <a:spcPct val="0"/>
              </a:spcAft>
            </a:pPr>
            <a:r>
              <a:rPr lang="nb-NO" dirty="0"/>
              <a:t>Møtet skal ivareta barn og foreldres rettssikkerhet i Norge:</a:t>
            </a:r>
            <a:endParaRPr lang="nb-NO" dirty="0">
              <a:ea typeface="Calibri"/>
              <a:cs typeface="Calibri"/>
            </a:endParaRPr>
          </a:p>
          <a:p>
            <a:pPr>
              <a:spcBef>
                <a:spcPct val="0"/>
              </a:spcBef>
              <a:spcAft>
                <a:spcPct val="0"/>
              </a:spcAft>
              <a:buFont typeface="Calibri"/>
              <a:buChar char="-"/>
            </a:pPr>
            <a:r>
              <a:rPr lang="nb-NO" dirty="0">
                <a:hlinkClick r:id="rId3"/>
              </a:rPr>
              <a:t>Barn og unges rettigheter i Norge</a:t>
            </a:r>
            <a:r>
              <a:rPr lang="nb-NO" dirty="0"/>
              <a:t> basert på </a:t>
            </a:r>
            <a:r>
              <a:rPr lang="nb-NO" dirty="0">
                <a:hlinkClick r:id="rId4"/>
              </a:rPr>
              <a:t>Barnekonvensjonen</a:t>
            </a:r>
            <a:r>
              <a:rPr lang="nb-NO" dirty="0"/>
              <a:t> og </a:t>
            </a:r>
            <a:r>
              <a:rPr lang="nb-NO" dirty="0">
                <a:hlinkClick r:id="rId5"/>
              </a:rPr>
              <a:t>Grunnloven</a:t>
            </a:r>
            <a:endParaRPr lang="nb-NO" dirty="0">
              <a:ea typeface="Calibri" panose="020F0502020204030204"/>
              <a:cs typeface="Calibri" panose="020F0502020204030204"/>
            </a:endParaRPr>
          </a:p>
          <a:p>
            <a:pPr>
              <a:spcBef>
                <a:spcPct val="0"/>
              </a:spcBef>
              <a:spcAft>
                <a:spcPct val="0"/>
              </a:spcAft>
              <a:buFont typeface="Calibri"/>
              <a:buChar char="-"/>
            </a:pPr>
            <a:r>
              <a:rPr lang="nb-NO" dirty="0">
                <a:hlinkClick r:id="rId6"/>
              </a:rPr>
              <a:t>Menneskerettigheter i Norge</a:t>
            </a:r>
            <a:r>
              <a:rPr lang="nb-NO" u="sng" dirty="0"/>
              <a:t>,</a:t>
            </a:r>
            <a:r>
              <a:rPr lang="nb-NO" dirty="0"/>
              <a:t> foreldrenes </a:t>
            </a:r>
            <a:r>
              <a:rPr lang="nb-NO" dirty="0">
                <a:hlinkClick r:id="rId7"/>
              </a:rPr>
              <a:t>rett til familieliv</a:t>
            </a:r>
            <a:r>
              <a:rPr lang="nb-NO" dirty="0"/>
              <a:t> og </a:t>
            </a:r>
            <a:r>
              <a:rPr lang="nb-NO" dirty="0">
                <a:hlinkClick r:id="rId8"/>
              </a:rPr>
              <a:t>barns rett til privatliv</a:t>
            </a:r>
            <a:r>
              <a:rPr lang="nb-NO" dirty="0"/>
              <a:t> </a:t>
            </a:r>
            <a:endParaRPr lang="nb-NO" dirty="0">
              <a:ea typeface="Calibri" panose="020F0502020204030204"/>
              <a:cs typeface="Calibri"/>
            </a:endParaRPr>
          </a:p>
          <a:p>
            <a:pPr>
              <a:spcBef>
                <a:spcPct val="0"/>
              </a:spcBef>
              <a:spcAft>
                <a:spcPct val="0"/>
              </a:spcAft>
              <a:buFont typeface="Calibri"/>
              <a:buChar char="-"/>
            </a:pPr>
            <a:r>
              <a:rPr lang="nb-NO" dirty="0">
                <a:hlinkClick r:id="rId9"/>
              </a:rPr>
              <a:t>Rett til et fritt og selvstendig liv med frihet fra vold og trusler</a:t>
            </a:r>
            <a:r>
              <a:rPr lang="nb-NO" dirty="0"/>
              <a:t> (*se egen beskrivelse av komponent)</a:t>
            </a:r>
            <a:endParaRPr lang="nb-NO" dirty="0">
              <a:ea typeface="Calibri" panose="020F0502020204030204"/>
              <a:cs typeface="Calibri"/>
            </a:endParaRPr>
          </a:p>
          <a:p>
            <a:pPr>
              <a:spcBef>
                <a:spcPct val="0"/>
              </a:spcBef>
              <a:spcAft>
                <a:spcPct val="0"/>
              </a:spcAft>
              <a:buFont typeface="Calibri"/>
              <a:buChar char="-"/>
            </a:pPr>
            <a:r>
              <a:rPr lang="nb-NO" dirty="0">
                <a:hlinkClick r:id="rId10"/>
              </a:rPr>
              <a:t>Lov om barn og foreldre</a:t>
            </a:r>
            <a:endParaRPr lang="nb-NO" dirty="0"/>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TIL KURSLEDER:</a:t>
            </a:r>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Dette kurset skal være et utgangspunkt for kursdagene, og skal dekke de områdene dere må igjennom i følge rettingslinjene, men må ikke være et ordrett manus.</a:t>
            </a:r>
          </a:p>
          <a:p>
            <a:pPr>
              <a:spcBef>
                <a:spcPct val="0"/>
              </a:spcBef>
              <a:spcAft>
                <a:spcPct val="0"/>
              </a:spcAft>
              <a:buFont typeface="Calibri"/>
              <a:buChar char="-"/>
            </a:pPr>
            <a:r>
              <a:rPr lang="nb-NO" dirty="0">
                <a:ea typeface="Calibri" panose="020F0502020204030204"/>
                <a:cs typeface="Calibri" panose="020F0502020204030204"/>
              </a:rPr>
              <a:t>Alle sidene kan tilpasses, og du laster bare ned </a:t>
            </a:r>
            <a:r>
              <a:rPr lang="nb-NO" dirty="0" err="1">
                <a:ea typeface="Calibri" panose="020F0502020204030204"/>
                <a:cs typeface="Calibri" panose="020F0502020204030204"/>
              </a:rPr>
              <a:t>powerpointen</a:t>
            </a:r>
            <a:r>
              <a:rPr lang="nb-NO" dirty="0">
                <a:ea typeface="Calibri" panose="020F0502020204030204"/>
                <a:cs typeface="Calibri" panose="020F0502020204030204"/>
              </a:rPr>
              <a:t> og gjør de endringene du måtte ønske.</a:t>
            </a:r>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Det er enkelte tema og slides som er lagt opp slik at dere må tilpasse slik at innholdet passer inn i deres kommune.</a:t>
            </a:r>
          </a:p>
          <a:p>
            <a:pPr>
              <a:spcBef>
                <a:spcPct val="0"/>
              </a:spcBef>
              <a:spcAft>
                <a:spcPct val="0"/>
              </a:spcAft>
              <a:buFont typeface="Calibri"/>
              <a:buChar char="-"/>
            </a:pPr>
            <a:r>
              <a:rPr lang="nb-NO" dirty="0">
                <a:ea typeface="Calibri" panose="020F0502020204030204"/>
                <a:cs typeface="Calibri" panose="020F0502020204030204"/>
              </a:rPr>
              <a:t>På møte 3 og 4 vil det være ønskelig at dere inkludere det som er relevant fra det foreldreveiledningsprogrammet du er sertifisert i,  og som holdes i kommunene. Tenk gjerne på de dagene som en slags introduksjon til foreldreveiledning og tilpass deretter. </a:t>
            </a:r>
          </a:p>
          <a:p>
            <a:pPr>
              <a:spcBef>
                <a:spcPct val="0"/>
              </a:spcBef>
              <a:spcAft>
                <a:spcPct val="0"/>
              </a:spcAft>
              <a:buFont typeface="Calibri"/>
              <a:buChar char="-"/>
            </a:pPr>
            <a:r>
              <a:rPr lang="nb-NO" dirty="0">
                <a:ea typeface="Calibri" panose="020F0502020204030204"/>
                <a:cs typeface="Calibri" panose="020F0502020204030204"/>
              </a:rPr>
              <a:t>Identifiserer dere foreldre som er i behov av, og ønsker videre foreldreveiledning er det viktig at de får hjelp til å rekrutteres inn i det ordinære foreldreveiledningstilbudet som finnes i kommunen. </a:t>
            </a:r>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 Det er fint om dere får til en dialog mellom dere kursledere for å skape refleksjon underveis i kurset. </a:t>
            </a:r>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Husk at dette ikke er et fullverdig kunnskapsbasert foreldreveiledningsprogram, men et kurs med hovedvekt på informasjon. Har dere mulighet til å holde ordinært foreldreveiledning vil det anbefales på det sterkeste.  Vi anser dette kurset i første omgang som en pilot, og det vil bli revidert i henhold til følgeforskning og innspill fra dere som tester det ut, brukergrupper, fagfolk etc. </a:t>
            </a:r>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Lykke til!</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40A1C-C1EE-4646-B7A5-2E7169BACB6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706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Vis gjerne denne filmen for å få en kort forklaring på menneskerettighetene,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Denne filmen kan også brukes for å fortelle om menneskerettighetene om du har deltagere som kan norsk.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https://</a:t>
            </a:r>
            <a:r>
              <a:rPr lang="en-US" dirty="0" err="1">
                <a:ea typeface="Calibri"/>
                <a:cs typeface="Calibri"/>
              </a:rPr>
              <a:t>vimeo.com</a:t>
            </a:r>
            <a:r>
              <a:rPr lang="en-US" dirty="0">
                <a:ea typeface="Calibri"/>
                <a:cs typeface="Calibri"/>
              </a:rPr>
              <a:t>/774728066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10</a:t>
            </a:fld>
            <a:endParaRPr lang="nb-NO"/>
          </a:p>
        </p:txBody>
      </p:sp>
    </p:spTree>
    <p:extLst>
      <p:ext uri="{BB962C8B-B14F-4D97-AF65-F5344CB8AC3E}">
        <p14:creationId xmlns:p14="http://schemas.microsoft.com/office/powerpoint/2010/main" val="261605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fontAlgn="base">
              <a:buFont typeface="Arial" panose="020B0604020202020204" pitchFamily="34" charset="0"/>
              <a:buChar char="•"/>
            </a:pPr>
            <a:r>
              <a:rPr lang="nb-NO" b="0" i="0" dirty="0">
                <a:solidFill>
                  <a:srgbClr val="333333"/>
                </a:solidFill>
                <a:effectLst/>
                <a:latin typeface="Noto Serif"/>
                <a:ea typeface="Noto Serif"/>
                <a:cs typeface="Noto Serif"/>
              </a:rPr>
              <a:t>I tillegg til menneskerettighetene er barnekonvensjonen viktig å kjenne til. Konvensjonen slår fast at alle mennesker under 18 år er barn, og omfattes av barnekonvensjonen.</a:t>
            </a:r>
          </a:p>
          <a:p>
            <a:pPr algn="l" fontAlgn="base">
              <a:buFont typeface="Arial" panose="020B0604020202020204" pitchFamily="34" charset="0"/>
              <a:buChar char="•"/>
            </a:pPr>
            <a:r>
              <a:rPr lang="nb-NO" b="0" i="0" dirty="0">
                <a:solidFill>
                  <a:srgbClr val="333333"/>
                </a:solidFill>
                <a:effectLst/>
                <a:latin typeface="Noto Serif"/>
                <a:ea typeface="Noto Serif"/>
                <a:cs typeface="Noto Serif"/>
              </a:rPr>
              <a:t>Nærmest alle land i verden har sluttet seg til barnekonvensjonen.</a:t>
            </a:r>
          </a:p>
          <a:p>
            <a:pPr fontAlgn="base">
              <a:buFont typeface="Arial" panose="020B0604020202020204" pitchFamily="34" charset="0"/>
              <a:buChar char="•"/>
            </a:pPr>
            <a:r>
              <a:rPr lang="nb-NO" b="0" i="0" dirty="0">
                <a:solidFill>
                  <a:srgbClr val="333333"/>
                </a:solidFill>
                <a:effectLst/>
                <a:latin typeface="Noto Serif"/>
                <a:ea typeface="Noto Serif"/>
                <a:cs typeface="Noto Serif"/>
              </a:rPr>
              <a:t>Barnekonvensjonen er en avtale som skal sikre at alle barn skal ha de samme </a:t>
            </a:r>
            <a:r>
              <a:rPr lang="nb-NO" dirty="0">
                <a:solidFill>
                  <a:srgbClr val="333333"/>
                </a:solidFill>
                <a:latin typeface="Noto Serif"/>
                <a:ea typeface="Noto Serif"/>
                <a:cs typeface="Noto Serif"/>
              </a:rPr>
              <a:t>grunnleggende </a:t>
            </a:r>
            <a:r>
              <a:rPr lang="nb-NO" b="0" i="0" dirty="0">
                <a:solidFill>
                  <a:srgbClr val="333333"/>
                </a:solidFill>
                <a:effectLst/>
                <a:latin typeface="Noto Serif"/>
                <a:ea typeface="Noto Serif"/>
                <a:cs typeface="Noto Serif"/>
              </a:rPr>
              <a:t>rettigheter.</a:t>
            </a:r>
            <a:r>
              <a:rPr lang="nb-NO" dirty="0">
                <a:solidFill>
                  <a:srgbClr val="333333"/>
                </a:solidFill>
                <a:latin typeface="Noto Serif"/>
                <a:ea typeface="Noto Serif"/>
                <a:cs typeface="Noto Serif"/>
              </a:rPr>
              <a:t> </a:t>
            </a:r>
            <a:endParaRPr lang="nb-NO" b="0" i="0" dirty="0">
              <a:solidFill>
                <a:srgbClr val="333333"/>
              </a:solidFill>
              <a:effectLst/>
              <a:latin typeface="Noto Serif" panose="02020600060500020200" pitchFamily="18" charset="0"/>
              <a:ea typeface="Noto Serif"/>
              <a:cs typeface="Noto Serif"/>
            </a:endParaRPr>
          </a:p>
          <a:p>
            <a:pPr algn="l"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algn="l"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algn="l"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algn="l"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fontAlgn="base"/>
            <a:r>
              <a:rPr lang="nb-NO" b="0" i="0" dirty="0">
                <a:solidFill>
                  <a:srgbClr val="333333"/>
                </a:solidFill>
                <a:effectLst/>
                <a:latin typeface="Noto Serif"/>
                <a:ea typeface="Noto Serif"/>
                <a:cs typeface="Noto Serif"/>
              </a:rPr>
              <a:t>Til kursholder:</a:t>
            </a:r>
            <a:r>
              <a:rPr lang="nb-NO" dirty="0">
                <a:solidFill>
                  <a:srgbClr val="333333"/>
                </a:solidFill>
                <a:latin typeface="Noto Serif"/>
                <a:ea typeface="Noto Serif"/>
                <a:cs typeface="Noto Serif"/>
              </a:rPr>
              <a:t> </a:t>
            </a:r>
          </a:p>
          <a:p>
            <a:pPr algn="l" fontAlgn="base">
              <a:buFont typeface="Arial" panose="020B0604020202020204" pitchFamily="34" charset="0"/>
              <a:buNone/>
            </a:pPr>
            <a:r>
              <a:rPr lang="nb-NO" dirty="0"/>
              <a:t>Du kan for eksempel lese deg opp på barnekonvensjonen på UNICEF sine sider her: </a:t>
            </a:r>
            <a:r>
              <a:rPr lang="nb-NO" dirty="0" err="1"/>
              <a:t>https</a:t>
            </a:r>
            <a:r>
              <a:rPr lang="nb-NO" dirty="0"/>
              <a:t>://</a:t>
            </a:r>
            <a:r>
              <a:rPr lang="nb-NO" dirty="0" err="1"/>
              <a:t>www.unicef.no</a:t>
            </a:r>
            <a:r>
              <a:rPr lang="nb-NO" dirty="0"/>
              <a:t>/vart-arbeid/internasjonalt/barnekonvensjonen</a:t>
            </a:r>
          </a:p>
          <a:p>
            <a:pPr algn="l" fontAlgn="base">
              <a:buFont typeface="Arial" panose="020B0604020202020204" pitchFamily="34" charset="0"/>
              <a:buNone/>
            </a:pPr>
            <a:r>
              <a:rPr lang="nb-NO" dirty="0"/>
              <a:t>Eller på barneombudets sider: </a:t>
            </a:r>
            <a:r>
              <a:rPr lang="nb-NO" dirty="0" err="1"/>
              <a:t>https</a:t>
            </a:r>
            <a:r>
              <a:rPr lang="nb-NO" dirty="0"/>
              <a:t>://</a:t>
            </a:r>
            <a:r>
              <a:rPr lang="nb-NO" dirty="0" err="1"/>
              <a:t>www.barneombudet.no</a:t>
            </a:r>
            <a:r>
              <a:rPr lang="nb-NO" dirty="0"/>
              <a:t>/for-barn-og-unge/barnekonvensjonen</a:t>
            </a:r>
          </a:p>
          <a:p>
            <a:pPr algn="l" fontAlgn="base">
              <a:buFont typeface="Arial" panose="020B0604020202020204" pitchFamily="34" charset="0"/>
              <a:buNone/>
            </a:pPr>
            <a:endParaRPr lang="nb-NO" dirty="0">
              <a:cs typeface="Calibri"/>
            </a:endParaRPr>
          </a:p>
          <a:p>
            <a:pPr algn="l" fontAlgn="base">
              <a:buFont typeface="Arial" panose="020B0604020202020204" pitchFamily="34" charset="0"/>
              <a:buChar char="•"/>
            </a:pPr>
            <a:endParaRPr lang="nb-NO" dirty="0"/>
          </a:p>
          <a:p>
            <a:pPr fontAlgn="base">
              <a:buFont typeface="Arial" panose="020B0604020202020204" pitchFamily="34" charset="0"/>
              <a:buChar char="•"/>
            </a:pPr>
            <a:r>
              <a:rPr lang="nb-NO" dirty="0" err="1"/>
              <a:t>Handouts</a:t>
            </a:r>
            <a:r>
              <a:rPr lang="nb-NO" dirty="0"/>
              <a:t> til dette temaet finner du for eksempel her:  </a:t>
            </a:r>
            <a:r>
              <a:rPr lang="nb-NO" dirty="0" err="1"/>
              <a:t>https</a:t>
            </a:r>
            <a:r>
              <a:rPr lang="nb-NO" dirty="0"/>
              <a:t>://</a:t>
            </a:r>
            <a:r>
              <a:rPr lang="nb-NO" dirty="0" err="1"/>
              <a:t>www.reddbarna.no</a:t>
            </a:r>
            <a:r>
              <a:rPr lang="nb-NO" dirty="0"/>
              <a:t>/</a:t>
            </a:r>
            <a:r>
              <a:rPr lang="nb-NO" dirty="0" err="1"/>
              <a:t>content</a:t>
            </a:r>
            <a:r>
              <a:rPr lang="nb-NO" dirty="0"/>
              <a:t>/</a:t>
            </a:r>
            <a:r>
              <a:rPr lang="nb-NO" dirty="0" err="1"/>
              <a:t>uploads</a:t>
            </a:r>
            <a:r>
              <a:rPr lang="nb-NO" dirty="0"/>
              <a:t>/</a:t>
            </a:r>
            <a:r>
              <a:rPr lang="nb-NO" dirty="0" err="1"/>
              <a:t>sites</a:t>
            </a:r>
            <a:r>
              <a:rPr lang="nb-NO" dirty="0"/>
              <a:t>/4/2024/02/BK_plakat_BOKMAL-3.pdf</a:t>
            </a:r>
            <a:endParaRPr lang="nb-NO" dirty="0">
              <a:cs typeface="Calibri"/>
            </a:endParaRPr>
          </a:p>
          <a:p>
            <a:r>
              <a:rPr lang="nb-NO" dirty="0"/>
              <a:t>Denne siden er på norsk, men de kan bruke google translate for å oversette direkte. </a:t>
            </a:r>
          </a:p>
          <a:p>
            <a:endParaRPr lang="nb-NO" dirty="0">
              <a:cs typeface="Calibri"/>
            </a:endParaRPr>
          </a:p>
          <a:p>
            <a:r>
              <a:rPr lang="nb-NO" dirty="0">
                <a:cs typeface="Calibri"/>
              </a:rPr>
              <a:t>Enkel plakat: </a:t>
            </a:r>
            <a:r>
              <a:rPr lang="nb-NO" dirty="0" err="1">
                <a:cs typeface="Calibri"/>
              </a:rPr>
              <a:t>https</a:t>
            </a:r>
            <a:r>
              <a:rPr lang="nb-NO" dirty="0">
                <a:cs typeface="Calibri"/>
              </a:rPr>
              <a:t>://</a:t>
            </a:r>
            <a:r>
              <a:rPr lang="nb-NO" dirty="0" err="1">
                <a:cs typeface="Calibri"/>
              </a:rPr>
              <a:t>www.plan-norge.no</a:t>
            </a:r>
            <a:r>
              <a:rPr lang="nb-NO" dirty="0">
                <a:cs typeface="Calibri"/>
              </a:rPr>
              <a:t>/</a:t>
            </a:r>
            <a:r>
              <a:rPr lang="nb-NO" dirty="0" err="1">
                <a:cs typeface="Calibri"/>
              </a:rPr>
              <a:t>vaart</a:t>
            </a:r>
            <a:r>
              <a:rPr lang="nb-NO" dirty="0">
                <a:cs typeface="Calibri"/>
              </a:rPr>
              <a:t>-arbeid/barnekonvensjonen/barnekonvensjonen-plakat-i-posten</a:t>
            </a:r>
          </a:p>
          <a:p>
            <a:endParaRPr lang="nb-NO" dirty="0"/>
          </a:p>
          <a:p>
            <a:pPr algn="l" fontAlgn="base">
              <a:buFont typeface="Arial" panose="020B0604020202020204" pitchFamily="34" charset="0"/>
              <a:buNone/>
            </a:pPr>
            <a:r>
              <a:rPr lang="nb-NO" b="0" i="0" dirty="0">
                <a:solidFill>
                  <a:srgbClr val="333333"/>
                </a:solidFill>
                <a:effectLst/>
                <a:latin typeface="Noto Serif"/>
                <a:ea typeface="Noto Serif"/>
                <a:cs typeface="Noto Serif"/>
              </a:rPr>
              <a:t>.</a:t>
            </a:r>
          </a:p>
          <a:p>
            <a:r>
              <a:rPr lang="nb-NO" dirty="0">
                <a:cs typeface="+mn-lt"/>
              </a:rPr>
              <a:t/>
            </a:r>
            <a:br>
              <a:rPr lang="nb-NO" dirty="0">
                <a:cs typeface="+mn-lt"/>
              </a:rPr>
            </a:br>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11</a:t>
            </a:fld>
            <a:endParaRPr lang="nb-NO"/>
          </a:p>
        </p:txBody>
      </p:sp>
    </p:spTree>
    <p:extLst>
      <p:ext uri="{BB962C8B-B14F-4D97-AF65-F5344CB8AC3E}">
        <p14:creationId xmlns:p14="http://schemas.microsoft.com/office/powerpoint/2010/main" val="4074738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det fint om dere går kort igjennom noen av rettighetene og hva det vil si i praksis. Bruk eksempler som er relevant for gruppen. (Hent ut de eksemplene du synes passer best for eksempel fra sidene til Unicef eller barneombudet.).</a:t>
            </a:r>
          </a:p>
          <a:p>
            <a:endParaRPr lang="nb-NO" dirty="0"/>
          </a:p>
          <a:p>
            <a:r>
              <a:rPr lang="nb-NO" dirty="0"/>
              <a:t>Et eksempel er at barn har rett til å bli beskyttet mot diskriminering. Det vil si at barna skal være likeverdige i skole, og i samfunnet øvrig uavhengig av kjønn, alder, religionstilhørighet, eller hvem de forelsker seg i, og ingen har lov å behandle barn forskjellig på grunn av hvem de er.</a:t>
            </a:r>
          </a:p>
          <a:p>
            <a:endParaRPr lang="nb-NO" dirty="0"/>
          </a:p>
          <a:p>
            <a:r>
              <a:rPr lang="nb-NO" dirty="0"/>
              <a:t>Et annet eksempel er «til barnets beste», som betyr at alle bestemmelser som omhandler barn skal gjøres til deres beste, enten om det er snakk om bestemmelser for et enkelt barn, eller en gruppe barn i for eksempel kommunen</a:t>
            </a:r>
          </a:p>
          <a:p>
            <a:endParaRPr lang="nb-NO" dirty="0"/>
          </a:p>
          <a:p>
            <a:r>
              <a:rPr lang="nb-NO" dirty="0"/>
              <a:t>Alle barn skal ha mulighet til å si sin mening hjemme, på skolen, eller i andre sammenhenger. De skal bli lyttet til og tatt på alvor. Det betyr ikke at barnet alltid skal få det som de vil, men de skal få ha muligheten til å si sin mening, </a:t>
            </a:r>
          </a:p>
          <a:p>
            <a:endParaRPr lang="nb-NO" dirty="0"/>
          </a:p>
          <a:p>
            <a:endParaRPr lang="nb-NO" dirty="0"/>
          </a:p>
          <a:p>
            <a:r>
              <a:rPr lang="nb-NO" dirty="0"/>
              <a:t>(Bildet som er her er plakaten du kan du også </a:t>
            </a:r>
            <a:r>
              <a:rPr lang="nb-NO" dirty="0" err="1"/>
              <a:t>printe</a:t>
            </a:r>
            <a:r>
              <a:rPr lang="nb-NO" dirty="0"/>
              <a:t> ut som </a:t>
            </a:r>
            <a:r>
              <a:rPr lang="nb-NO" dirty="0" err="1"/>
              <a:t>handout</a:t>
            </a:r>
            <a:r>
              <a:rPr lang="nb-NO" dirty="0"/>
              <a:t> fra: </a:t>
            </a:r>
            <a:r>
              <a:rPr lang="nb-NO" dirty="0" err="1"/>
              <a:t>https</a:t>
            </a:r>
            <a:r>
              <a:rPr lang="nb-NO" dirty="0"/>
              <a:t>://</a:t>
            </a:r>
            <a:r>
              <a:rPr lang="nb-NO" dirty="0" err="1"/>
              <a:t>www.unicef.no</a:t>
            </a:r>
            <a:r>
              <a:rPr lang="nb-NO" dirty="0"/>
              <a:t>/vart-arbeid/internasjonalt/barnekonvensjonen )</a:t>
            </a:r>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12</a:t>
            </a:fld>
            <a:endParaRPr lang="nb-NO"/>
          </a:p>
        </p:txBody>
      </p:sp>
    </p:spTree>
    <p:extLst>
      <p:ext uri="{BB962C8B-B14F-4D97-AF65-F5344CB8AC3E}">
        <p14:creationId xmlns:p14="http://schemas.microsoft.com/office/powerpoint/2010/main" val="2244943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skal vi dvele litt ekstra ved retten til å ha et selvstendig liv uten vold og trusler, og hva det vil si. I Norge er det å forbudt å utsette voksne eller barn mot trusler og vold. </a:t>
            </a:r>
          </a:p>
          <a:p>
            <a:r>
              <a:rPr lang="nb-NO" dirty="0"/>
              <a:t>Vold blir definert som både fysisk og psykisk vold, og negativ sosial kontroll. Her ønsker vi at dere stopper litt opp ved dette og finner på eksempler som viser ulike former for vold. </a:t>
            </a:r>
            <a:endParaRPr lang="nb-NO" dirty="0">
              <a:cs typeface="Calibri"/>
            </a:endParaRPr>
          </a:p>
          <a:p>
            <a:r>
              <a:rPr lang="nb-NO" dirty="0"/>
              <a:t>For eksempel: </a:t>
            </a:r>
            <a:endParaRPr lang="nb-NO" dirty="0">
              <a:cs typeface="Calibri"/>
            </a:endParaRPr>
          </a:p>
          <a:p>
            <a:r>
              <a:rPr lang="nb-NO" dirty="0"/>
              <a:t>Oppdragervold er ikke lov, ikke lov å slå eller fysisk straffe barn. </a:t>
            </a:r>
            <a:endParaRPr lang="nb-NO" dirty="0">
              <a:cs typeface="Calibri"/>
            </a:endParaRPr>
          </a:p>
          <a:p>
            <a:r>
              <a:rPr lang="nb-NO" dirty="0"/>
              <a:t>Psykisk vold, ikke lov å true noen til å gjøre noe.</a:t>
            </a:r>
            <a:endParaRPr lang="nb-NO" dirty="0">
              <a:cs typeface="Calibri"/>
            </a:endParaRPr>
          </a:p>
          <a:p>
            <a:r>
              <a:rPr lang="nb-NO" dirty="0"/>
              <a:t>Ikke lov å holde noen tilbake fra å kunne leve fritt, ved å for eksempel ikke la barna velge venner selv, eller hindre partneren din i å ha et </a:t>
            </a:r>
            <a:r>
              <a:rPr lang="nb-NO" dirty="0" err="1"/>
              <a:t>sosialliv</a:t>
            </a:r>
            <a:r>
              <a:rPr lang="nb-NO" dirty="0"/>
              <a:t>. </a:t>
            </a:r>
            <a:endParaRPr lang="nb-NO" dirty="0">
              <a:cs typeface="Calibri"/>
            </a:endParaRPr>
          </a:p>
          <a:p>
            <a:endParaRPr lang="nb-NO" dirty="0"/>
          </a:p>
          <a:p>
            <a:endParaRPr lang="nb-NO" dirty="0"/>
          </a:p>
          <a:p>
            <a:endParaRPr lang="nb-NO" dirty="0"/>
          </a:p>
          <a:p>
            <a:endParaRPr lang="nb-NO" dirty="0"/>
          </a:p>
          <a:p>
            <a:r>
              <a:rPr lang="nb-NO" dirty="0">
                <a:hlinkClick r:id="rId3"/>
              </a:rPr>
              <a:t>https://www.barneombudet.no/for-barn-og-unge/dine-rettigheter/vold-og-overgrep</a:t>
            </a:r>
            <a:endParaRPr lang="nb-NO" dirty="0"/>
          </a:p>
          <a:p>
            <a:endParaRPr lang="nb-NO" dirty="0"/>
          </a:p>
          <a:p>
            <a:r>
              <a:rPr lang="nb-NO" dirty="0"/>
              <a:t>Forslag til temaer å gå mer inn i: </a:t>
            </a:r>
          </a:p>
          <a:p>
            <a:r>
              <a:rPr lang="nb-NO" dirty="0"/>
              <a:t>Hva er vold?</a:t>
            </a:r>
            <a:endParaRPr lang="nb-NO" dirty="0">
              <a:cs typeface="Calibri"/>
            </a:endParaRPr>
          </a:p>
          <a:p>
            <a:r>
              <a:rPr lang="nb-NO" dirty="0"/>
              <a:t>Vold er et overgrep mot andre.</a:t>
            </a:r>
            <a:endParaRPr lang="nb-NO" dirty="0">
              <a:cs typeface="Calibri"/>
            </a:endParaRPr>
          </a:p>
          <a:p>
            <a:r>
              <a:rPr lang="nb-NO" dirty="0"/>
              <a:t>Vold er alle handlinger som </a:t>
            </a:r>
            <a:r>
              <a:rPr lang="nb-NO" dirty="0" err="1"/>
              <a:t>påfører</a:t>
            </a:r>
            <a:r>
              <a:rPr lang="nb-NO" dirty="0"/>
              <a:t> en annen skade, smerte eller redsel.</a:t>
            </a:r>
            <a:endParaRPr lang="nb-NO" dirty="0">
              <a:cs typeface="Calibri"/>
            </a:endParaRPr>
          </a:p>
          <a:p>
            <a:r>
              <a:rPr lang="nb-NO" dirty="0"/>
              <a:t>Vold kan være fysisk, psykisk, latent, seksuell og materiell. </a:t>
            </a:r>
            <a:endParaRPr lang="nb-NO" dirty="0">
              <a:cs typeface="Calibri"/>
            </a:endParaRPr>
          </a:p>
          <a:p>
            <a:r>
              <a:rPr lang="nb-NO" dirty="0"/>
              <a:t>Hva er vold i nære relasjoner?</a:t>
            </a:r>
            <a:endParaRPr lang="nb-NO" dirty="0">
              <a:cs typeface="Calibri"/>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13</a:t>
            </a:fld>
            <a:endParaRPr lang="nb-NO"/>
          </a:p>
        </p:txBody>
      </p:sp>
    </p:spTree>
    <p:extLst>
      <p:ext uri="{BB962C8B-B14F-4D97-AF65-F5344CB8AC3E}">
        <p14:creationId xmlns:p14="http://schemas.microsoft.com/office/powerpoint/2010/main" val="3493434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u="none" strike="noStrike" dirty="0">
                <a:solidFill>
                  <a:srgbClr val="333333"/>
                </a:solidFill>
                <a:effectLst/>
                <a:latin typeface="Open Sans" panose="020F0502020204030204" pitchFamily="34" charset="0"/>
              </a:rPr>
              <a:t>Her kan illustrasjonen brukes for å vise at foreldrene sitter med likt ansvar. </a:t>
            </a:r>
          </a:p>
          <a:p>
            <a:pPr algn="l"/>
            <a:endParaRPr lang="nb-NO" b="0" i="0" u="none" strike="noStrike" dirty="0">
              <a:solidFill>
                <a:srgbClr val="333333"/>
              </a:solidFill>
              <a:effectLst/>
              <a:latin typeface="Open Sans" panose="020F0502020204030204" pitchFamily="34" charset="0"/>
            </a:endParaRPr>
          </a:p>
          <a:p>
            <a:pPr algn="l"/>
            <a:r>
              <a:rPr lang="nb-NO" b="0" i="0" u="none" strike="noStrike" dirty="0">
                <a:solidFill>
                  <a:srgbClr val="333333"/>
                </a:solidFill>
                <a:effectLst/>
                <a:latin typeface="Open Sans" panose="020F0502020204030204" pitchFamily="34" charset="0"/>
              </a:rPr>
              <a:t>Foreldreansvar er den rett og plikt foreldre har til å bestemme for barnet i personlige forhold. Foreldrene skal utøve foreldreansvaret ut fra barnets behov og interesser. Når barnet blir eldre skal foreldrene legge økende vekt på barnets mening i takt med barnets alder og modenhet.</a:t>
            </a:r>
          </a:p>
          <a:p>
            <a:pPr algn="l"/>
            <a:endParaRPr lang="nb-NO" b="0" i="0" u="none" strike="noStrike" dirty="0">
              <a:solidFill>
                <a:srgbClr val="333333"/>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u="none" strike="noStrike" dirty="0">
                <a:solidFill>
                  <a:srgbClr val="333333"/>
                </a:solidFill>
                <a:effectLst/>
                <a:latin typeface="Open Sans" panose="020B0606030504020204" pitchFamily="34" charset="0"/>
              </a:rPr>
              <a:t>Et eksempel på dette kan være at foreldre har plikt og rett til å bestemme hvor barna skal bo, hvilken skole de skal gå på osv. Hvis foreldrene har felles foreldreansvar, må begge være enige i viktige beslutninger om barnet. Foreldre med foreldreansvar bestemmer navn til barnet, om barnet skal meldes inn i et trossamfunn, spørsmål om helsehjelp osv. Det vil si at begge må være enig om en for eksempel skal lage nytt pass til barnet, flytte ut av skolekretsen eller ta barnet med til utlandet om man har delt foreldreansvar.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i="0" u="none" strike="noStrike" dirty="0">
              <a:solidFill>
                <a:srgbClr val="333333"/>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u="none" strike="noStrike" dirty="0">
                <a:solidFill>
                  <a:srgbClr val="333333"/>
                </a:solidFill>
                <a:effectLst/>
                <a:latin typeface="Open Sans" panose="020B0606030504020204" pitchFamily="34" charset="0"/>
              </a:rPr>
              <a:t>Barnets mening om disse tingene bør vektlegges i økende grad i takt med alder. For eksempel vil en 12. åring ha rett til å uttale seg om hvor en vil bo om foreldrene bor separat, og en på 15 kan selv bestemme om hen vil være medlem av et trossamfunn. </a:t>
            </a:r>
          </a:p>
          <a:p>
            <a:pPr algn="l"/>
            <a:endParaRPr lang="nb-NO" b="0" i="0" u="none" strike="noStrike" dirty="0">
              <a:solidFill>
                <a:srgbClr val="333333"/>
              </a:solidFill>
              <a:effectLst/>
              <a:latin typeface="Open Sans" panose="020B0606030504020204" pitchFamily="34" charset="0"/>
            </a:endParaRPr>
          </a:p>
          <a:p>
            <a:pPr algn="l"/>
            <a:r>
              <a:rPr lang="nb-NO" b="0" i="0" u="none" strike="noStrike" dirty="0">
                <a:solidFill>
                  <a:srgbClr val="333333"/>
                </a:solidFill>
                <a:effectLst/>
                <a:latin typeface="Open Sans" panose="020B0606030504020204" pitchFamily="34" charset="0"/>
              </a:rPr>
              <a:t>Er det slik at en har behov for rettshjelp ved for eksempel tvist ved foreldrekonflikt ved skilsmisse eller lignende kan en få hjelp til dette om det er nødvendig (Lov om fri rettshjelp). </a:t>
            </a:r>
          </a:p>
          <a:p>
            <a:pPr algn="l"/>
            <a:endParaRPr lang="nb-NO" b="0" i="0" u="none" strike="noStrike" dirty="0">
              <a:solidFill>
                <a:srgbClr val="333333"/>
              </a:solidFill>
              <a:effectLst/>
              <a:latin typeface="Open Sans" panose="020B0606030504020204" pitchFamily="34" charset="0"/>
            </a:endParaRPr>
          </a:p>
          <a:p>
            <a:pPr algn="l"/>
            <a:r>
              <a:rPr lang="nb-NO" b="0" i="0" u="none" strike="noStrike" dirty="0">
                <a:solidFill>
                  <a:srgbClr val="333333"/>
                </a:solidFill>
                <a:effectLst/>
                <a:highlight>
                  <a:srgbClr val="FFFFFF"/>
                </a:highlight>
                <a:latin typeface="Helvetica Neue" panose="02000503000000020004" pitchFamily="2" charset="0"/>
              </a:rPr>
              <a:t>Fri rettshjelp etter denne lov er en sosial støtteordning med formål å sikre nødvendig juridisk bistand til personer som ikke selv har økonomiske forutsetninger for å kunne ivareta et rettshjelpsbehov av stor personlig og velferdsmessig betydning.</a:t>
            </a:r>
            <a:endParaRPr lang="nb-NO" b="0" i="0" u="none" strike="noStrike" dirty="0">
              <a:solidFill>
                <a:srgbClr val="333333"/>
              </a:solidFill>
              <a:effectLst/>
              <a:latin typeface="Open Sans" panose="020B0606030504020204" pitchFamily="34" charset="0"/>
            </a:endParaRPr>
          </a:p>
          <a:p>
            <a:pPr algn="l"/>
            <a:endParaRPr lang="nb-NO" b="0" i="0" u="none" strike="noStrike" dirty="0">
              <a:solidFill>
                <a:srgbClr val="333333"/>
              </a:solidFill>
              <a:effectLst/>
              <a:latin typeface="Open Sans" panose="020B0606030504020204" pitchFamily="34" charset="0"/>
            </a:endParaRPr>
          </a:p>
        </p:txBody>
      </p:sp>
      <p:sp>
        <p:nvSpPr>
          <p:cNvPr id="4" name="Plassholder for lysbildenummer 3"/>
          <p:cNvSpPr>
            <a:spLocks noGrp="1"/>
          </p:cNvSpPr>
          <p:nvPr>
            <p:ph type="sldNum" sz="quarter" idx="5"/>
          </p:nvPr>
        </p:nvSpPr>
        <p:spPr/>
        <p:txBody>
          <a:bodyPr/>
          <a:lstStyle/>
          <a:p>
            <a:fld id="{05D2682E-EA7B-48D2-AF70-A6FD6035BDEF}" type="slidenum">
              <a:rPr lang="nb-NO" smtClean="0"/>
              <a:t>14</a:t>
            </a:fld>
            <a:endParaRPr lang="nb-NO"/>
          </a:p>
        </p:txBody>
      </p:sp>
    </p:spTree>
    <p:extLst>
      <p:ext uri="{BB962C8B-B14F-4D97-AF65-F5344CB8AC3E}">
        <p14:creationId xmlns:p14="http://schemas.microsoft.com/office/powerpoint/2010/main" val="138358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Calibri"/>
              <a:buChar char="-"/>
            </a:pPr>
            <a:r>
              <a:rPr lang="en-US" dirty="0">
                <a:ea typeface="Calibri"/>
                <a:cs typeface="Calibri"/>
              </a:rPr>
              <a:t>I </a:t>
            </a:r>
            <a:r>
              <a:rPr lang="en-US" dirty="0" err="1">
                <a:ea typeface="Calibri"/>
                <a:cs typeface="Calibri"/>
              </a:rPr>
              <a:t>tråd</a:t>
            </a:r>
            <a:r>
              <a:rPr lang="en-US" dirty="0">
                <a:ea typeface="Calibri"/>
                <a:cs typeface="Calibri"/>
              </a:rPr>
              <a:t> med </a:t>
            </a:r>
            <a:r>
              <a:rPr lang="en-US" dirty="0" err="1">
                <a:ea typeface="Calibri"/>
                <a:cs typeface="Calibri"/>
              </a:rPr>
              <a:t>menneskerettighetene</a:t>
            </a:r>
            <a:r>
              <a:rPr lang="en-US" dirty="0">
                <a:ea typeface="Calibri"/>
                <a:cs typeface="Calibri"/>
              </a:rPr>
              <a:t> er det </a:t>
            </a:r>
            <a:r>
              <a:rPr lang="en-US" dirty="0" err="1">
                <a:ea typeface="Calibri"/>
                <a:cs typeface="Calibri"/>
              </a:rPr>
              <a:t>viktig</a:t>
            </a:r>
            <a:r>
              <a:rPr lang="en-US" dirty="0">
                <a:ea typeface="Calibri"/>
                <a:cs typeface="Calibri"/>
              </a:rPr>
              <a:t> at alle </a:t>
            </a:r>
            <a:r>
              <a:rPr lang="en-US" dirty="0" err="1">
                <a:ea typeface="Calibri"/>
                <a:cs typeface="Calibri"/>
              </a:rPr>
              <a:t>mennesker</a:t>
            </a:r>
            <a:r>
              <a:rPr lang="en-US" dirty="0">
                <a:ea typeface="Calibri"/>
                <a:cs typeface="Calibri"/>
              </a:rPr>
              <a:t> I Norge </a:t>
            </a:r>
            <a:r>
              <a:rPr lang="en-US" dirty="0" err="1">
                <a:ea typeface="Calibri"/>
                <a:cs typeface="Calibri"/>
              </a:rPr>
              <a:t>har</a:t>
            </a:r>
            <a:r>
              <a:rPr lang="en-US" dirty="0">
                <a:ea typeface="Calibri"/>
                <a:cs typeface="Calibri"/>
              </a:rPr>
              <a:t> like </a:t>
            </a:r>
            <a:r>
              <a:rPr lang="en-US" dirty="0" err="1">
                <a:ea typeface="Calibri"/>
                <a:cs typeface="Calibri"/>
              </a:rPr>
              <a:t>rettigheter</a:t>
            </a:r>
            <a:endParaRPr lang="en-US" dirty="0">
              <a:ea typeface="Calibri"/>
              <a:cs typeface="Calibri"/>
            </a:endParaRPr>
          </a:p>
          <a:p>
            <a:pPr marL="171450" indent="-171450">
              <a:buFont typeface="Calibri"/>
              <a:buChar char="-"/>
            </a:pPr>
            <a:r>
              <a:rPr lang="en-US" dirty="0">
                <a:ea typeface="Calibri"/>
                <a:cs typeface="Calibri"/>
              </a:rPr>
              <a:t>Det </a:t>
            </a:r>
            <a:r>
              <a:rPr lang="en-US" dirty="0" err="1">
                <a:ea typeface="Calibri"/>
                <a:cs typeface="Calibri"/>
              </a:rPr>
              <a:t>gjelder</a:t>
            </a:r>
            <a:r>
              <a:rPr lang="en-US" dirty="0">
                <a:ea typeface="Calibri"/>
                <a:cs typeface="Calibri"/>
              </a:rPr>
              <a:t> for </a:t>
            </a:r>
            <a:r>
              <a:rPr lang="en-US" dirty="0" err="1">
                <a:ea typeface="Calibri"/>
                <a:cs typeface="Calibri"/>
              </a:rPr>
              <a:t>kvinner</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menn</a:t>
            </a:r>
            <a:r>
              <a:rPr lang="en-US" dirty="0">
                <a:ea typeface="Calibri"/>
                <a:cs typeface="Calibri"/>
              </a:rPr>
              <a:t> – </a:t>
            </a:r>
            <a:r>
              <a:rPr lang="en-US" dirty="0" err="1">
                <a:ea typeface="Calibri"/>
                <a:cs typeface="Calibri"/>
              </a:rPr>
              <a:t>uavhengig</a:t>
            </a:r>
            <a:r>
              <a:rPr lang="en-US" dirty="0">
                <a:ea typeface="Calibri"/>
                <a:cs typeface="Calibri"/>
              </a:rPr>
              <a:t> av </a:t>
            </a:r>
            <a:r>
              <a:rPr lang="en-US" dirty="0" err="1">
                <a:ea typeface="Calibri"/>
                <a:cs typeface="Calibri"/>
              </a:rPr>
              <a:t>legning</a:t>
            </a:r>
            <a:r>
              <a:rPr lang="en-US" dirty="0">
                <a:ea typeface="Calibri"/>
                <a:cs typeface="Calibri"/>
              </a:rPr>
              <a:t>, </a:t>
            </a:r>
            <a:r>
              <a:rPr lang="en-US" dirty="0" err="1">
                <a:ea typeface="Calibri"/>
                <a:cs typeface="Calibri"/>
              </a:rPr>
              <a:t>uavhengig</a:t>
            </a:r>
            <a:r>
              <a:rPr lang="en-US" dirty="0">
                <a:ea typeface="Calibri"/>
                <a:cs typeface="Calibri"/>
              </a:rPr>
              <a:t> av </a:t>
            </a:r>
            <a:r>
              <a:rPr lang="en-US" dirty="0" err="1">
                <a:ea typeface="Calibri"/>
                <a:cs typeface="Calibri"/>
              </a:rPr>
              <a:t>religionstilhørighet</a:t>
            </a:r>
            <a:r>
              <a:rPr lang="en-US" dirty="0">
                <a:ea typeface="Calibri"/>
                <a:cs typeface="Calibri"/>
              </a:rPr>
              <a:t>, </a:t>
            </a:r>
            <a:r>
              <a:rPr lang="en-US" dirty="0" err="1">
                <a:ea typeface="Calibri"/>
                <a:cs typeface="Calibri"/>
              </a:rPr>
              <a:t>uavhengig</a:t>
            </a:r>
            <a:r>
              <a:rPr lang="en-US" dirty="0">
                <a:ea typeface="Calibri"/>
                <a:cs typeface="Calibri"/>
              </a:rPr>
              <a:t> av </a:t>
            </a:r>
            <a:r>
              <a:rPr lang="en-US" dirty="0" err="1">
                <a:ea typeface="Calibri"/>
                <a:cs typeface="Calibri"/>
              </a:rPr>
              <a:t>nedsatt</a:t>
            </a:r>
            <a:r>
              <a:rPr lang="en-US" dirty="0">
                <a:ea typeface="Calibri"/>
                <a:cs typeface="Calibri"/>
              </a:rPr>
              <a:t> </a:t>
            </a:r>
            <a:r>
              <a:rPr lang="en-US" dirty="0" err="1">
                <a:ea typeface="Calibri"/>
                <a:cs typeface="Calibri"/>
              </a:rPr>
              <a:t>funksjonsevne</a:t>
            </a:r>
            <a:r>
              <a:rPr lang="en-US" dirty="0">
                <a:ea typeface="Calibri"/>
                <a:cs typeface="Calibri"/>
              </a:rPr>
              <a:t>, </a:t>
            </a:r>
            <a:r>
              <a:rPr lang="en-US" dirty="0" err="1">
                <a:ea typeface="Calibri"/>
                <a:cs typeface="Calibri"/>
              </a:rPr>
              <a:t>sykdom</a:t>
            </a:r>
            <a:r>
              <a:rPr lang="en-US" dirty="0">
                <a:ea typeface="Calibri"/>
                <a:cs typeface="Calibri"/>
              </a:rPr>
              <a:t> (</a:t>
            </a:r>
            <a:r>
              <a:rPr lang="en-US" dirty="0" err="1">
                <a:ea typeface="Calibri"/>
                <a:cs typeface="Calibri"/>
              </a:rPr>
              <a:t>m.m.</a:t>
            </a:r>
            <a:r>
              <a:rPr lang="en-US" dirty="0">
                <a:ea typeface="Calibri"/>
                <a:cs typeface="Calibri"/>
              </a:rPr>
              <a:t>..)</a:t>
            </a:r>
          </a:p>
          <a:p>
            <a:endParaRPr lang="nb-NO" dirty="0"/>
          </a:p>
          <a:p>
            <a:pPr algn="l" fontAlgn="base"/>
            <a:r>
              <a:rPr lang="nb-NO" sz="1800" b="0" i="0" dirty="0">
                <a:solidFill>
                  <a:srgbClr val="000000"/>
                </a:solidFill>
                <a:effectLst/>
                <a:highlight>
                  <a:srgbClr val="FFFFFF"/>
                </a:highlight>
                <a:latin typeface="Aptos" panose="020B0004020202020204" pitchFamily="34" charset="0"/>
              </a:rPr>
              <a:t>Det kan være lurt å snakke om hvordan det er å være en minoritet generelt, om deltakere har opplevd diskriminering basert på deres tilhørighet til en minoritetsgruppe, og at rettigheter ikke er hugget i stein .</a:t>
            </a:r>
          </a:p>
          <a:p>
            <a:pPr algn="l" fontAlgn="base"/>
            <a:r>
              <a:rPr lang="nb-NO" sz="1800" b="0" i="0" dirty="0">
                <a:solidFill>
                  <a:srgbClr val="000000"/>
                </a:solidFill>
                <a:effectLst/>
                <a:highlight>
                  <a:srgbClr val="FFFFFF"/>
                </a:highlight>
                <a:latin typeface="Aptos" panose="020B0004020202020204" pitchFamily="34" charset="0"/>
              </a:rPr>
              <a:t>Når en minoritet fratas sine rettigheter, så følger andre etter. </a:t>
            </a:r>
          </a:p>
          <a:p>
            <a:pPr algn="l" fontAlgn="base"/>
            <a:r>
              <a:rPr lang="nb-NO" sz="1800" b="0" i="0" dirty="0">
                <a:solidFill>
                  <a:srgbClr val="000000"/>
                </a:solidFill>
                <a:effectLst/>
                <a:highlight>
                  <a:srgbClr val="FFFFFF"/>
                </a:highlight>
                <a:latin typeface="Aptos" panose="020B0004020202020204" pitchFamily="34" charset="0"/>
              </a:rPr>
              <a:t>Verning av skeives rettigheter (altså minoritetsrettigheter) betyr også at rettigheter til andre minoriteter (f eks muslimsk tro) er ivaretatt. </a:t>
            </a:r>
          </a:p>
          <a:p>
            <a:pPr algn="l" fontAlgn="base"/>
            <a:r>
              <a:rPr lang="nb-NO" sz="1800" b="0" i="0" dirty="0">
                <a:solidFill>
                  <a:srgbClr val="000000"/>
                </a:solidFill>
                <a:effectLst/>
                <a:highlight>
                  <a:srgbClr val="FFFFFF"/>
                </a:highlight>
                <a:latin typeface="Aptos" panose="020B0004020202020204" pitchFamily="34" charset="0"/>
              </a:rPr>
              <a:t>Vi snakker også om at regnbueflagget symboliserer mangfold, felleskap, kjærlighet, og frihet til å definere sin identitet - dette er verdier som alle kan relatere til </a:t>
            </a: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15</a:t>
            </a:fld>
            <a:endParaRPr lang="nb-NO"/>
          </a:p>
        </p:txBody>
      </p:sp>
    </p:spTree>
    <p:extLst>
      <p:ext uri="{BB962C8B-B14F-4D97-AF65-F5344CB8AC3E}">
        <p14:creationId xmlns:p14="http://schemas.microsoft.com/office/powerpoint/2010/main" val="1857164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err="1">
                <a:ea typeface="Calibri"/>
                <a:cs typeface="Calibri"/>
              </a:rPr>
              <a:t>Stikkord</a:t>
            </a:r>
            <a:r>
              <a:rPr lang="en-US" dirty="0">
                <a:ea typeface="Calibri"/>
                <a:cs typeface="Calibri"/>
              </a:rPr>
              <a:t> </a:t>
            </a:r>
            <a:r>
              <a:rPr lang="en-US" dirty="0" err="1">
                <a:ea typeface="Calibri"/>
                <a:cs typeface="Calibri"/>
              </a:rPr>
              <a:t>til</a:t>
            </a:r>
            <a:r>
              <a:rPr lang="en-US" dirty="0">
                <a:ea typeface="Calibri"/>
                <a:cs typeface="Calibri"/>
              </a:rPr>
              <a:t> manus :</a:t>
            </a:r>
          </a:p>
          <a:p>
            <a:pPr marL="171450" indent="-171450">
              <a:buFont typeface="Calibri"/>
              <a:buChar char="-"/>
            </a:pPr>
            <a:r>
              <a:rPr lang="en-US" dirty="0">
                <a:ea typeface="Calibri"/>
                <a:cs typeface="Calibri"/>
              </a:rPr>
              <a:t>I </a:t>
            </a:r>
            <a:r>
              <a:rPr lang="en-US" dirty="0" err="1">
                <a:ea typeface="Calibri"/>
                <a:cs typeface="Calibri"/>
              </a:rPr>
              <a:t>tråd</a:t>
            </a:r>
            <a:r>
              <a:rPr lang="en-US" dirty="0">
                <a:ea typeface="Calibri"/>
                <a:cs typeface="Calibri"/>
              </a:rPr>
              <a:t> med </a:t>
            </a:r>
            <a:r>
              <a:rPr lang="en-US" dirty="0" err="1">
                <a:ea typeface="Calibri"/>
                <a:cs typeface="Calibri"/>
              </a:rPr>
              <a:t>menneskerettighetene</a:t>
            </a:r>
            <a:r>
              <a:rPr lang="en-US" dirty="0">
                <a:ea typeface="Calibri"/>
                <a:cs typeface="Calibri"/>
              </a:rPr>
              <a:t> er det </a:t>
            </a:r>
            <a:r>
              <a:rPr lang="en-US" dirty="0" err="1">
                <a:ea typeface="Calibri"/>
                <a:cs typeface="Calibri"/>
              </a:rPr>
              <a:t>viktig</a:t>
            </a:r>
            <a:r>
              <a:rPr lang="en-US" dirty="0">
                <a:ea typeface="Calibri"/>
                <a:cs typeface="Calibri"/>
              </a:rPr>
              <a:t> at alle </a:t>
            </a:r>
            <a:r>
              <a:rPr lang="en-US" dirty="0" err="1">
                <a:ea typeface="Calibri"/>
                <a:cs typeface="Calibri"/>
              </a:rPr>
              <a:t>mennesker</a:t>
            </a:r>
            <a:r>
              <a:rPr lang="en-US" dirty="0">
                <a:ea typeface="Calibri"/>
                <a:cs typeface="Calibri"/>
              </a:rPr>
              <a:t> I Norge </a:t>
            </a:r>
            <a:r>
              <a:rPr lang="en-US" dirty="0" err="1">
                <a:ea typeface="Calibri"/>
                <a:cs typeface="Calibri"/>
              </a:rPr>
              <a:t>har</a:t>
            </a:r>
            <a:r>
              <a:rPr lang="en-US" dirty="0">
                <a:ea typeface="Calibri"/>
                <a:cs typeface="Calibri"/>
              </a:rPr>
              <a:t> like </a:t>
            </a:r>
            <a:r>
              <a:rPr lang="en-US" dirty="0" err="1">
                <a:ea typeface="Calibri"/>
                <a:cs typeface="Calibri"/>
              </a:rPr>
              <a:t>rettigheter</a:t>
            </a:r>
            <a:endParaRPr lang="en-US" dirty="0">
              <a:ea typeface="Calibri"/>
              <a:cs typeface="Calibri"/>
            </a:endParaRPr>
          </a:p>
          <a:p>
            <a:pPr marL="171450" indent="-171450">
              <a:buFont typeface="Calibri"/>
              <a:buChar char="-"/>
            </a:pPr>
            <a:r>
              <a:rPr lang="en-US" dirty="0">
                <a:ea typeface="Calibri"/>
                <a:cs typeface="Calibri"/>
              </a:rPr>
              <a:t>Det </a:t>
            </a:r>
            <a:r>
              <a:rPr lang="en-US" dirty="0" err="1">
                <a:ea typeface="Calibri"/>
                <a:cs typeface="Calibri"/>
              </a:rPr>
              <a:t>gjelder</a:t>
            </a:r>
            <a:r>
              <a:rPr lang="en-US" dirty="0">
                <a:ea typeface="Calibri"/>
                <a:cs typeface="Calibri"/>
              </a:rPr>
              <a:t> for </a:t>
            </a:r>
            <a:r>
              <a:rPr lang="en-US" dirty="0" err="1">
                <a:ea typeface="Calibri"/>
                <a:cs typeface="Calibri"/>
              </a:rPr>
              <a:t>kvinner</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menn</a:t>
            </a:r>
            <a:r>
              <a:rPr lang="en-US" dirty="0">
                <a:ea typeface="Calibri"/>
                <a:cs typeface="Calibri"/>
              </a:rPr>
              <a:t> – </a:t>
            </a:r>
            <a:r>
              <a:rPr lang="en-US" dirty="0" err="1">
                <a:ea typeface="Calibri"/>
                <a:cs typeface="Calibri"/>
              </a:rPr>
              <a:t>uavhengig</a:t>
            </a:r>
            <a:r>
              <a:rPr lang="en-US" dirty="0">
                <a:ea typeface="Calibri"/>
                <a:cs typeface="Calibri"/>
              </a:rPr>
              <a:t> av </a:t>
            </a:r>
            <a:r>
              <a:rPr lang="en-US" dirty="0" err="1">
                <a:ea typeface="Calibri"/>
                <a:cs typeface="Calibri"/>
              </a:rPr>
              <a:t>legning</a:t>
            </a:r>
            <a:r>
              <a:rPr lang="en-US" dirty="0">
                <a:ea typeface="Calibri"/>
                <a:cs typeface="Calibri"/>
              </a:rPr>
              <a:t>, </a:t>
            </a:r>
            <a:r>
              <a:rPr lang="en-US" dirty="0" err="1">
                <a:ea typeface="Calibri"/>
                <a:cs typeface="Calibri"/>
              </a:rPr>
              <a:t>uavhengig</a:t>
            </a:r>
            <a:r>
              <a:rPr lang="en-US" dirty="0">
                <a:ea typeface="Calibri"/>
                <a:cs typeface="Calibri"/>
              </a:rPr>
              <a:t> av </a:t>
            </a:r>
            <a:r>
              <a:rPr lang="en-US" dirty="0" err="1">
                <a:ea typeface="Calibri"/>
                <a:cs typeface="Calibri"/>
              </a:rPr>
              <a:t>religionstilhørighet</a:t>
            </a:r>
            <a:r>
              <a:rPr lang="en-US" dirty="0">
                <a:ea typeface="Calibri"/>
                <a:cs typeface="Calibri"/>
              </a:rPr>
              <a:t>, </a:t>
            </a:r>
            <a:r>
              <a:rPr lang="en-US" dirty="0" err="1">
                <a:ea typeface="Calibri"/>
                <a:cs typeface="Calibri"/>
              </a:rPr>
              <a:t>uavhengig</a:t>
            </a:r>
            <a:r>
              <a:rPr lang="en-US" dirty="0">
                <a:ea typeface="Calibri"/>
                <a:cs typeface="Calibri"/>
              </a:rPr>
              <a:t> av </a:t>
            </a:r>
            <a:r>
              <a:rPr lang="en-US" dirty="0" err="1">
                <a:ea typeface="Calibri"/>
                <a:cs typeface="Calibri"/>
              </a:rPr>
              <a:t>nedsatt</a:t>
            </a:r>
            <a:r>
              <a:rPr lang="en-US" dirty="0">
                <a:ea typeface="Calibri"/>
                <a:cs typeface="Calibri"/>
              </a:rPr>
              <a:t> </a:t>
            </a:r>
            <a:r>
              <a:rPr lang="en-US" dirty="0" err="1">
                <a:ea typeface="Calibri"/>
                <a:cs typeface="Calibri"/>
              </a:rPr>
              <a:t>funksjonsevne</a:t>
            </a:r>
            <a:r>
              <a:rPr lang="en-US" dirty="0">
                <a:ea typeface="Calibri"/>
                <a:cs typeface="Calibri"/>
              </a:rPr>
              <a:t>, </a:t>
            </a:r>
            <a:r>
              <a:rPr lang="en-US" dirty="0" err="1">
                <a:ea typeface="Calibri"/>
                <a:cs typeface="Calibri"/>
              </a:rPr>
              <a:t>sykdom</a:t>
            </a:r>
            <a:r>
              <a:rPr lang="en-US" dirty="0">
                <a:ea typeface="Calibri"/>
                <a:cs typeface="Calibri"/>
              </a:rPr>
              <a:t> (</a:t>
            </a:r>
            <a:r>
              <a:rPr lang="en-US" dirty="0" err="1">
                <a:ea typeface="Calibri"/>
                <a:cs typeface="Calibri"/>
              </a:rPr>
              <a:t>m.m.</a:t>
            </a:r>
            <a:r>
              <a:rPr lang="en-US" dirty="0">
                <a:ea typeface="Calibri"/>
                <a:cs typeface="Calibri"/>
              </a:rPr>
              <a:t>..)</a:t>
            </a:r>
          </a:p>
          <a:p>
            <a:pPr marL="171450" indent="-171450">
              <a:buFont typeface="Calibri"/>
              <a:buChar char="-"/>
            </a:pPr>
            <a:endParaRPr lang="en-US">
              <a:ea typeface="Calibri"/>
              <a:cs typeface="Calibri"/>
            </a:endParaRPr>
          </a:p>
          <a:p>
            <a:pPr algn="l" fontAlgn="base"/>
            <a:r>
              <a:rPr lang="nb-NO" sz="1800" b="0" i="0">
                <a:solidFill>
                  <a:srgbClr val="000000"/>
                </a:solidFill>
                <a:effectLst/>
                <a:highlight>
                  <a:srgbClr val="FFFFFF"/>
                </a:highlight>
                <a:latin typeface="Aptos" panose="020B0004020202020204" pitchFamily="34" charset="0"/>
              </a:rPr>
              <a:t>Når vi holder kurs, så snakker vi om hvordan det er å være en minoritet generelt, om deltakere har opplevd diskriminering basert på deres tilhørighet til en minoritetsgruppe, og at rettigheter ikke er hugget i stein .</a:t>
            </a:r>
          </a:p>
          <a:p>
            <a:pPr algn="l" fontAlgn="base"/>
            <a:r>
              <a:rPr lang="nb-NO" sz="1800" b="0" i="0">
                <a:solidFill>
                  <a:srgbClr val="000000"/>
                </a:solidFill>
                <a:effectLst/>
                <a:highlight>
                  <a:srgbClr val="FFFFFF"/>
                </a:highlight>
                <a:latin typeface="Aptos" panose="020B0004020202020204" pitchFamily="34" charset="0"/>
              </a:rPr>
              <a:t>Når en minoritet fratas sine rettigheter, så følger andre etter. </a:t>
            </a:r>
          </a:p>
          <a:p>
            <a:pPr algn="l" fontAlgn="base"/>
            <a:r>
              <a:rPr lang="nb-NO" sz="1800" b="0" i="0">
                <a:solidFill>
                  <a:srgbClr val="000000"/>
                </a:solidFill>
                <a:effectLst/>
                <a:highlight>
                  <a:srgbClr val="FFFFFF"/>
                </a:highlight>
                <a:latin typeface="Aptos" panose="020B0004020202020204" pitchFamily="34" charset="0"/>
              </a:rPr>
              <a:t>Verning av skeive rettigheter (altså minoritetsrettigheter) betyr også at rettigheter til andre minoriteter (f eks muslimsk tro) er ivaretatt. </a:t>
            </a:r>
          </a:p>
          <a:p>
            <a:pPr algn="l" fontAlgn="base"/>
            <a:r>
              <a:rPr lang="nb-NO" sz="1800" b="0" i="0">
                <a:solidFill>
                  <a:srgbClr val="000000"/>
                </a:solidFill>
                <a:effectLst/>
                <a:highlight>
                  <a:srgbClr val="FFFFFF"/>
                </a:highlight>
                <a:latin typeface="Aptos" panose="020B0004020202020204" pitchFamily="34" charset="0"/>
              </a:rPr>
              <a:t>Vi snakker også om at regnbueflagget symboliserer mangfold, felleskap, kjærlighet, og frihet til å definere sin identitet - dette er verdier som alle kan relatere til </a:t>
            </a:r>
          </a:p>
          <a:p>
            <a:pPr marL="171450" indent="-171450">
              <a:buFont typeface="Calibri"/>
              <a:buChar char="-"/>
            </a:pPr>
            <a:endParaRPr lang="en-US">
              <a:ea typeface="Calibri"/>
              <a:cs typeface="Calibri"/>
            </a:endParaRPr>
          </a:p>
          <a:p>
            <a:endParaRPr lang="nb-NO"/>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16</a:t>
            </a:fld>
            <a:endParaRPr lang="nb-NO"/>
          </a:p>
        </p:txBody>
      </p:sp>
    </p:spTree>
    <p:extLst>
      <p:ext uri="{BB962C8B-B14F-4D97-AF65-F5344CB8AC3E}">
        <p14:creationId xmlns:p14="http://schemas.microsoft.com/office/powerpoint/2010/main" val="88106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90000"/>
              </a:lnSpc>
              <a:spcBef>
                <a:spcPts val="1000"/>
              </a:spcBef>
            </a:pPr>
            <a:r>
              <a:rPr lang="nb-NO" dirty="0">
                <a:ea typeface="Calibri" panose="020F0502020204030204"/>
                <a:cs typeface="Calibri" panose="020F0502020204030204"/>
              </a:rPr>
              <a:t>Stikkord til manus: </a:t>
            </a:r>
          </a:p>
          <a:p>
            <a:pPr marL="171450" indent="-171450">
              <a:lnSpc>
                <a:spcPct val="90000"/>
              </a:lnSpc>
              <a:spcBef>
                <a:spcPts val="1000"/>
              </a:spcBef>
              <a:buFont typeface="Calibri"/>
              <a:buChar char="-"/>
            </a:pPr>
            <a:r>
              <a:rPr lang="nb-NO" dirty="0">
                <a:ea typeface="Calibri" panose="020F0502020204030204"/>
                <a:cs typeface="Calibri" panose="020F0502020204030204"/>
              </a:rPr>
              <a:t>Basert på menneskerettighetene så legges det mye vekt på trygghet for foreldre i Norge. </a:t>
            </a:r>
          </a:p>
          <a:p>
            <a:pPr marL="171450" indent="-171450">
              <a:lnSpc>
                <a:spcPct val="90000"/>
              </a:lnSpc>
              <a:spcBef>
                <a:spcPts val="1000"/>
              </a:spcBef>
              <a:buFont typeface="Calibri"/>
              <a:buChar char="-"/>
            </a:pPr>
            <a:r>
              <a:rPr lang="nb-NO" dirty="0">
                <a:ea typeface="Calibri" panose="020F0502020204030204"/>
                <a:cs typeface="Calibri" panose="020F0502020204030204"/>
              </a:rPr>
              <a:t>Å komme til et nytt land oppleves gjerne utrygt både for foreldre og barn (si noe </a:t>
            </a:r>
            <a:r>
              <a:rPr lang="nb-NO" dirty="0" err="1">
                <a:ea typeface="Calibri" panose="020F0502020204030204"/>
                <a:cs typeface="Calibri" panose="020F0502020204030204"/>
              </a:rPr>
              <a:t>allemenngyldig</a:t>
            </a:r>
            <a:r>
              <a:rPr lang="nb-NO" dirty="0">
                <a:ea typeface="Calibri" panose="020F0502020204030204"/>
                <a:cs typeface="Calibri" panose="020F0502020204030204"/>
              </a:rPr>
              <a:t> her om trygghet å det å være foreldre..?)</a:t>
            </a:r>
          </a:p>
          <a:p>
            <a:pPr marL="171450" indent="-171450">
              <a:lnSpc>
                <a:spcPct val="90000"/>
              </a:lnSpc>
              <a:spcBef>
                <a:spcPts val="1000"/>
              </a:spcBef>
              <a:buFont typeface="Calibri"/>
              <a:buChar char="-"/>
            </a:pPr>
            <a:r>
              <a:rPr lang="nb-NO" dirty="0">
                <a:ea typeface="Calibri" panose="020F0502020204030204"/>
                <a:cs typeface="Calibri" panose="020F0502020204030204"/>
              </a:rPr>
              <a:t>Foreldre har ansvar for å støtte barn...</a:t>
            </a:r>
          </a:p>
          <a:p>
            <a:pPr>
              <a:lnSpc>
                <a:spcPct val="90000"/>
              </a:lnSpc>
              <a:spcBef>
                <a:spcPts val="1000"/>
              </a:spcBef>
            </a:pPr>
            <a:endParaRPr lang="nb-NO" dirty="0">
              <a:ea typeface="Calibri" panose="020F0502020204030204"/>
              <a:cs typeface="Calibri" panose="020F0502020204030204"/>
            </a:endParaRPr>
          </a:p>
          <a:p>
            <a:pPr>
              <a:lnSpc>
                <a:spcPct val="90000"/>
              </a:lnSpc>
              <a:spcBef>
                <a:spcPts val="1000"/>
              </a:spcBef>
            </a:pPr>
            <a:r>
              <a:rPr lang="nb-NO" dirty="0">
                <a:ea typeface="Calibri" panose="020F0502020204030204"/>
                <a:cs typeface="Calibri" panose="020F0502020204030204"/>
              </a:rPr>
              <a:t>----------------------------------------------</a:t>
            </a:r>
          </a:p>
          <a:p>
            <a:pPr marL="514350" indent="-514350">
              <a:lnSpc>
                <a:spcPct val="90000"/>
              </a:lnSpc>
              <a:spcBef>
                <a:spcPts val="1000"/>
              </a:spcBef>
              <a:buFont typeface="Calibri"/>
              <a:buChar char="-"/>
            </a:pPr>
            <a:endParaRPr lang="nb-NO" dirty="0">
              <a:ea typeface="Calibri" panose="020F0502020204030204"/>
              <a:cs typeface="Calibri" panose="020F0502020204030204"/>
            </a:endParaRPr>
          </a:p>
          <a:p>
            <a:pPr marL="514350" indent="-514350">
              <a:lnSpc>
                <a:spcPct val="90000"/>
              </a:lnSpc>
              <a:spcBef>
                <a:spcPts val="1000"/>
              </a:spcBef>
              <a:buFont typeface="Calibri"/>
              <a:buChar char="-"/>
            </a:pPr>
            <a:r>
              <a:rPr lang="nb-NO" dirty="0"/>
              <a:t>Foreldre har ansvaret for å støtte barns utvikling. Gi trygghet, kjærlighet og grenser. </a:t>
            </a:r>
            <a:endParaRPr lang="en-US" dirty="0">
              <a:ea typeface="Calibri"/>
              <a:cs typeface="Calibri"/>
            </a:endParaRPr>
          </a:p>
          <a:p>
            <a:pPr marL="514350" indent="-514350">
              <a:lnSpc>
                <a:spcPct val="90000"/>
              </a:lnSpc>
              <a:spcBef>
                <a:spcPts val="1000"/>
              </a:spcBef>
              <a:buFont typeface="Calibri"/>
              <a:buChar char="-"/>
            </a:pPr>
            <a:r>
              <a:rPr lang="nb-NO" dirty="0"/>
              <a:t>Vi er opptatt av å støtte foreldrene å bli så gode de kan, og derfor spør både helsesøster, barnehagepersonalet og skolepersonalet om hvordan det går med foreldrene – vi vil hjelpe til tidlig – før barn og foreldre får større problemer. Foreldre med norsk bakgrunn eller innvandrerbakgrunn får den samme oppfølgingen. </a:t>
            </a:r>
            <a:endParaRPr lang="en-US" dirty="0">
              <a:ea typeface="Calibri" panose="020F0502020204030204"/>
              <a:cs typeface="Calibri" panose="020F0502020204030204"/>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17</a:t>
            </a:fld>
            <a:endParaRPr lang="nb-NO"/>
          </a:p>
        </p:txBody>
      </p:sp>
    </p:spTree>
    <p:extLst>
      <p:ext uri="{BB962C8B-B14F-4D97-AF65-F5344CB8AC3E}">
        <p14:creationId xmlns:p14="http://schemas.microsoft.com/office/powerpoint/2010/main" val="3594926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Fortell litt om hva slags foreldreveiledningstilbud som finnes i deres kommune. </a:t>
            </a:r>
          </a:p>
          <a:p>
            <a:r>
              <a:rPr lang="nb-NO" dirty="0"/>
              <a:t>Hvordan det er lagt opp?</a:t>
            </a:r>
          </a:p>
          <a:p>
            <a:r>
              <a:rPr lang="nb-NO" dirty="0"/>
              <a:t>Hvem er det typisk som deltar?</a:t>
            </a:r>
          </a:p>
          <a:p>
            <a:r>
              <a:rPr lang="nb-NO" dirty="0"/>
              <a:t>Hvordan en melder en seg på?</a:t>
            </a:r>
          </a:p>
          <a:p>
            <a:endParaRPr lang="nb-NO" dirty="0"/>
          </a:p>
          <a:p>
            <a:r>
              <a:rPr lang="nb-NO" dirty="0"/>
              <a:t>Målet med denne sliden er å gi informasjon om at det finnes tilbud som er ment å være en støtte i foreldrerollen. At det er noe alle kan melde seg på, og at en ikke trenger å ha problemer for å delta. </a:t>
            </a:r>
          </a:p>
        </p:txBody>
      </p:sp>
      <p:sp>
        <p:nvSpPr>
          <p:cNvPr id="4" name="Plassholder for lysbildenummer 3"/>
          <p:cNvSpPr>
            <a:spLocks noGrp="1"/>
          </p:cNvSpPr>
          <p:nvPr>
            <p:ph type="sldNum" sz="quarter" idx="5"/>
          </p:nvPr>
        </p:nvSpPr>
        <p:spPr/>
        <p:txBody>
          <a:bodyPr/>
          <a:lstStyle/>
          <a:p>
            <a:fld id="{05D2682E-EA7B-48D2-AF70-A6FD6035BDEF}" type="slidenum">
              <a:rPr lang="nb-NO" smtClean="0"/>
              <a:t>18</a:t>
            </a:fld>
            <a:endParaRPr lang="nb-NO"/>
          </a:p>
        </p:txBody>
      </p:sp>
    </p:spTree>
    <p:extLst>
      <p:ext uri="{BB962C8B-B14F-4D97-AF65-F5344CB8AC3E}">
        <p14:creationId xmlns:p14="http://schemas.microsoft.com/office/powerpoint/2010/main" val="2979823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err="1">
                <a:ea typeface="Calibri"/>
                <a:cs typeface="Calibri"/>
              </a:rPr>
              <a:t>Skriv</a:t>
            </a:r>
            <a:r>
              <a:rPr lang="en-US" dirty="0">
                <a:ea typeface="Calibri"/>
                <a:cs typeface="Calibri"/>
              </a:rPr>
              <a:t> inn </a:t>
            </a:r>
            <a:r>
              <a:rPr lang="en-US" dirty="0" err="1">
                <a:ea typeface="Calibri"/>
                <a:cs typeface="Calibri"/>
              </a:rPr>
              <a:t>relevante</a:t>
            </a:r>
            <a:r>
              <a:rPr lang="en-US" dirty="0">
                <a:ea typeface="Calibri"/>
                <a:cs typeface="Calibri"/>
              </a:rPr>
              <a:t> </a:t>
            </a:r>
            <a:r>
              <a:rPr lang="en-US" dirty="0" err="1">
                <a:ea typeface="Calibri"/>
                <a:cs typeface="Calibri"/>
              </a:rPr>
              <a:t>tjenester</a:t>
            </a:r>
            <a:r>
              <a:rPr lang="en-US" dirty="0">
                <a:ea typeface="Calibri"/>
                <a:cs typeface="Calibri"/>
              </a:rPr>
              <a:t> </a:t>
            </a:r>
            <a:r>
              <a:rPr lang="en-US" dirty="0" err="1">
                <a:ea typeface="Calibri"/>
                <a:cs typeface="Calibri"/>
              </a:rPr>
              <a:t>dere</a:t>
            </a:r>
            <a:r>
              <a:rPr lang="en-US" dirty="0">
                <a:ea typeface="Calibri"/>
                <a:cs typeface="Calibri"/>
              </a:rPr>
              <a:t> </a:t>
            </a:r>
            <a:r>
              <a:rPr lang="en-US" dirty="0" err="1">
                <a:ea typeface="Calibri"/>
                <a:cs typeface="Calibri"/>
              </a:rPr>
              <a:t>har</a:t>
            </a:r>
            <a:r>
              <a:rPr lang="en-US" dirty="0">
                <a:ea typeface="Calibri"/>
                <a:cs typeface="Calibri"/>
              </a:rPr>
              <a:t> I </a:t>
            </a:r>
            <a:r>
              <a:rPr lang="en-US" dirty="0" err="1">
                <a:ea typeface="Calibri"/>
                <a:cs typeface="Calibri"/>
              </a:rPr>
              <a:t>kommunen</a:t>
            </a:r>
            <a:r>
              <a:rPr lang="en-US" dirty="0">
                <a:ea typeface="Calibri"/>
                <a:cs typeface="Calibri"/>
              </a:rPr>
              <a:t>. </a:t>
            </a:r>
          </a:p>
          <a:p>
            <a:endParaRPr lang="en-US" dirty="0">
              <a:ea typeface="Calibri"/>
              <a:cs typeface="Calibri"/>
            </a:endParaRPr>
          </a:p>
          <a:p>
            <a:r>
              <a:rPr lang="en-US" dirty="0" err="1">
                <a:ea typeface="Calibri"/>
                <a:cs typeface="Calibri"/>
              </a:rPr>
              <a:t>Stikkord</a:t>
            </a:r>
            <a:r>
              <a:rPr lang="en-US" dirty="0">
                <a:ea typeface="Calibri"/>
                <a:cs typeface="Calibri"/>
              </a:rPr>
              <a:t> </a:t>
            </a:r>
            <a:r>
              <a:rPr lang="en-US" dirty="0" err="1">
                <a:ea typeface="Calibri"/>
                <a:cs typeface="Calibri"/>
              </a:rPr>
              <a:t>til</a:t>
            </a:r>
            <a:r>
              <a:rPr lang="en-US" dirty="0">
                <a:ea typeface="Calibri"/>
                <a:cs typeface="Calibri"/>
              </a:rPr>
              <a:t> manus: </a:t>
            </a:r>
          </a:p>
          <a:p>
            <a:pPr marL="171450" indent="-171450">
              <a:buFont typeface="Calibri"/>
              <a:buChar char="-"/>
            </a:pPr>
            <a:r>
              <a:rPr lang="en-US" dirty="0" err="1">
                <a:ea typeface="Calibri"/>
                <a:cs typeface="Calibri"/>
              </a:rPr>
              <a:t>Foreldre</a:t>
            </a:r>
            <a:r>
              <a:rPr lang="en-US" dirty="0">
                <a:ea typeface="Calibri"/>
                <a:cs typeface="Calibri"/>
              </a:rPr>
              <a:t> er </a:t>
            </a:r>
            <a:r>
              <a:rPr lang="en-US" dirty="0" err="1">
                <a:ea typeface="Calibri"/>
                <a:cs typeface="Calibri"/>
              </a:rPr>
              <a:t>ikke</a:t>
            </a:r>
            <a:r>
              <a:rPr lang="en-US" dirty="0">
                <a:ea typeface="Calibri"/>
                <a:cs typeface="Calibri"/>
              </a:rPr>
              <a:t> </a:t>
            </a:r>
            <a:r>
              <a:rPr lang="en-US" dirty="0" err="1">
                <a:ea typeface="Calibri"/>
                <a:cs typeface="Calibri"/>
              </a:rPr>
              <a:t>alene</a:t>
            </a:r>
            <a:r>
              <a:rPr lang="en-US" dirty="0">
                <a:ea typeface="Calibri"/>
                <a:cs typeface="Calibri"/>
              </a:rPr>
              <a:t> med </a:t>
            </a:r>
            <a:r>
              <a:rPr lang="en-US" dirty="0" err="1">
                <a:ea typeface="Calibri"/>
                <a:cs typeface="Calibri"/>
              </a:rPr>
              <a:t>oppgaven</a:t>
            </a:r>
            <a:endParaRPr lang="en-US" dirty="0">
              <a:ea typeface="Calibri"/>
              <a:cs typeface="Calibri"/>
            </a:endParaRPr>
          </a:p>
          <a:p>
            <a:pPr marL="171450" indent="-171450">
              <a:buFont typeface="Calibri"/>
              <a:buChar char="-"/>
            </a:pPr>
            <a:r>
              <a:rPr lang="en-US" dirty="0">
                <a:ea typeface="Calibri"/>
                <a:cs typeface="Calibri"/>
              </a:rPr>
              <a:t>Det er </a:t>
            </a:r>
            <a:r>
              <a:rPr lang="en-US" dirty="0" err="1">
                <a:ea typeface="Calibri"/>
                <a:cs typeface="Calibri"/>
              </a:rPr>
              <a:t>flere</a:t>
            </a:r>
            <a:r>
              <a:rPr lang="en-US" dirty="0">
                <a:ea typeface="Calibri"/>
                <a:cs typeface="Calibri"/>
              </a:rPr>
              <a:t> </a:t>
            </a:r>
            <a:r>
              <a:rPr lang="en-US" dirty="0" err="1">
                <a:ea typeface="Calibri"/>
                <a:cs typeface="Calibri"/>
              </a:rPr>
              <a:t>steder</a:t>
            </a:r>
            <a:r>
              <a:rPr lang="en-US" dirty="0">
                <a:ea typeface="Calibri"/>
                <a:cs typeface="Calibri"/>
              </a:rPr>
              <a:t> </a:t>
            </a:r>
            <a:r>
              <a:rPr lang="en-US" dirty="0" err="1">
                <a:ea typeface="Calibri"/>
                <a:cs typeface="Calibri"/>
              </a:rPr>
              <a:t>hvor</a:t>
            </a:r>
            <a:r>
              <a:rPr lang="en-US" dirty="0">
                <a:ea typeface="Calibri"/>
                <a:cs typeface="Calibri"/>
              </a:rPr>
              <a:t> du </a:t>
            </a:r>
            <a:r>
              <a:rPr lang="en-US" dirty="0" err="1">
                <a:ea typeface="Calibri"/>
                <a:cs typeface="Calibri"/>
              </a:rPr>
              <a:t>kan</a:t>
            </a:r>
            <a:r>
              <a:rPr lang="en-US" dirty="0">
                <a:ea typeface="Calibri"/>
                <a:cs typeface="Calibri"/>
              </a:rPr>
              <a:t> be om </a:t>
            </a:r>
            <a:r>
              <a:rPr lang="en-US" dirty="0" err="1">
                <a:ea typeface="Calibri"/>
                <a:cs typeface="Calibri"/>
              </a:rPr>
              <a:t>hjelp</a:t>
            </a:r>
            <a:r>
              <a:rPr lang="en-US" dirty="0">
                <a:ea typeface="Calibri"/>
                <a:cs typeface="Calibri"/>
              </a:rPr>
              <a:t> </a:t>
            </a:r>
            <a:r>
              <a:rPr lang="en-US" dirty="0" err="1">
                <a:ea typeface="Calibri"/>
                <a:cs typeface="Calibri"/>
              </a:rPr>
              <a:t>når</a:t>
            </a:r>
            <a:r>
              <a:rPr lang="en-US" dirty="0">
                <a:ea typeface="Calibri"/>
                <a:cs typeface="Calibri"/>
              </a:rPr>
              <a:t> du </a:t>
            </a:r>
            <a:r>
              <a:rPr lang="en-US" dirty="0" err="1">
                <a:ea typeface="Calibri"/>
                <a:cs typeface="Calibri"/>
              </a:rPr>
              <a:t>har</a:t>
            </a:r>
            <a:r>
              <a:rPr lang="en-US" dirty="0">
                <a:ea typeface="Calibri"/>
                <a:cs typeface="Calibri"/>
              </a:rPr>
              <a:t> </a:t>
            </a:r>
            <a:r>
              <a:rPr lang="en-US" dirty="0" err="1">
                <a:ea typeface="Calibri"/>
                <a:cs typeface="Calibri"/>
              </a:rPr>
              <a:t>spørsmål</a:t>
            </a:r>
            <a:r>
              <a:rPr lang="en-US" dirty="0">
                <a:ea typeface="Calibri"/>
                <a:cs typeface="Calibri"/>
              </a:rPr>
              <a:t> </a:t>
            </a:r>
            <a:r>
              <a:rPr lang="en-US" dirty="0" err="1">
                <a:ea typeface="Calibri"/>
                <a:cs typeface="Calibri"/>
              </a:rPr>
              <a:t>slik</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flytkningetjenesten</a:t>
            </a:r>
            <a:r>
              <a:rPr lang="en-US" dirty="0">
                <a:ea typeface="Calibri"/>
                <a:cs typeface="Calibri"/>
              </a:rPr>
              <a:t>, </a:t>
            </a:r>
            <a:r>
              <a:rPr lang="en-US" dirty="0" err="1">
                <a:ea typeface="Calibri"/>
                <a:cs typeface="Calibri"/>
              </a:rPr>
              <a:t>kommunale</a:t>
            </a:r>
            <a:r>
              <a:rPr lang="en-US" dirty="0">
                <a:ea typeface="Calibri"/>
                <a:cs typeface="Calibri"/>
              </a:rPr>
              <a:t> </a:t>
            </a:r>
            <a:r>
              <a:rPr lang="en-US" dirty="0" err="1">
                <a:ea typeface="Calibri"/>
                <a:cs typeface="Calibri"/>
              </a:rPr>
              <a:t>tjenester</a:t>
            </a:r>
            <a:r>
              <a:rPr lang="en-US" dirty="0">
                <a:ea typeface="Calibri"/>
                <a:cs typeface="Calibri"/>
              </a:rPr>
              <a:t>, </a:t>
            </a:r>
            <a:r>
              <a:rPr lang="en-US" dirty="0" err="1">
                <a:ea typeface="Calibri"/>
                <a:cs typeface="Calibri"/>
              </a:rPr>
              <a:t>barnevernstjenesten</a:t>
            </a:r>
            <a:r>
              <a:rPr lang="en-US" dirty="0">
                <a:ea typeface="Calibri"/>
                <a:cs typeface="Calibri"/>
              </a:rPr>
              <a:t> (</a:t>
            </a:r>
            <a:r>
              <a:rPr lang="en-US" dirty="0" err="1">
                <a:ea typeface="Calibri"/>
                <a:cs typeface="Calibri"/>
              </a:rPr>
              <a:t>viktig</a:t>
            </a:r>
            <a:r>
              <a:rPr lang="en-US" dirty="0">
                <a:ea typeface="Calibri"/>
                <a:cs typeface="Calibri"/>
              </a:rPr>
              <a:t> </a:t>
            </a:r>
            <a:r>
              <a:rPr lang="en-US" dirty="0" err="1">
                <a:ea typeface="Calibri"/>
                <a:cs typeface="Calibri"/>
              </a:rPr>
              <a:t>å</a:t>
            </a:r>
            <a:r>
              <a:rPr lang="en-US" dirty="0">
                <a:ea typeface="Calibri"/>
                <a:cs typeface="Calibri"/>
              </a:rPr>
              <a:t> </a:t>
            </a:r>
            <a:r>
              <a:rPr lang="en-US" dirty="0" err="1">
                <a:ea typeface="Calibri"/>
                <a:cs typeface="Calibri"/>
              </a:rPr>
              <a:t>få</a:t>
            </a:r>
            <a:r>
              <a:rPr lang="en-US" dirty="0">
                <a:ea typeface="Calibri"/>
                <a:cs typeface="Calibri"/>
              </a:rPr>
              <a:t> </a:t>
            </a:r>
            <a:r>
              <a:rPr lang="en-US" dirty="0" err="1">
                <a:ea typeface="Calibri"/>
                <a:cs typeface="Calibri"/>
              </a:rPr>
              <a:t>nevnt</a:t>
            </a:r>
            <a:r>
              <a:rPr lang="en-US" dirty="0">
                <a:ea typeface="Calibri"/>
                <a:cs typeface="Calibri"/>
              </a:rPr>
              <a:t> </a:t>
            </a:r>
            <a:r>
              <a:rPr lang="en-US" dirty="0" err="1">
                <a:ea typeface="Calibri"/>
                <a:cs typeface="Calibri"/>
              </a:rPr>
              <a:t>allerede</a:t>
            </a:r>
            <a:r>
              <a:rPr lang="en-US" dirty="0">
                <a:ea typeface="Calibri"/>
                <a:cs typeface="Calibri"/>
              </a:rPr>
              <a:t> </a:t>
            </a:r>
            <a:r>
              <a:rPr lang="en-US" dirty="0" err="1">
                <a:ea typeface="Calibri"/>
                <a:cs typeface="Calibri"/>
              </a:rPr>
              <a:t>første</a:t>
            </a:r>
            <a:r>
              <a:rPr lang="en-US" dirty="0">
                <a:ea typeface="Calibri"/>
                <a:cs typeface="Calibri"/>
              </a:rPr>
              <a:t> </a:t>
            </a:r>
            <a:r>
              <a:rPr lang="en-US" dirty="0" err="1">
                <a:ea typeface="Calibri"/>
                <a:cs typeface="Calibri"/>
              </a:rPr>
              <a:t>kursdag</a:t>
            </a:r>
            <a:r>
              <a:rPr lang="en-US" dirty="0">
                <a:ea typeface="Calibri"/>
                <a:cs typeface="Calibri"/>
              </a:rPr>
              <a:t>), </a:t>
            </a:r>
            <a:r>
              <a:rPr lang="en-US" dirty="0" err="1">
                <a:ea typeface="Calibri"/>
                <a:cs typeface="Calibri"/>
              </a:rPr>
              <a:t>skolehelsetjenester</a:t>
            </a:r>
            <a:r>
              <a:rPr lang="en-US" dirty="0">
                <a:ea typeface="Calibri"/>
                <a:cs typeface="Calibri"/>
              </a:rPr>
              <a:t>, </a:t>
            </a:r>
            <a:r>
              <a:rPr lang="en-US" dirty="0" err="1">
                <a:ea typeface="Calibri"/>
                <a:cs typeface="Calibri"/>
              </a:rPr>
              <a:t>helsestasjon</a:t>
            </a:r>
            <a:r>
              <a:rPr lang="en-US" dirty="0">
                <a:ea typeface="Calibri"/>
                <a:cs typeface="Calibri"/>
              </a:rPr>
              <a:t> m fl. </a:t>
            </a: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19</a:t>
            </a:fld>
            <a:endParaRPr lang="nb-NO"/>
          </a:p>
        </p:txBody>
      </p:sp>
    </p:spTree>
    <p:extLst>
      <p:ext uri="{BB962C8B-B14F-4D97-AF65-F5344CB8AC3E}">
        <p14:creationId xmlns:p14="http://schemas.microsoft.com/office/powerpoint/2010/main" val="486060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en slide for å oppmuntre deltagerne til å bruke google translate om de trenger det.</a:t>
            </a:r>
          </a:p>
          <a:p>
            <a:r>
              <a:rPr lang="nb-NO" dirty="0"/>
              <a:t>Sett deg gjerne inn i denne appen selv, og test ut kamerafunksjonen. Når man «tar et bilde» av tekst på et språk man ikke forstår oversetter den direkte til et språk du forstår. </a:t>
            </a:r>
          </a:p>
        </p:txBody>
      </p:sp>
      <p:sp>
        <p:nvSpPr>
          <p:cNvPr id="4" name="Plassholder for lysbildenummer 3"/>
          <p:cNvSpPr>
            <a:spLocks noGrp="1"/>
          </p:cNvSpPr>
          <p:nvPr>
            <p:ph type="sldNum" sz="quarter" idx="5"/>
          </p:nvPr>
        </p:nvSpPr>
        <p:spPr/>
        <p:txBody>
          <a:bodyPr/>
          <a:lstStyle/>
          <a:p>
            <a:fld id="{05D2682E-EA7B-48D2-AF70-A6FD6035BDEF}" type="slidenum">
              <a:rPr lang="nb-NO" smtClean="0"/>
              <a:t>2</a:t>
            </a:fld>
            <a:endParaRPr lang="nb-NO"/>
          </a:p>
        </p:txBody>
      </p:sp>
    </p:spTree>
    <p:extLst>
      <p:ext uri="{BB962C8B-B14F-4D97-AF65-F5344CB8AC3E}">
        <p14:creationId xmlns:p14="http://schemas.microsoft.com/office/powerpoint/2010/main" val="2480051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1" i="0" dirty="0">
                <a:solidFill>
                  <a:srgbClr val="0D0D0D"/>
                </a:solidFill>
                <a:effectLst/>
                <a:highlight>
                  <a:srgbClr val="FFFFFF"/>
                </a:highlight>
                <a:latin typeface="Söhne"/>
              </a:rPr>
              <a:t>Alternativ til hjemmeoppgaven. </a:t>
            </a:r>
          </a:p>
          <a:p>
            <a:pPr algn="l"/>
            <a:endParaRPr lang="nb-NO" b="1" i="0" dirty="0">
              <a:solidFill>
                <a:srgbClr val="0D0D0D"/>
              </a:solidFill>
              <a:effectLst/>
              <a:highlight>
                <a:srgbClr val="FFFFFF"/>
              </a:highlight>
              <a:latin typeface="Söhne"/>
            </a:endParaRPr>
          </a:p>
          <a:p>
            <a:pPr algn="l"/>
            <a:r>
              <a:rPr lang="nb-NO" b="1" i="0" dirty="0">
                <a:solidFill>
                  <a:srgbClr val="0D0D0D"/>
                </a:solidFill>
                <a:effectLst/>
                <a:highlight>
                  <a:srgbClr val="FFFFFF"/>
                </a:highlight>
                <a:latin typeface="Söhne"/>
              </a:rPr>
              <a:t>Hjemmeoppgave: "Mitt nye samfunn"</a:t>
            </a:r>
          </a:p>
          <a:p>
            <a:pPr algn="l"/>
            <a:r>
              <a:rPr lang="nb-NO" b="1" i="0" dirty="0">
                <a:solidFill>
                  <a:srgbClr val="0D0D0D"/>
                </a:solidFill>
                <a:effectLst/>
                <a:highlight>
                  <a:srgbClr val="FFFFFF"/>
                </a:highlight>
                <a:latin typeface="Söhne"/>
              </a:rPr>
              <a:t>Formål:</a:t>
            </a:r>
            <a:r>
              <a:rPr lang="nb-NO" b="0" i="0" dirty="0">
                <a:solidFill>
                  <a:srgbClr val="0D0D0D"/>
                </a:solidFill>
                <a:effectLst/>
                <a:highlight>
                  <a:srgbClr val="FFFFFF"/>
                </a:highlight>
                <a:latin typeface="Söhne"/>
              </a:rPr>
              <a:t> Oppmuntre foreldrene til å reflektere over deres egne behov, bekymringer og opplevelser med det offentlige systemet i Norge, samt å sammenligne og kontrastere dette med erfaringer fra deres hjemland.</a:t>
            </a:r>
          </a:p>
          <a:p>
            <a:pPr algn="l"/>
            <a:r>
              <a:rPr lang="nb-NO" b="1" i="0" dirty="0">
                <a:solidFill>
                  <a:srgbClr val="0D0D0D"/>
                </a:solidFill>
                <a:effectLst/>
                <a:highlight>
                  <a:srgbClr val="FFFFFF"/>
                </a:highlight>
                <a:latin typeface="Söhne"/>
              </a:rPr>
              <a:t>Oppgavebeskrivelse:</a:t>
            </a:r>
            <a:endParaRPr lang="nb-NO" b="0" i="0" dirty="0">
              <a:solidFill>
                <a:srgbClr val="0D0D0D"/>
              </a:solidFill>
              <a:effectLst/>
              <a:highlight>
                <a:srgbClr val="FFFFFF"/>
              </a:highlight>
              <a:latin typeface="Söhne"/>
            </a:endParaRPr>
          </a:p>
          <a:p>
            <a:pPr algn="l">
              <a:buFont typeface="+mj-lt"/>
              <a:buAutoNum type="arabicPeriod"/>
            </a:pPr>
            <a:r>
              <a:rPr lang="nb-NO" b="1" i="0" dirty="0">
                <a:solidFill>
                  <a:srgbClr val="0D0D0D"/>
                </a:solidFill>
                <a:effectLst/>
                <a:highlight>
                  <a:srgbClr val="FFFFFF"/>
                </a:highlight>
                <a:latin typeface="Söhne"/>
              </a:rPr>
              <a:t>Personlig kartlegging:</a:t>
            </a:r>
            <a:endParaRPr lang="nb-NO" b="0" i="0" dirty="0">
              <a:solidFill>
                <a:srgbClr val="0D0D0D"/>
              </a:solidFill>
              <a:effectLst/>
              <a:highlight>
                <a:srgbClr val="FFFFFF"/>
              </a:highlight>
              <a:latin typeface="Söhne"/>
            </a:endParaRPr>
          </a:p>
          <a:p>
            <a:pPr marL="742950" lvl="1" indent="-285750" algn="l">
              <a:buFont typeface="+mj-lt"/>
              <a:buAutoNum type="arabicPeriod"/>
            </a:pPr>
            <a:r>
              <a:rPr lang="nb-NO" b="1" i="0" dirty="0">
                <a:solidFill>
                  <a:srgbClr val="0D0D0D"/>
                </a:solidFill>
                <a:effectLst/>
                <a:highlight>
                  <a:srgbClr val="FFFFFF"/>
                </a:highlight>
                <a:latin typeface="Söhne"/>
              </a:rPr>
              <a:t>Behov:</a:t>
            </a:r>
            <a:r>
              <a:rPr lang="nb-NO" b="0" i="0" dirty="0">
                <a:solidFill>
                  <a:srgbClr val="0D0D0D"/>
                </a:solidFill>
                <a:effectLst/>
                <a:highlight>
                  <a:srgbClr val="FFFFFF"/>
                </a:highlight>
                <a:latin typeface="Söhne"/>
              </a:rPr>
              <a:t> Be foreldrene om å tenke på og notere ned hvilke offentlige tjenester de føler at de trenger mest i sitt nye liv i Norge. Dette kan inkludere helsetjenester, utdanning for barna, språkopplæring, juridisk hjelp, eller sosial støtte.</a:t>
            </a:r>
          </a:p>
          <a:p>
            <a:pPr marL="742950" lvl="1" indent="-285750" algn="l">
              <a:buFont typeface="+mj-lt"/>
              <a:buAutoNum type="arabicPeriod"/>
            </a:pPr>
            <a:r>
              <a:rPr lang="nb-NO" b="1" i="0" dirty="0">
                <a:solidFill>
                  <a:srgbClr val="0D0D0D"/>
                </a:solidFill>
                <a:effectLst/>
                <a:highlight>
                  <a:srgbClr val="FFFFFF"/>
                </a:highlight>
                <a:latin typeface="Söhne"/>
              </a:rPr>
              <a:t>Bekymringer:</a:t>
            </a:r>
            <a:r>
              <a:rPr lang="nb-NO" b="0" i="0" dirty="0">
                <a:solidFill>
                  <a:srgbClr val="0D0D0D"/>
                </a:solidFill>
                <a:effectLst/>
                <a:highlight>
                  <a:srgbClr val="FFFFFF"/>
                </a:highlight>
                <a:latin typeface="Söhne"/>
              </a:rPr>
              <a:t> Oppfordre dem til å reflektere over eventuelle bekymringer de måtte ha om å bruke offentlige tjenester i Norge. Er det språkbarrierer, kulturelle forskjeller, eller kanskje frykt for diskriminering?</a:t>
            </a:r>
          </a:p>
          <a:p>
            <a:pPr marL="742950" lvl="1" indent="-285750" algn="l">
              <a:buFont typeface="+mj-lt"/>
              <a:buAutoNum type="arabicPeriod"/>
            </a:pPr>
            <a:r>
              <a:rPr lang="nb-NO" b="1" i="0" dirty="0">
                <a:solidFill>
                  <a:srgbClr val="0D0D0D"/>
                </a:solidFill>
                <a:effectLst/>
                <a:highlight>
                  <a:srgbClr val="FFFFFF"/>
                </a:highlight>
                <a:latin typeface="Söhne"/>
              </a:rPr>
              <a:t>Forskjeller:</a:t>
            </a:r>
            <a:r>
              <a:rPr lang="nb-NO" b="0" i="0" dirty="0">
                <a:solidFill>
                  <a:srgbClr val="0D0D0D"/>
                </a:solidFill>
                <a:effectLst/>
                <a:highlight>
                  <a:srgbClr val="FFFFFF"/>
                </a:highlight>
                <a:latin typeface="Söhne"/>
              </a:rPr>
              <a:t> Be dem sammenligne og reflektere over hvordan offentlige tjenester fungerer i Norge sammenlignet med deres hjemland. Hva er bedre? Hva savner de?</a:t>
            </a:r>
          </a:p>
          <a:p>
            <a:pPr algn="l">
              <a:buFont typeface="+mj-lt"/>
              <a:buAutoNum type="arabicPeriod"/>
            </a:pPr>
            <a:r>
              <a:rPr lang="nb-NO" b="1" i="0" dirty="0">
                <a:solidFill>
                  <a:srgbClr val="0D0D0D"/>
                </a:solidFill>
                <a:effectLst/>
                <a:highlight>
                  <a:srgbClr val="FFFFFF"/>
                </a:highlight>
                <a:latin typeface="Söhne"/>
              </a:rPr>
              <a:t>Fotoutfordring:</a:t>
            </a:r>
            <a:endParaRPr lang="nb-NO" b="0" i="0" dirty="0">
              <a:solidFill>
                <a:srgbClr val="0D0D0D"/>
              </a:solidFill>
              <a:effectLst/>
              <a:highlight>
                <a:srgbClr val="FFFFFF"/>
              </a:highlight>
              <a:latin typeface="Söhne"/>
            </a:endParaRPr>
          </a:p>
          <a:p>
            <a:pPr marL="742950" lvl="1" indent="-285750" algn="l">
              <a:buFont typeface="+mj-lt"/>
              <a:buAutoNum type="arabicPeriod"/>
            </a:pPr>
            <a:r>
              <a:rPr lang="nb-NO" b="0" i="0" dirty="0">
                <a:solidFill>
                  <a:srgbClr val="0D0D0D"/>
                </a:solidFill>
                <a:effectLst/>
                <a:highlight>
                  <a:srgbClr val="FFFFFF"/>
                </a:highlight>
                <a:latin typeface="Söhne"/>
              </a:rPr>
              <a:t>Gi foreldrene i oppdrag å ta en tur i nærmiljøet hvor de bor og ta bilder av steder som representerer offentlige tjenester (som et bibliotek, en skole, et helsesenter). Målet er å hjelpe dem å bli mer kjent med tjenestene rundt dem og se dem i et nytt lys.</a:t>
            </a:r>
          </a:p>
          <a:p>
            <a:pPr marL="742950" lvl="1" indent="-285750" algn="l">
              <a:buFont typeface="+mj-lt"/>
              <a:buAutoNum type="arabicPeriod"/>
            </a:pPr>
            <a:r>
              <a:rPr lang="nb-NO" b="0" i="0" dirty="0">
                <a:solidFill>
                  <a:srgbClr val="0D0D0D"/>
                </a:solidFill>
                <a:effectLst/>
                <a:highlight>
                  <a:srgbClr val="FFFFFF"/>
                </a:highlight>
                <a:latin typeface="Söhne"/>
              </a:rPr>
              <a:t>Be dem om å velge ett bilde de liker best og skrive en kort tekst om hvorfor dette stedet virket interessant eller viktig for dem.</a:t>
            </a:r>
          </a:p>
          <a:p>
            <a:pPr algn="l">
              <a:buFont typeface="+mj-lt"/>
              <a:buAutoNum type="arabicPeriod"/>
            </a:pPr>
            <a:r>
              <a:rPr lang="nb-NO" b="1" i="0" dirty="0">
                <a:solidFill>
                  <a:srgbClr val="0D0D0D"/>
                </a:solidFill>
                <a:effectLst/>
                <a:highlight>
                  <a:srgbClr val="FFFFFF"/>
                </a:highlight>
                <a:latin typeface="Söhne"/>
              </a:rPr>
              <a:t>Delingsmulighet:</a:t>
            </a:r>
            <a:endParaRPr lang="nb-NO" b="0" i="0" dirty="0">
              <a:solidFill>
                <a:srgbClr val="0D0D0D"/>
              </a:solidFill>
              <a:effectLst/>
              <a:highlight>
                <a:srgbClr val="FFFFFF"/>
              </a:highlight>
              <a:latin typeface="Söhne"/>
            </a:endParaRPr>
          </a:p>
          <a:p>
            <a:pPr marL="742950" lvl="1" indent="-285750" algn="l">
              <a:buFont typeface="+mj-lt"/>
              <a:buAutoNum type="arabicPeriod"/>
            </a:pPr>
            <a:r>
              <a:rPr lang="nb-NO" b="0" i="0" dirty="0">
                <a:solidFill>
                  <a:srgbClr val="0D0D0D"/>
                </a:solidFill>
                <a:effectLst/>
                <a:highlight>
                  <a:srgbClr val="FFFFFF"/>
                </a:highlight>
                <a:latin typeface="Söhne"/>
              </a:rPr>
              <a:t>Neste kursdag, gi mulighet for de som ønsker å dele bildet og tankene sine med gruppen. Dette kan bidra til å åpne opp for deling av erfaringer og tips om bruk av offentlige tjenester blant foreldrene.</a:t>
            </a:r>
          </a:p>
          <a:p>
            <a:pPr algn="l"/>
            <a:r>
              <a:rPr lang="nb-NO" b="1" i="0" dirty="0">
                <a:solidFill>
                  <a:srgbClr val="0D0D0D"/>
                </a:solidFill>
                <a:effectLst/>
                <a:highlight>
                  <a:srgbClr val="FFFFFF"/>
                </a:highlight>
                <a:latin typeface="Söhne"/>
              </a:rPr>
              <a:t>Instruksjoner til hjemmeoppgaven:</a:t>
            </a:r>
            <a:endParaRPr lang="nb-NO" b="0" i="0" dirty="0">
              <a:solidFill>
                <a:srgbClr val="0D0D0D"/>
              </a:solidFill>
              <a:effectLst/>
              <a:highlight>
                <a:srgbClr val="FFFFFF"/>
              </a:highlight>
              <a:latin typeface="Söhne"/>
            </a:endParaRPr>
          </a:p>
          <a:p>
            <a:pPr algn="l">
              <a:buFont typeface="Arial" panose="020B0604020202020204" pitchFamily="34" charset="0"/>
              <a:buChar char="•"/>
            </a:pPr>
            <a:r>
              <a:rPr lang="nb-NO" b="0" i="0" dirty="0">
                <a:solidFill>
                  <a:srgbClr val="0D0D0D"/>
                </a:solidFill>
                <a:effectLst/>
                <a:highlight>
                  <a:srgbClr val="FFFFFF"/>
                </a:highlight>
                <a:latin typeface="Söhne"/>
              </a:rPr>
              <a:t>Forsikre foreldrene om at oppgaven ikke er obligatorisk, men at den er ment som en måte å hjelpe dem på i deres tilpasning til livet i Norge.</a:t>
            </a:r>
          </a:p>
          <a:p>
            <a:pPr algn="l">
              <a:buFont typeface="Arial" panose="020B0604020202020204" pitchFamily="34" charset="0"/>
              <a:buChar char="•"/>
            </a:pPr>
            <a:r>
              <a:rPr lang="nb-NO" b="0" i="0" dirty="0">
                <a:solidFill>
                  <a:srgbClr val="0D0D0D"/>
                </a:solidFill>
                <a:effectLst/>
                <a:highlight>
                  <a:srgbClr val="FFFFFF"/>
                </a:highlight>
                <a:latin typeface="Söhne"/>
              </a:rPr>
              <a:t>Oppfordre dem til å være kreative og ærlige i sine refleksjoner.</a:t>
            </a:r>
          </a:p>
          <a:p>
            <a:pPr algn="l">
              <a:buFont typeface="Arial" panose="020B0604020202020204" pitchFamily="34" charset="0"/>
              <a:buChar char="•"/>
            </a:pPr>
            <a:r>
              <a:rPr lang="nb-NO" b="0" i="0" dirty="0">
                <a:solidFill>
                  <a:srgbClr val="0D0D0D"/>
                </a:solidFill>
                <a:effectLst/>
                <a:highlight>
                  <a:srgbClr val="FFFFFF"/>
                </a:highlight>
                <a:latin typeface="Söhne"/>
              </a:rPr>
              <a:t>Minn dem på at alle personlige refleksjoner vil bli behandlet med respekt og konfidensialitet.</a:t>
            </a:r>
          </a:p>
          <a:p>
            <a:pPr algn="l"/>
            <a:r>
              <a:rPr lang="nb-NO" b="0" i="0" dirty="0">
                <a:solidFill>
                  <a:srgbClr val="0D0D0D"/>
                </a:solidFill>
                <a:effectLst/>
                <a:highlight>
                  <a:srgbClr val="FFFFFF"/>
                </a:highlight>
                <a:latin typeface="Söhne"/>
              </a:rPr>
              <a:t>Denne oppgaven kombinerer personlig refleksjon med en praktisk, engasjerende aktivitet som fotoutfordringen, noe som kan gjøre refleksjonsprosessen mer lystbetont og mindre formell.</a:t>
            </a: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20</a:t>
            </a:fld>
            <a:endParaRPr lang="nb-NO"/>
          </a:p>
        </p:txBody>
      </p:sp>
    </p:spTree>
    <p:extLst>
      <p:ext uri="{BB962C8B-B14F-4D97-AF65-F5344CB8AC3E}">
        <p14:creationId xmlns:p14="http://schemas.microsoft.com/office/powerpoint/2010/main" val="54555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dirty="0">
                <a:ea typeface="Calibri"/>
                <a:cs typeface="Calibri"/>
              </a:rPr>
              <a:t>Stikkord til manus: </a:t>
            </a:r>
            <a:endParaRPr lang="nb-NO" dirty="0"/>
          </a:p>
          <a:p>
            <a:pPr marL="171450" indent="-171450">
              <a:spcBef>
                <a:spcPct val="0"/>
              </a:spcBef>
              <a:spcAft>
                <a:spcPct val="0"/>
              </a:spcAft>
              <a:buFont typeface="Calibri"/>
              <a:buChar char="-"/>
            </a:pPr>
            <a:r>
              <a:rPr lang="nb-NO" dirty="0">
                <a:ea typeface="Calibri" panose="020F0502020204030204"/>
                <a:cs typeface="Calibri" panose="020F0502020204030204"/>
              </a:rPr>
              <a:t>Dette var det vi hadde for i dag</a:t>
            </a:r>
          </a:p>
          <a:p>
            <a:pPr marL="171450" indent="-171450">
              <a:spcBef>
                <a:spcPct val="0"/>
              </a:spcBef>
              <a:spcAft>
                <a:spcPct val="0"/>
              </a:spcAft>
              <a:buFont typeface="Calibri"/>
              <a:buChar char="-"/>
            </a:pPr>
            <a:r>
              <a:rPr lang="nb-NO" dirty="0">
                <a:ea typeface="Calibri" panose="020F0502020204030204"/>
                <a:cs typeface="Calibri" panose="020F0502020204030204"/>
              </a:rPr>
              <a:t>Her følger det en del lenker til sider på internett dere kan finne mer informasjon</a:t>
            </a:r>
          </a:p>
          <a:p>
            <a:pPr>
              <a:spcBef>
                <a:spcPct val="0"/>
              </a:spcBef>
              <a:spcAft>
                <a:spcPct val="0"/>
              </a:spcAft>
            </a:pPr>
            <a:endParaRPr lang="nb-NO" dirty="0">
              <a:ea typeface="Calibri" panose="020F0502020204030204"/>
              <a:cs typeface="Calibri" panose="020F0502020204030204"/>
            </a:endParaRPr>
          </a:p>
          <a:p>
            <a:pPr>
              <a:spcBef>
                <a:spcPct val="0"/>
              </a:spcBef>
              <a:spcAft>
                <a:spcPct val="0"/>
              </a:spcAft>
            </a:pPr>
            <a:r>
              <a:rPr lang="nb-NO" dirty="0">
                <a:ea typeface="Calibri" panose="020F0502020204030204"/>
                <a:cs typeface="Calibri" panose="020F0502020204030204"/>
              </a:rPr>
              <a:t>-----------------------------------------------------------------</a:t>
            </a:r>
            <a:endParaRPr lang="nb-NO" dirty="0">
              <a:cs typeface="Calibri"/>
            </a:endParaRPr>
          </a:p>
          <a:p>
            <a:pPr>
              <a:spcBef>
                <a:spcPct val="0"/>
              </a:spcBef>
              <a:spcAft>
                <a:spcPct val="0"/>
              </a:spcAft>
            </a:pPr>
            <a:endParaRPr lang="nb-NO" dirty="0">
              <a:cs typeface="Calibri"/>
            </a:endParaRPr>
          </a:p>
          <a:p>
            <a:endParaRPr lang="en-US" dirty="0">
              <a:cs typeface="Calibri"/>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21</a:t>
            </a:fld>
            <a:endParaRPr lang="nb-NO"/>
          </a:p>
        </p:txBody>
      </p:sp>
    </p:spTree>
    <p:extLst>
      <p:ext uri="{BB962C8B-B14F-4D97-AF65-F5344CB8AC3E}">
        <p14:creationId xmlns:p14="http://schemas.microsoft.com/office/powerpoint/2010/main" val="4222265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ct val="0"/>
              </a:spcBef>
              <a:spcAft>
                <a:spcPct val="0"/>
              </a:spcAft>
              <a:buFont typeface="Calibri"/>
              <a:buChar char="-"/>
            </a:pPr>
            <a:r>
              <a:rPr lang="nb-NO" dirty="0">
                <a:cs typeface="Calibri"/>
              </a:rPr>
              <a:t>Skriv inn navnet ditt i </a:t>
            </a:r>
            <a:r>
              <a:rPr lang="nb-NO" dirty="0" err="1">
                <a:cs typeface="Calibri"/>
              </a:rPr>
              <a:t>powerpointen</a:t>
            </a:r>
            <a:r>
              <a:rPr lang="nb-NO" dirty="0">
                <a:cs typeface="Calibri"/>
              </a:rPr>
              <a:t>. </a:t>
            </a:r>
          </a:p>
          <a:p>
            <a:pPr marL="171450" indent="-171450">
              <a:spcBef>
                <a:spcPct val="0"/>
              </a:spcBef>
              <a:spcAft>
                <a:spcPct val="0"/>
              </a:spcAft>
              <a:buFont typeface="Calibri"/>
              <a:buChar char="-"/>
            </a:pPr>
            <a:endParaRPr lang="nb-NO" dirty="0">
              <a:cs typeface="Calibri"/>
            </a:endParaRPr>
          </a:p>
          <a:p>
            <a:pPr marL="171450" indent="-171450">
              <a:spcBef>
                <a:spcPct val="0"/>
              </a:spcBef>
              <a:spcAft>
                <a:spcPct val="0"/>
              </a:spcAft>
              <a:buFont typeface="Calibri"/>
              <a:buChar char="-"/>
            </a:pPr>
            <a:r>
              <a:rPr lang="nb-NO" dirty="0">
                <a:cs typeface="Calibri"/>
              </a:rPr>
              <a:t>Først og fremst vil ønske deg som forelder og ditt barn velkommen til Norge. </a:t>
            </a:r>
          </a:p>
          <a:p>
            <a:pPr marL="171450" indent="-171450">
              <a:spcBef>
                <a:spcPct val="0"/>
              </a:spcBef>
              <a:spcAft>
                <a:spcPct val="0"/>
              </a:spcAft>
              <a:buFont typeface="Calibri"/>
              <a:buChar char="-"/>
            </a:pPr>
            <a:endParaRPr lang="nb-NO" dirty="0">
              <a:ea typeface="Calibri" panose="020F0502020204030204"/>
              <a:cs typeface="Calibri"/>
            </a:endParaRPr>
          </a:p>
          <a:p>
            <a:pPr marL="171450" indent="-171450">
              <a:spcBef>
                <a:spcPct val="0"/>
              </a:spcBef>
              <a:spcAft>
                <a:spcPct val="0"/>
              </a:spcAft>
              <a:buFont typeface="Calibri"/>
              <a:buChar char="-"/>
            </a:pPr>
            <a:r>
              <a:rPr lang="nb-NO" dirty="0">
                <a:ea typeface="Calibri" panose="020F0502020204030204"/>
                <a:cs typeface="Calibri"/>
              </a:rPr>
              <a:t>Og Velkommen til foreldrekurs!</a:t>
            </a:r>
          </a:p>
          <a:p>
            <a:pPr marL="171450" indent="-171450">
              <a:spcBef>
                <a:spcPct val="0"/>
              </a:spcBef>
              <a:spcAft>
                <a:spcPct val="0"/>
              </a:spcAft>
              <a:buFont typeface="Calibri"/>
              <a:buChar char="-"/>
            </a:pPr>
            <a:r>
              <a:rPr lang="nb-NO" dirty="0">
                <a:ea typeface="Calibri" panose="020F0502020204030204"/>
                <a:cs typeface="Calibri"/>
              </a:rPr>
              <a:t>Mitt navn er...</a:t>
            </a:r>
          </a:p>
          <a:p>
            <a:pPr>
              <a:spcBef>
                <a:spcPct val="0"/>
              </a:spcBef>
              <a:spcAft>
                <a:spcPct val="0"/>
              </a:spcAft>
            </a:pPr>
            <a:endParaRPr lang="nb-NO" dirty="0">
              <a:ea typeface="Calibri" panose="020F0502020204030204"/>
              <a:cs typeface="Calibri"/>
            </a:endParaRPr>
          </a:p>
          <a:p>
            <a:pPr>
              <a:spcBef>
                <a:spcPct val="0"/>
              </a:spcBef>
              <a:spcAft>
                <a:spcPct val="0"/>
              </a:spcAft>
            </a:pPr>
            <a:r>
              <a:rPr lang="nb-NO" dirty="0">
                <a:ea typeface="Calibri" panose="020F0502020204030204"/>
                <a:cs typeface="Calibri"/>
              </a:rPr>
              <a:t>-------------------------------------------------</a:t>
            </a:r>
            <a:endParaRPr lang="nb-NO" dirty="0">
              <a:cs typeface="Calibri"/>
            </a:endParaRPr>
          </a:p>
          <a:p>
            <a:pPr>
              <a:spcBef>
                <a:spcPct val="0"/>
              </a:spcBef>
              <a:spcAft>
                <a:spcPct val="0"/>
              </a:spcAft>
            </a:pPr>
            <a:endParaRPr lang="nb-NO" dirty="0">
              <a:cs typeface="Calibri"/>
            </a:endParaRPr>
          </a:p>
          <a:p>
            <a:pPr>
              <a:spcBef>
                <a:spcPct val="0"/>
              </a:spcBef>
              <a:spcAft>
                <a:spcPct val="0"/>
              </a:spcAft>
            </a:pPr>
            <a:endParaRPr lang="nb-NO" dirty="0"/>
          </a:p>
          <a:p>
            <a:pPr>
              <a:spcBef>
                <a:spcPct val="0"/>
              </a:spcBef>
              <a:spcAft>
                <a:spcPct val="0"/>
              </a:spcAft>
            </a:pPr>
            <a:endParaRPr lang="en-US" dirty="0">
              <a:cs typeface="Calibri"/>
            </a:endParaRPr>
          </a:p>
        </p:txBody>
      </p:sp>
      <p:sp>
        <p:nvSpPr>
          <p:cNvPr id="4" name="Slide Number Placeholder 3"/>
          <p:cNvSpPr>
            <a:spLocks noGrp="1"/>
          </p:cNvSpPr>
          <p:nvPr>
            <p:ph type="sldNum" sz="quarter" idx="5"/>
          </p:nvPr>
        </p:nvSpPr>
        <p:spPr/>
        <p:txBody>
          <a:bodyPr/>
          <a:lstStyle/>
          <a:p>
            <a:fld id="{05D2682E-EA7B-48D2-AF70-A6FD6035BDEF}" type="slidenum">
              <a:t>3</a:t>
            </a:fld>
            <a:endParaRPr lang="en-US"/>
          </a:p>
        </p:txBody>
      </p:sp>
    </p:spTree>
    <p:extLst>
      <p:ext uri="{BB962C8B-B14F-4D97-AF65-F5344CB8AC3E}">
        <p14:creationId xmlns:p14="http://schemas.microsoft.com/office/powerpoint/2010/main" val="2164757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dirty="0"/>
              <a:t>Forslag til hva du kan legge vekt på: </a:t>
            </a:r>
          </a:p>
          <a:p>
            <a:pPr>
              <a:spcBef>
                <a:spcPct val="0"/>
              </a:spcBef>
              <a:spcAft>
                <a:spcPct val="0"/>
              </a:spcAft>
            </a:pPr>
            <a:endParaRPr lang="nb-NO" dirty="0"/>
          </a:p>
          <a:p>
            <a:pPr>
              <a:spcBef>
                <a:spcPct val="0"/>
              </a:spcBef>
              <a:spcAft>
                <a:spcPct val="0"/>
              </a:spcAft>
            </a:pPr>
            <a:endParaRPr lang="nb-NO" dirty="0"/>
          </a:p>
          <a:p>
            <a:pPr>
              <a:spcBef>
                <a:spcPct val="0"/>
              </a:spcBef>
              <a:spcAft>
                <a:spcPct val="0"/>
              </a:spcAft>
            </a:pPr>
            <a:r>
              <a:rPr lang="nb-NO" dirty="0">
                <a:cs typeface="Calibri"/>
              </a:rPr>
              <a:t>Dette kurset handler om å ha barn i Norge.</a:t>
            </a:r>
            <a:endParaRPr lang="nb-NO" dirty="0">
              <a:ea typeface="Calibri"/>
              <a:cs typeface="Calibri"/>
            </a:endParaRPr>
          </a:p>
          <a:p>
            <a:pPr>
              <a:spcBef>
                <a:spcPct val="0"/>
              </a:spcBef>
              <a:spcAft>
                <a:spcPct val="0"/>
              </a:spcAft>
            </a:pPr>
            <a:r>
              <a:rPr lang="nb-NO" dirty="0">
                <a:cs typeface="Calibri"/>
              </a:rPr>
              <a:t>Det er fire timer med informasjon om foreldre og barn i Norge, du vil lære hvordan vi ser på barn og familieliv her, hvilke offentlige tjenester vi har og hvordan disse er organisert. Kursets tilbys for at foreldrene blir tryggere i foreldrerollen her i landet og vet hva de kan forvente av skolesystemet og andre tjenester som hjelper og støtter barn og foreldre.  I kurset vil du få tips om nettsider med mer info, og brosjyrer og informasjon som kan være greit å spare på til senere når du kan få bruk for det. </a:t>
            </a:r>
          </a:p>
          <a:p>
            <a:pPr>
              <a:spcBef>
                <a:spcPct val="0"/>
              </a:spcBef>
              <a:spcAft>
                <a:spcPct val="0"/>
              </a:spcAft>
            </a:pPr>
            <a:endParaRPr lang="nb-NO" dirty="0">
              <a:ea typeface="Calibri"/>
              <a:cs typeface="Calibri"/>
            </a:endParaRPr>
          </a:p>
          <a:p>
            <a:pPr marL="0" marR="0" lvl="0" indent="0" algn="l" defTabSz="914400" rtl="0" eaLnBrk="1" fontAlgn="auto" latinLnBrk="0" hangingPunct="1">
              <a:lnSpc>
                <a:spcPct val="100000"/>
              </a:lnSpc>
              <a:spcBef>
                <a:spcPct val="0"/>
              </a:spcBef>
              <a:spcAft>
                <a:spcPct val="0"/>
              </a:spcAft>
              <a:buClrTx/>
              <a:buSzTx/>
              <a:buFontTx/>
              <a:buNone/>
              <a:tabLst/>
              <a:defRPr/>
            </a:pPr>
            <a:r>
              <a:rPr lang="nb-NO" dirty="0">
                <a:solidFill>
                  <a:srgbClr val="3F3F3F"/>
                </a:solidFill>
                <a:effectLst/>
                <a:latin typeface="Helvetica" pitchFamily="2" charset="0"/>
              </a:rPr>
              <a:t>Nå har dere akkurat ankommet Norge. Vi vet at slike endringer er belastende for alle voksne. En måte å bli trygge voksne på er å lære litt om lover og regler her i Norge. Målet vårt er at denne kunnskapen skal gjøre dere tryggere for barna dere. Vi tenker at tryggere voksne også gir tryggere barn.</a:t>
            </a:r>
          </a:p>
          <a:p>
            <a:pPr>
              <a:spcBef>
                <a:spcPct val="0"/>
              </a:spcBef>
              <a:spcAft>
                <a:spcPct val="0"/>
              </a:spcAft>
            </a:pPr>
            <a:endParaRPr lang="nb-NO" dirty="0">
              <a:ea typeface="Calibri"/>
              <a:cs typeface="Calibri"/>
            </a:endParaRPr>
          </a:p>
          <a:p>
            <a:endParaRPr lang="nb-NO" dirty="0"/>
          </a:p>
          <a:p>
            <a:r>
              <a:rPr lang="nb-NO" dirty="0"/>
              <a:t>1. </a:t>
            </a:r>
            <a:r>
              <a:rPr lang="en-US" dirty="0">
                <a:ea typeface="Calibri"/>
                <a:cs typeface="Calibri"/>
              </a:rPr>
              <a:t>Alle I </a:t>
            </a:r>
            <a:r>
              <a:rPr lang="en-US" dirty="0" err="1">
                <a:ea typeface="Calibri"/>
                <a:cs typeface="Calibri"/>
              </a:rPr>
              <a:t>dette</a:t>
            </a:r>
            <a:r>
              <a:rPr lang="en-US" dirty="0">
                <a:ea typeface="Calibri"/>
                <a:cs typeface="Calibri"/>
              </a:rPr>
              <a:t> </a:t>
            </a:r>
            <a:r>
              <a:rPr lang="en-US" dirty="0" err="1">
                <a:ea typeface="Calibri"/>
                <a:cs typeface="Calibri"/>
              </a:rPr>
              <a:t>rommet</a:t>
            </a:r>
            <a:r>
              <a:rPr lang="en-US" dirty="0">
                <a:ea typeface="Calibri"/>
                <a:cs typeface="Calibri"/>
              </a:rPr>
              <a:t> </a:t>
            </a:r>
            <a:r>
              <a:rPr lang="en-US" dirty="0" err="1">
                <a:ea typeface="Calibri"/>
                <a:cs typeface="Calibri"/>
              </a:rPr>
              <a:t>har</a:t>
            </a:r>
            <a:r>
              <a:rPr lang="en-US" dirty="0">
                <a:ea typeface="Calibri"/>
                <a:cs typeface="Calibri"/>
              </a:rPr>
              <a:t> med seg sin </a:t>
            </a:r>
            <a:r>
              <a:rPr lang="en-US" dirty="0" err="1">
                <a:ea typeface="Calibri"/>
                <a:cs typeface="Calibri"/>
              </a:rPr>
              <a:t>historie</a:t>
            </a:r>
            <a:r>
              <a:rPr lang="en-US" dirty="0">
                <a:ea typeface="Calibri"/>
                <a:cs typeface="Calibri"/>
              </a:rPr>
              <a:t>, </a:t>
            </a:r>
            <a:r>
              <a:rPr lang="en-US" dirty="0" err="1">
                <a:ea typeface="Calibri"/>
                <a:cs typeface="Calibri"/>
              </a:rPr>
              <a:t>og</a:t>
            </a:r>
            <a:r>
              <a:rPr lang="en-US" dirty="0">
                <a:ea typeface="Calibri"/>
                <a:cs typeface="Calibri"/>
              </a:rPr>
              <a:t> sine </a:t>
            </a:r>
            <a:r>
              <a:rPr lang="en-US" dirty="0" err="1">
                <a:ea typeface="Calibri"/>
                <a:cs typeface="Calibri"/>
              </a:rPr>
              <a:t>vaner</a:t>
            </a:r>
            <a:r>
              <a:rPr lang="en-US" dirty="0">
                <a:ea typeface="Calibri"/>
                <a:cs typeface="Calibri"/>
              </a:rPr>
              <a:t> om </a:t>
            </a:r>
            <a:r>
              <a:rPr lang="en-US" dirty="0" err="1">
                <a:ea typeface="Calibri"/>
                <a:cs typeface="Calibri"/>
              </a:rPr>
              <a:t>hvordan</a:t>
            </a:r>
            <a:r>
              <a:rPr lang="en-US" dirty="0">
                <a:ea typeface="Calibri"/>
                <a:cs typeface="Calibri"/>
              </a:rPr>
              <a:t> det er å </a:t>
            </a:r>
            <a:r>
              <a:rPr lang="en-US" dirty="0" err="1">
                <a:ea typeface="Calibri"/>
                <a:cs typeface="Calibri"/>
              </a:rPr>
              <a:t>være</a:t>
            </a:r>
            <a:r>
              <a:rPr lang="en-US" dirty="0">
                <a:ea typeface="Calibri"/>
                <a:cs typeface="Calibri"/>
              </a:rPr>
              <a:t> </a:t>
            </a:r>
            <a:r>
              <a:rPr lang="en-US" dirty="0" err="1">
                <a:ea typeface="Calibri"/>
                <a:cs typeface="Calibri"/>
              </a:rPr>
              <a:t>foreldre</a:t>
            </a:r>
            <a:r>
              <a:rPr lang="en-US" dirty="0">
                <a:ea typeface="Calibri"/>
                <a:cs typeface="Calibri"/>
              </a:rPr>
              <a:t>. Og </a:t>
            </a:r>
            <a:r>
              <a:rPr lang="en-US" dirty="0" err="1">
                <a:ea typeface="Calibri"/>
                <a:cs typeface="Calibri"/>
              </a:rPr>
              <a:t>dette</a:t>
            </a:r>
            <a:r>
              <a:rPr lang="en-US" dirty="0">
                <a:ea typeface="Calibri"/>
                <a:cs typeface="Calibri"/>
              </a:rPr>
              <a:t> </a:t>
            </a:r>
            <a:r>
              <a:rPr lang="en-US" dirty="0" err="1">
                <a:ea typeface="Calibri"/>
                <a:cs typeface="Calibri"/>
              </a:rPr>
              <a:t>kurset</a:t>
            </a:r>
            <a:r>
              <a:rPr lang="en-US" dirty="0">
                <a:ea typeface="Calibri"/>
                <a:cs typeface="Calibri"/>
              </a:rPr>
              <a:t> er for å </a:t>
            </a:r>
            <a:r>
              <a:rPr lang="en-US" dirty="0" err="1">
                <a:ea typeface="Calibri"/>
                <a:cs typeface="Calibri"/>
              </a:rPr>
              <a:t>gjøre</a:t>
            </a:r>
            <a:r>
              <a:rPr lang="en-US" dirty="0">
                <a:ea typeface="Calibri"/>
                <a:cs typeface="Calibri"/>
              </a:rPr>
              <a:t> det </a:t>
            </a:r>
            <a:r>
              <a:rPr lang="en-US" dirty="0" err="1">
                <a:ea typeface="Calibri"/>
                <a:cs typeface="Calibri"/>
              </a:rPr>
              <a:t>lettere</a:t>
            </a:r>
            <a:r>
              <a:rPr lang="en-US" dirty="0">
                <a:ea typeface="Calibri"/>
                <a:cs typeface="Calibri"/>
              </a:rPr>
              <a:t> å </a:t>
            </a:r>
            <a:r>
              <a:rPr lang="en-US" dirty="0" err="1">
                <a:ea typeface="Calibri"/>
                <a:cs typeface="Calibri"/>
              </a:rPr>
              <a:t>være</a:t>
            </a:r>
            <a:r>
              <a:rPr lang="en-US" dirty="0">
                <a:ea typeface="Calibri"/>
                <a:cs typeface="Calibri"/>
              </a:rPr>
              <a:t> </a:t>
            </a:r>
            <a:r>
              <a:rPr lang="en-US" dirty="0" err="1">
                <a:ea typeface="Calibri"/>
                <a:cs typeface="Calibri"/>
              </a:rPr>
              <a:t>foreldre</a:t>
            </a:r>
            <a:r>
              <a:rPr lang="en-US" dirty="0">
                <a:ea typeface="Calibri"/>
                <a:cs typeface="Calibri"/>
              </a:rPr>
              <a:t> I Norge (</a:t>
            </a:r>
            <a:r>
              <a:rPr lang="en-US" dirty="0" err="1">
                <a:ea typeface="Calibri"/>
                <a:cs typeface="Calibri"/>
              </a:rPr>
              <a:t>få</a:t>
            </a:r>
            <a:r>
              <a:rPr lang="en-US" dirty="0">
                <a:ea typeface="Calibri"/>
                <a:cs typeface="Calibri"/>
              </a:rPr>
              <a:t> </a:t>
            </a:r>
            <a:r>
              <a:rPr lang="en-US" dirty="0" err="1">
                <a:ea typeface="Calibri"/>
                <a:cs typeface="Calibri"/>
              </a:rPr>
              <a:t>tydelig</a:t>
            </a:r>
            <a:r>
              <a:rPr lang="en-US" dirty="0">
                <a:ea typeface="Calibri"/>
                <a:cs typeface="Calibri"/>
              </a:rPr>
              <a:t> </a:t>
            </a:r>
            <a:r>
              <a:rPr lang="en-US" dirty="0" err="1">
                <a:ea typeface="Calibri"/>
                <a:cs typeface="Calibri"/>
              </a:rPr>
              <a:t>frem</a:t>
            </a:r>
            <a:r>
              <a:rPr lang="en-US" dirty="0">
                <a:ea typeface="Calibri"/>
                <a:cs typeface="Calibri"/>
              </a:rPr>
              <a:t> at det IKKE er </a:t>
            </a:r>
            <a:r>
              <a:rPr lang="en-US" dirty="0" err="1">
                <a:ea typeface="Calibri"/>
                <a:cs typeface="Calibri"/>
              </a:rPr>
              <a:t>fordi</a:t>
            </a:r>
            <a:r>
              <a:rPr lang="en-US" dirty="0">
                <a:ea typeface="Calibri"/>
                <a:cs typeface="Calibri"/>
              </a:rPr>
              <a:t> man </a:t>
            </a:r>
            <a:r>
              <a:rPr lang="en-US" dirty="0" err="1">
                <a:ea typeface="Calibri"/>
                <a:cs typeface="Calibri"/>
              </a:rPr>
              <a:t>betviler</a:t>
            </a:r>
            <a:r>
              <a:rPr lang="en-US" dirty="0">
                <a:ea typeface="Calibri"/>
                <a:cs typeface="Calibri"/>
              </a:rPr>
              <a:t> </a:t>
            </a:r>
            <a:r>
              <a:rPr lang="en-US" dirty="0" err="1">
                <a:ea typeface="Calibri"/>
                <a:cs typeface="Calibri"/>
              </a:rPr>
              <a:t>evnen</a:t>
            </a:r>
            <a:r>
              <a:rPr lang="en-US" dirty="0">
                <a:ea typeface="Calibri"/>
                <a:cs typeface="Calibri"/>
              </a:rPr>
              <a:t> </a:t>
            </a:r>
            <a:r>
              <a:rPr lang="en-US" dirty="0" err="1">
                <a:ea typeface="Calibri"/>
                <a:cs typeface="Calibri"/>
              </a:rPr>
              <a:t>til</a:t>
            </a:r>
            <a:r>
              <a:rPr lang="en-US" dirty="0">
                <a:ea typeface="Calibri"/>
                <a:cs typeface="Calibri"/>
              </a:rPr>
              <a:t> </a:t>
            </a:r>
            <a:r>
              <a:rPr lang="en-US" dirty="0" err="1">
                <a:ea typeface="Calibri"/>
                <a:cs typeface="Calibri"/>
              </a:rPr>
              <a:t>å</a:t>
            </a:r>
            <a:r>
              <a:rPr lang="en-US" dirty="0">
                <a:ea typeface="Calibri"/>
                <a:cs typeface="Calibri"/>
              </a:rPr>
              <a:t> </a:t>
            </a:r>
            <a:r>
              <a:rPr lang="en-US" dirty="0" err="1">
                <a:ea typeface="Calibri"/>
                <a:cs typeface="Calibri"/>
              </a:rPr>
              <a:t>være</a:t>
            </a:r>
            <a:r>
              <a:rPr lang="en-US" dirty="0">
                <a:ea typeface="Calibri"/>
                <a:cs typeface="Calibri"/>
              </a:rPr>
              <a:t> </a:t>
            </a:r>
            <a:r>
              <a:rPr lang="en-US" dirty="0" err="1">
                <a:ea typeface="Calibri"/>
                <a:cs typeface="Calibri"/>
              </a:rPr>
              <a:t>foreldre</a:t>
            </a:r>
            <a:r>
              <a:rPr lang="en-US" dirty="0">
                <a:ea typeface="Calibri"/>
                <a:cs typeface="Calibri"/>
              </a:rPr>
              <a:t> </a:t>
            </a:r>
            <a:r>
              <a:rPr lang="en-US" dirty="0" err="1">
                <a:ea typeface="Calibri"/>
                <a:cs typeface="Calibri"/>
              </a:rPr>
              <a:t>eller</a:t>
            </a:r>
            <a:r>
              <a:rPr lang="en-US" dirty="0">
                <a:ea typeface="Calibri"/>
                <a:cs typeface="Calibri"/>
              </a:rPr>
              <a:t> at man </a:t>
            </a:r>
            <a:r>
              <a:rPr lang="en-US" dirty="0" err="1">
                <a:ea typeface="Calibri"/>
                <a:cs typeface="Calibri"/>
              </a:rPr>
              <a:t>nå</a:t>
            </a:r>
            <a:r>
              <a:rPr lang="en-US" dirty="0">
                <a:ea typeface="Calibri"/>
                <a:cs typeface="Calibri"/>
              </a:rPr>
              <a:t> </a:t>
            </a:r>
            <a:r>
              <a:rPr lang="en-US" dirty="0" err="1">
                <a:ea typeface="Calibri"/>
                <a:cs typeface="Calibri"/>
              </a:rPr>
              <a:t>må</a:t>
            </a:r>
            <a:r>
              <a:rPr lang="en-US" dirty="0">
                <a:ea typeface="Calibri"/>
                <a:cs typeface="Calibri"/>
              </a:rPr>
              <a:t> </a:t>
            </a:r>
            <a:r>
              <a:rPr lang="en-US" dirty="0" err="1">
                <a:ea typeface="Calibri"/>
                <a:cs typeface="Calibri"/>
              </a:rPr>
              <a:t>lære</a:t>
            </a:r>
            <a:r>
              <a:rPr lang="en-US" dirty="0">
                <a:ea typeface="Calibri"/>
                <a:cs typeface="Calibri"/>
              </a:rPr>
              <a:t> seg </a:t>
            </a:r>
            <a:r>
              <a:rPr lang="en-US" dirty="0" err="1">
                <a:ea typeface="Calibri"/>
                <a:cs typeface="Calibri"/>
              </a:rPr>
              <a:t>å</a:t>
            </a:r>
            <a:r>
              <a:rPr lang="en-US" dirty="0">
                <a:ea typeface="Calibri"/>
                <a:cs typeface="Calibri"/>
              </a:rPr>
              <a:t> </a:t>
            </a:r>
            <a:r>
              <a:rPr lang="en-US" dirty="0" err="1">
                <a:ea typeface="Calibri"/>
                <a:cs typeface="Calibri"/>
              </a:rPr>
              <a:t>være</a:t>
            </a:r>
            <a:r>
              <a:rPr lang="en-US" dirty="0">
                <a:ea typeface="Calibri"/>
                <a:cs typeface="Calibri"/>
              </a:rPr>
              <a:t> </a:t>
            </a:r>
            <a:r>
              <a:rPr lang="en-US" dirty="0" err="1">
                <a:ea typeface="Calibri"/>
                <a:cs typeface="Calibri"/>
              </a:rPr>
              <a:t>foreldre</a:t>
            </a:r>
            <a:r>
              <a:rPr lang="en-US" dirty="0">
                <a:ea typeface="Calibri"/>
                <a:cs typeface="Calibri"/>
              </a:rPr>
              <a:t> </a:t>
            </a:r>
            <a:r>
              <a:rPr lang="en-US" dirty="0" err="1">
                <a:ea typeface="Calibri"/>
                <a:cs typeface="Calibri"/>
              </a:rPr>
              <a:t>på</a:t>
            </a:r>
            <a:r>
              <a:rPr lang="en-US" dirty="0">
                <a:ea typeface="Calibri"/>
                <a:cs typeface="Calibri"/>
              </a:rPr>
              <a:t> </a:t>
            </a:r>
            <a:r>
              <a:rPr lang="en-US" dirty="0" err="1">
                <a:ea typeface="Calibri"/>
                <a:cs typeface="Calibri"/>
              </a:rPr>
              <a:t>en</a:t>
            </a:r>
            <a:r>
              <a:rPr lang="en-US" dirty="0">
                <a:ea typeface="Calibri"/>
                <a:cs typeface="Calibri"/>
              </a:rPr>
              <a:t> god mate). For </a:t>
            </a:r>
            <a:r>
              <a:rPr lang="en-US" dirty="0" err="1">
                <a:ea typeface="Calibri"/>
                <a:cs typeface="Calibri"/>
              </a:rPr>
              <a:t>oss</a:t>
            </a:r>
            <a:r>
              <a:rPr lang="en-US" dirty="0">
                <a:ea typeface="Calibri"/>
                <a:cs typeface="Calibri"/>
              </a:rPr>
              <a:t> er det </a:t>
            </a:r>
            <a:r>
              <a:rPr lang="en-US" dirty="0" err="1">
                <a:ea typeface="Calibri"/>
                <a:cs typeface="Calibri"/>
              </a:rPr>
              <a:t>viktig</a:t>
            </a:r>
            <a:r>
              <a:rPr lang="en-US" dirty="0">
                <a:ea typeface="Calibri"/>
                <a:cs typeface="Calibri"/>
              </a:rPr>
              <a:t> at vi I </a:t>
            </a:r>
            <a:r>
              <a:rPr lang="en-US" dirty="0" err="1">
                <a:ea typeface="Calibri"/>
                <a:cs typeface="Calibri"/>
              </a:rPr>
              <a:t>dette</a:t>
            </a:r>
            <a:r>
              <a:rPr lang="en-US" dirty="0">
                <a:ea typeface="Calibri"/>
                <a:cs typeface="Calibri"/>
              </a:rPr>
              <a:t> </a:t>
            </a:r>
            <a:r>
              <a:rPr lang="en-US" dirty="0" err="1">
                <a:ea typeface="Calibri"/>
                <a:cs typeface="Calibri"/>
              </a:rPr>
              <a:t>kurset</a:t>
            </a:r>
            <a:r>
              <a:rPr lang="en-US" dirty="0">
                <a:ea typeface="Calibri"/>
                <a:cs typeface="Calibri"/>
              </a:rPr>
              <a:t> lager </a:t>
            </a:r>
            <a:r>
              <a:rPr lang="en-US" dirty="0" err="1">
                <a:ea typeface="Calibri"/>
                <a:cs typeface="Calibri"/>
              </a:rPr>
              <a:t>en</a:t>
            </a:r>
            <a:r>
              <a:rPr lang="en-US" dirty="0">
                <a:ea typeface="Calibri"/>
                <a:cs typeface="Calibri"/>
              </a:rPr>
              <a:t> </a:t>
            </a:r>
            <a:r>
              <a:rPr lang="en-US" dirty="0" err="1">
                <a:ea typeface="Calibri"/>
                <a:cs typeface="Calibri"/>
              </a:rPr>
              <a:t>så</a:t>
            </a:r>
            <a:r>
              <a:rPr lang="en-US" dirty="0">
                <a:ea typeface="Calibri"/>
                <a:cs typeface="Calibri"/>
              </a:rPr>
              <a:t> </a:t>
            </a:r>
            <a:r>
              <a:rPr lang="en-US" dirty="0" err="1">
                <a:ea typeface="Calibri"/>
                <a:cs typeface="Calibri"/>
              </a:rPr>
              <a:t>trygg</a:t>
            </a:r>
            <a:r>
              <a:rPr lang="en-US" dirty="0">
                <a:ea typeface="Calibri"/>
                <a:cs typeface="Calibri"/>
              </a:rPr>
              <a:t> </a:t>
            </a:r>
            <a:r>
              <a:rPr lang="en-US" dirty="0" err="1">
                <a:ea typeface="Calibri"/>
                <a:cs typeface="Calibri"/>
              </a:rPr>
              <a:t>atmosfære</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mulig</a:t>
            </a:r>
            <a:r>
              <a:rPr lang="en-US" dirty="0">
                <a:ea typeface="Calibri"/>
                <a:cs typeface="Calibri"/>
              </a:rPr>
              <a:t>, </a:t>
            </a:r>
            <a:r>
              <a:rPr lang="en-US" dirty="0" err="1">
                <a:ea typeface="Calibri"/>
                <a:cs typeface="Calibri"/>
              </a:rPr>
              <a:t>og</a:t>
            </a:r>
            <a:r>
              <a:rPr lang="en-US" dirty="0">
                <a:ea typeface="Calibri"/>
                <a:cs typeface="Calibri"/>
              </a:rPr>
              <a:t> at </a:t>
            </a:r>
            <a:r>
              <a:rPr lang="en-US" dirty="0" err="1">
                <a:ea typeface="Calibri"/>
                <a:cs typeface="Calibri"/>
              </a:rPr>
              <a:t>dere</a:t>
            </a:r>
            <a:r>
              <a:rPr lang="en-US" dirty="0">
                <a:ea typeface="Calibri"/>
                <a:cs typeface="Calibri"/>
              </a:rPr>
              <a:t> vet at </a:t>
            </a:r>
            <a:r>
              <a:rPr lang="en-US" dirty="0" err="1">
                <a:ea typeface="Calibri"/>
                <a:cs typeface="Calibri"/>
              </a:rPr>
              <a:t>dette</a:t>
            </a:r>
            <a:r>
              <a:rPr lang="en-US" dirty="0">
                <a:ea typeface="Calibri"/>
                <a:cs typeface="Calibri"/>
              </a:rPr>
              <a:t> </a:t>
            </a:r>
            <a:r>
              <a:rPr lang="en-US" dirty="0" err="1">
                <a:ea typeface="Calibri"/>
                <a:cs typeface="Calibri"/>
              </a:rPr>
              <a:t>ikke</a:t>
            </a:r>
            <a:r>
              <a:rPr lang="en-US" dirty="0">
                <a:ea typeface="Calibri"/>
                <a:cs typeface="Calibri"/>
              </a:rPr>
              <a:t> er et </a:t>
            </a:r>
            <a:r>
              <a:rPr lang="en-US" dirty="0" err="1">
                <a:ea typeface="Calibri"/>
                <a:cs typeface="Calibri"/>
              </a:rPr>
              <a:t>sted</a:t>
            </a:r>
            <a:r>
              <a:rPr lang="en-US" dirty="0">
                <a:ea typeface="Calibri"/>
                <a:cs typeface="Calibri"/>
              </a:rPr>
              <a:t> </a:t>
            </a:r>
            <a:r>
              <a:rPr lang="en-US" dirty="0" err="1">
                <a:ea typeface="Calibri"/>
                <a:cs typeface="Calibri"/>
              </a:rPr>
              <a:t>hvor</a:t>
            </a:r>
            <a:r>
              <a:rPr lang="en-US" dirty="0">
                <a:ea typeface="Calibri"/>
                <a:cs typeface="Calibri"/>
              </a:rPr>
              <a:t> du </a:t>
            </a:r>
            <a:r>
              <a:rPr lang="en-US" dirty="0" err="1">
                <a:ea typeface="Calibri"/>
                <a:cs typeface="Calibri"/>
              </a:rPr>
              <a:t>kan</a:t>
            </a:r>
            <a:r>
              <a:rPr lang="en-US" dirty="0">
                <a:ea typeface="Calibri"/>
                <a:cs typeface="Calibri"/>
              </a:rPr>
              <a:t> </a:t>
            </a:r>
            <a:r>
              <a:rPr lang="en-US" dirty="0" err="1">
                <a:ea typeface="Calibri"/>
                <a:cs typeface="Calibri"/>
              </a:rPr>
              <a:t>si</a:t>
            </a:r>
            <a:r>
              <a:rPr lang="en-US" dirty="0">
                <a:ea typeface="Calibri"/>
                <a:cs typeface="Calibri"/>
              </a:rPr>
              <a:t> </a:t>
            </a:r>
            <a:r>
              <a:rPr lang="en-US" dirty="0" err="1">
                <a:ea typeface="Calibri"/>
                <a:cs typeface="Calibri"/>
              </a:rPr>
              <a:t>noe</a:t>
            </a:r>
            <a:r>
              <a:rPr lang="en-US" dirty="0">
                <a:ea typeface="Calibri"/>
                <a:cs typeface="Calibri"/>
              </a:rPr>
              <a:t> ”</a:t>
            </a:r>
            <a:r>
              <a:rPr lang="en-US" dirty="0" err="1">
                <a:ea typeface="Calibri"/>
                <a:cs typeface="Calibri"/>
              </a:rPr>
              <a:t>galt</a:t>
            </a:r>
            <a:r>
              <a:rPr lang="en-US" dirty="0">
                <a:ea typeface="Calibri"/>
                <a:cs typeface="Calibri"/>
              </a:rPr>
              <a:t>” </a:t>
            </a:r>
            <a:r>
              <a:rPr lang="en-US" dirty="0" err="1">
                <a:ea typeface="Calibri"/>
                <a:cs typeface="Calibri"/>
              </a:rPr>
              <a:t>eller</a:t>
            </a:r>
            <a:r>
              <a:rPr lang="en-US" dirty="0">
                <a:ea typeface="Calibri"/>
                <a:cs typeface="Calibri"/>
              </a:rPr>
              <a:t> </a:t>
            </a:r>
            <a:r>
              <a:rPr lang="en-US" dirty="0" err="1">
                <a:ea typeface="Calibri"/>
                <a:cs typeface="Calibri"/>
              </a:rPr>
              <a:t>blir</a:t>
            </a:r>
            <a:r>
              <a:rPr lang="en-US" dirty="0">
                <a:ea typeface="Calibri"/>
                <a:cs typeface="Calibri"/>
              </a:rPr>
              <a:t> </a:t>
            </a:r>
            <a:r>
              <a:rPr lang="en-US" dirty="0" err="1">
                <a:ea typeface="Calibri"/>
                <a:cs typeface="Calibri"/>
              </a:rPr>
              <a:t>vurdert</a:t>
            </a:r>
            <a:r>
              <a:rPr lang="en-US" dirty="0">
                <a:ea typeface="Calibri"/>
                <a:cs typeface="Calibri"/>
              </a:rPr>
              <a:t>. </a:t>
            </a:r>
          </a:p>
          <a:p>
            <a:r>
              <a:rPr lang="nb-NO" dirty="0"/>
              <a:t>2. Ett viktig mål med dette kurset er å bli kjent med lover og rettigheter dere må kunne som foreldre i Norge. </a:t>
            </a:r>
          </a:p>
          <a:p>
            <a:r>
              <a:rPr lang="nb-NO" dirty="0"/>
              <a:t>3. Det dere har til felles bortsett fra å være foreldre er at dere har vært nødt til å flykte der dere kommer fra sammen med familien deres. Det er forståelig at det har vært vanskelig, og at det kan være vanskelig å vite hvordan en skal støtte og trygge barn som har vært igjennom mye vondt, og som må tilpasse seg, mens man selv står i mange vansker. Det vi ønsker her er å gi forståelse og noen gode råd for å støtte barn som har det vanskelig, enten på grunn av noe de har opplevd, eller fordi det er vanskelig å finne seg til rette i et nytt land, </a:t>
            </a:r>
            <a:r>
              <a:rPr lang="nb-NO" dirty="0" err="1"/>
              <a:t>evt</a:t>
            </a:r>
            <a:r>
              <a:rPr lang="nb-NO" dirty="0"/>
              <a:t> begge deler, osv.</a:t>
            </a:r>
          </a:p>
          <a:p>
            <a:r>
              <a:rPr lang="nb-NO" dirty="0"/>
              <a:t>4. Ikke minst ønsker vi at dere skal få tilgjengelig informasjon om hvor en kan søke hjelp om det er noe man ønsker hjelp til. </a:t>
            </a:r>
          </a:p>
          <a:p>
            <a:pPr marL="0" indent="0">
              <a:buFont typeface="Calibri"/>
              <a:buNone/>
            </a:pPr>
            <a:endParaRPr lang="en-US" dirty="0">
              <a:ea typeface="Calibri"/>
              <a:cs typeface="Calibri"/>
            </a:endParaRPr>
          </a:p>
        </p:txBody>
      </p:sp>
      <p:sp>
        <p:nvSpPr>
          <p:cNvPr id="4" name="Plassholder for lysbildenummer 3"/>
          <p:cNvSpPr>
            <a:spLocks noGrp="1"/>
          </p:cNvSpPr>
          <p:nvPr>
            <p:ph type="sldNum" sz="quarter" idx="5"/>
          </p:nvPr>
        </p:nvSpPr>
        <p:spPr/>
        <p:txBody>
          <a:bodyPr/>
          <a:lstStyle/>
          <a:p>
            <a:fld id="{05D2682E-EA7B-48D2-AF70-A6FD6035BDEF}" type="slidenum">
              <a:rPr lang="nb-NO" smtClean="0"/>
              <a:t>4</a:t>
            </a:fld>
            <a:endParaRPr lang="nb-NO"/>
          </a:p>
        </p:txBody>
      </p:sp>
    </p:spTree>
    <p:extLst>
      <p:ext uri="{BB962C8B-B14F-4D97-AF65-F5344CB8AC3E}">
        <p14:creationId xmlns:p14="http://schemas.microsoft.com/office/powerpoint/2010/main" val="4113055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lang="nb-NO" dirty="0"/>
              <a:t>Barn har gode rettigheter i Norge og med det følger noen goder for deg som er forelder og noen plikter. Dette skal vi snakke om i dag. </a:t>
            </a:r>
            <a:endParaRPr lang="en-US" dirty="0"/>
          </a:p>
          <a:p>
            <a:pPr>
              <a:spcBef>
                <a:spcPct val="0"/>
              </a:spcBef>
              <a:spcAft>
                <a:spcPct val="0"/>
              </a:spcAft>
            </a:pPr>
            <a:endParaRPr lang="nb-NO" dirty="0"/>
          </a:p>
          <a:p>
            <a:pPr>
              <a:spcBef>
                <a:spcPct val="0"/>
              </a:spcBef>
              <a:spcAft>
                <a:spcPct val="0"/>
              </a:spcAft>
            </a:pPr>
            <a:r>
              <a:rPr lang="nb-NO" dirty="0"/>
              <a:t>De to første kursdagene vektlegger informasjon om hvordan det er å være foreldre i Norge (de to siste har mer tid til refleksjon og egne erfaringer). Vi kommer til å bruke en del tid på å bli kjent med lover og regler. I dag skal vi se nærmere på familieliv i Norge, og hvordan menneskerettighetene og barnekonvensjonen spiller inn i det norske samfunnet. </a:t>
            </a:r>
          </a:p>
          <a:p>
            <a:pPr>
              <a:spcBef>
                <a:spcPct val="0"/>
              </a:spcBef>
              <a:spcAft>
                <a:spcPct val="0"/>
              </a:spcAft>
            </a:pPr>
            <a:r>
              <a:rPr lang="nb-NO" dirty="0"/>
              <a:t>Vi skal også se litt kort på ulike tjenester som kan være til hjelp før vi avslutter dagen med en hjemmeoppgave.</a:t>
            </a:r>
          </a:p>
        </p:txBody>
      </p:sp>
      <p:sp>
        <p:nvSpPr>
          <p:cNvPr id="4" name="Plassholder for lysbildenummer 3"/>
          <p:cNvSpPr>
            <a:spLocks noGrp="1"/>
          </p:cNvSpPr>
          <p:nvPr>
            <p:ph type="sldNum" sz="quarter" idx="5"/>
          </p:nvPr>
        </p:nvSpPr>
        <p:spPr/>
        <p:txBody>
          <a:bodyPr/>
          <a:lstStyle/>
          <a:p>
            <a:fld id="{05D2682E-EA7B-48D2-AF70-A6FD6035BDEF}" type="slidenum">
              <a:rPr lang="nb-NO" smtClean="0"/>
              <a:t>5</a:t>
            </a:fld>
            <a:endParaRPr lang="nb-NO"/>
          </a:p>
        </p:txBody>
      </p:sp>
    </p:spTree>
    <p:extLst>
      <p:ext uri="{BB962C8B-B14F-4D97-AF65-F5344CB8AC3E}">
        <p14:creationId xmlns:p14="http://schemas.microsoft.com/office/powerpoint/2010/main" val="485325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Instruksjon til kursleder: Denne oppgaven er for å trygge rommet litt, at deltagerne blir litt mer kjent med hverandre og dere. Ideelt sett bør man sette av litt tid til dette, men har dere bare en time eller lignende til rådighet er det forståelig at dere ikke bruker lang tid på dette, da det er en del annet materiale dere skal igjennom i dag. Den korte bli kjent øvelsen som er på sliden her bør ikke ta for mye tid, har du mange deltagere kan du droppe den helt. Alternativt kan du legge inn en annen øvelse som du kjenner fra før, eller alternativ øvelse som ligger vedlagt kalt «</a:t>
            </a:r>
            <a:r>
              <a:rPr lang="nb-NO" dirty="0" err="1"/>
              <a:t>minneboksen</a:t>
            </a:r>
            <a:r>
              <a:rPr lang="nb-NO" dirty="0"/>
              <a:t>» (som tar mer tid). </a:t>
            </a:r>
          </a:p>
          <a:p>
            <a:r>
              <a:rPr lang="nb-NO" dirty="0"/>
              <a:t>Det er viktig at deltagerne ikke kjenner seg presset til å dele for mye, for tidlig, eller at det føler at dette er noe de må prestere eller blir vurdert på. </a:t>
            </a:r>
          </a:p>
          <a:p>
            <a:r>
              <a:rPr lang="nb-NO" dirty="0"/>
              <a:t> </a:t>
            </a:r>
          </a:p>
        </p:txBody>
      </p:sp>
      <p:sp>
        <p:nvSpPr>
          <p:cNvPr id="4" name="Plassholder for lysbildenummer 3"/>
          <p:cNvSpPr>
            <a:spLocks noGrp="1"/>
          </p:cNvSpPr>
          <p:nvPr>
            <p:ph type="sldNum" sz="quarter" idx="5"/>
          </p:nvPr>
        </p:nvSpPr>
        <p:spPr/>
        <p:txBody>
          <a:bodyPr/>
          <a:lstStyle/>
          <a:p>
            <a:fld id="{05D2682E-EA7B-48D2-AF70-A6FD6035BDEF}" type="slidenum">
              <a:rPr lang="nb-NO" smtClean="0"/>
              <a:t>6</a:t>
            </a:fld>
            <a:endParaRPr lang="nb-NO"/>
          </a:p>
        </p:txBody>
      </p:sp>
    </p:spTree>
    <p:extLst>
      <p:ext uri="{BB962C8B-B14F-4D97-AF65-F5344CB8AC3E}">
        <p14:creationId xmlns:p14="http://schemas.microsoft.com/office/powerpoint/2010/main" val="3110861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r>
              <a:rPr lang="nb-NO" dirty="0"/>
              <a:t>Alternativ øvelse </a:t>
            </a:r>
          </a:p>
          <a:p>
            <a:r>
              <a:rPr lang="nb-NO" b="1" dirty="0">
                <a:effectLst/>
              </a:rPr>
              <a:t>Øvelse: "</a:t>
            </a:r>
            <a:r>
              <a:rPr lang="nb-NO" b="1" dirty="0" err="1">
                <a:effectLst/>
              </a:rPr>
              <a:t>Minneboksen</a:t>
            </a:r>
            <a:r>
              <a:rPr lang="nb-NO" b="1" dirty="0">
                <a:effectLst/>
              </a:rPr>
              <a:t>"</a:t>
            </a:r>
          </a:p>
          <a:p>
            <a:r>
              <a:rPr lang="nb-NO" b="1" dirty="0">
                <a:effectLst/>
              </a:rPr>
              <a:t>Formål:</a:t>
            </a:r>
            <a:r>
              <a:rPr lang="nb-NO" dirty="0">
                <a:effectLst/>
              </a:rPr>
              <a:t> Fremme forståelse og fellesskap blant deltakerne uten å kreve deling av for personlig eller sensitiv informasjon.</a:t>
            </a:r>
          </a:p>
          <a:p>
            <a:r>
              <a:rPr lang="nb-NO" b="1" dirty="0">
                <a:effectLst/>
              </a:rPr>
              <a:t>Materialer:</a:t>
            </a:r>
            <a:endParaRPr lang="nb-NO" dirty="0">
              <a:effectLst/>
            </a:endParaRPr>
          </a:p>
          <a:p>
            <a:pPr>
              <a:buFont typeface="Arial" panose="020B0604020202020204" pitchFamily="34" charset="0"/>
              <a:buChar char="•"/>
            </a:pPr>
            <a:r>
              <a:rPr lang="nb-NO" dirty="0">
                <a:effectLst/>
              </a:rPr>
              <a:t>En boks eller en beholder</a:t>
            </a:r>
          </a:p>
          <a:p>
            <a:pPr>
              <a:buFont typeface="Arial" panose="020B0604020202020204" pitchFamily="34" charset="0"/>
              <a:buChar char="•"/>
            </a:pPr>
            <a:r>
              <a:rPr lang="nb-NO" dirty="0">
                <a:effectLst/>
              </a:rPr>
              <a:t>Små lapper eller kort</a:t>
            </a:r>
          </a:p>
          <a:p>
            <a:pPr>
              <a:buFont typeface="Arial" panose="020B0604020202020204" pitchFamily="34" charset="0"/>
              <a:buChar char="•"/>
            </a:pPr>
            <a:r>
              <a:rPr lang="nb-NO" dirty="0">
                <a:effectLst/>
              </a:rPr>
              <a:t>Penner</a:t>
            </a:r>
          </a:p>
          <a:p>
            <a:r>
              <a:rPr lang="nb-NO" b="1" dirty="0">
                <a:effectLst/>
              </a:rPr>
              <a:t>Beskrivelse:</a:t>
            </a:r>
            <a:endParaRPr lang="nb-NO" dirty="0">
              <a:effectLst/>
            </a:endParaRPr>
          </a:p>
          <a:p>
            <a:pPr>
              <a:buFont typeface="+mj-lt"/>
              <a:buAutoNum type="arabicPeriod"/>
            </a:pPr>
            <a:r>
              <a:rPr lang="nb-NO" b="1" dirty="0">
                <a:effectLst/>
              </a:rPr>
              <a:t>Introduksjon:</a:t>
            </a:r>
            <a:r>
              <a:rPr lang="nb-NO" dirty="0">
                <a:effectLst/>
              </a:rPr>
              <a:t> Fortell deltakerne at de vil delta i en aktivitet kalt "</a:t>
            </a:r>
            <a:r>
              <a:rPr lang="nb-NO" dirty="0" err="1">
                <a:effectLst/>
              </a:rPr>
              <a:t>Minneboksen</a:t>
            </a:r>
            <a:r>
              <a:rPr lang="nb-NO" dirty="0">
                <a:effectLst/>
              </a:rPr>
              <a:t>", hvor de kan dele et positivt minne eller en erfaring som har en spesiell betydning for dem. Dette minnet kan være noe så enkelt som en favorittaktivitet, en høytid de feirer, eller et sted de elsker.</a:t>
            </a:r>
          </a:p>
          <a:p>
            <a:pPr>
              <a:buFont typeface="+mj-lt"/>
              <a:buAutoNum type="arabicPeriod"/>
            </a:pPr>
            <a:r>
              <a:rPr lang="nb-NO" b="1" dirty="0">
                <a:effectLst/>
              </a:rPr>
              <a:t>Forberedelse:</a:t>
            </a:r>
            <a:r>
              <a:rPr lang="nb-NO" dirty="0">
                <a:effectLst/>
              </a:rPr>
              <a:t> Gi hver deltaker en liten lapp eller et kort og en penn. Be dem skrive ned et positivt minne eller en erfaring som de føler seg komfortable med å dele. Fortell dem at de ikke trenger å skrive navnet sitt, med mindre de ønsker det.</a:t>
            </a:r>
          </a:p>
          <a:p>
            <a:pPr>
              <a:buFont typeface="+mj-lt"/>
              <a:buAutoNum type="arabicPeriod"/>
            </a:pPr>
            <a:r>
              <a:rPr lang="nb-NO" b="1" dirty="0">
                <a:effectLst/>
              </a:rPr>
              <a:t>Deling:</a:t>
            </a:r>
            <a:r>
              <a:rPr lang="nb-NO" dirty="0">
                <a:effectLst/>
              </a:rPr>
              <a:t> Be deltakerne om å brette lappene sine og legge dem i boksen. Rist boksen for å blande lappene.</a:t>
            </a:r>
          </a:p>
          <a:p>
            <a:pPr>
              <a:buFont typeface="+mj-lt"/>
              <a:buAutoNum type="arabicPeriod"/>
            </a:pPr>
            <a:r>
              <a:rPr lang="nb-NO" b="1" dirty="0">
                <a:effectLst/>
              </a:rPr>
              <a:t>Samtalestarter:</a:t>
            </a:r>
            <a:r>
              <a:rPr lang="nb-NO" dirty="0">
                <a:effectLst/>
              </a:rPr>
              <a:t> Trekk lapper en etter en fra boksen og les dem høyt for gruppen. Etter hvert minne, bruk noen minutter til å la deltakerne uttrykke tanker om dette minnet eller stille spørsmål, hvis de ønsker. Dette gir rom for dialog, men på en strukturert og trygg måte.</a:t>
            </a:r>
          </a:p>
          <a:p>
            <a:pPr>
              <a:buFont typeface="+mj-lt"/>
              <a:buAutoNum type="arabicPeriod"/>
            </a:pPr>
            <a:r>
              <a:rPr lang="nb-NO" b="1" dirty="0">
                <a:effectLst/>
              </a:rPr>
              <a:t>Refleksjon:</a:t>
            </a:r>
            <a:r>
              <a:rPr lang="nb-NO" dirty="0">
                <a:effectLst/>
              </a:rPr>
              <a:t> Avslutt øvelsen ved å reflektere over mangfoldet og likhetene i minnene som ble delt. Dette kan styrke fellesskapsfølelsen og gi en dypere forståelse av hverandres bakgrunner og kulturer.</a:t>
            </a:r>
          </a:p>
          <a:p>
            <a:r>
              <a:rPr lang="nb-NO" b="1" dirty="0">
                <a:effectLst/>
              </a:rPr>
              <a:t>Fordeler:</a:t>
            </a:r>
            <a:endParaRPr lang="nb-NO" dirty="0">
              <a:effectLst/>
            </a:endParaRPr>
          </a:p>
          <a:p>
            <a:pPr>
              <a:buFont typeface="Arial" panose="020B0604020202020204" pitchFamily="34" charset="0"/>
              <a:buChar char="•"/>
            </a:pPr>
            <a:r>
              <a:rPr lang="nb-NO" dirty="0">
                <a:effectLst/>
              </a:rPr>
              <a:t>Deltakerne deler bare det de føler seg komfortable med.</a:t>
            </a:r>
          </a:p>
          <a:p>
            <a:pPr>
              <a:buFont typeface="Arial" panose="020B0604020202020204" pitchFamily="34" charset="0"/>
              <a:buChar char="•"/>
            </a:pPr>
            <a:r>
              <a:rPr lang="nb-NO" dirty="0">
                <a:effectLst/>
              </a:rPr>
              <a:t>Aktiviteten krever ikke direkte personlig eller sensitiv informasjon.</a:t>
            </a:r>
          </a:p>
          <a:p>
            <a:pPr>
              <a:buFont typeface="Arial" panose="020B0604020202020204" pitchFamily="34" charset="0"/>
              <a:buChar char="•"/>
            </a:pPr>
            <a:r>
              <a:rPr lang="nb-NO" dirty="0">
                <a:effectLst/>
              </a:rPr>
              <a:t>Oppmuntrer til lytting og felles forståelse.</a:t>
            </a:r>
          </a:p>
          <a:p>
            <a:r>
              <a:rPr lang="nb-NO" dirty="0">
                <a:effectLst/>
              </a:rPr>
              <a:t>Denne øvelsen tilbyr en skånsom måte for deltakerne å bli kjent med hverandre, samtidig som den legger grunnlaget for et trygt og inkluderende læringsmiljø.</a:t>
            </a:r>
          </a:p>
          <a:p>
            <a:r>
              <a:rPr lang="nb-NO" dirty="0">
                <a:effectLst/>
              </a:rPr>
              <a:t/>
            </a:r>
            <a:br>
              <a:rPr lang="nb-NO" dirty="0">
                <a:effectLst/>
              </a:rPr>
            </a:br>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7</a:t>
            </a:fld>
            <a:endParaRPr lang="nb-NO"/>
          </a:p>
        </p:txBody>
      </p:sp>
    </p:spTree>
    <p:extLst>
      <p:ext uri="{BB962C8B-B14F-4D97-AF65-F5344CB8AC3E}">
        <p14:creationId xmlns:p14="http://schemas.microsoft.com/office/powerpoint/2010/main" val="3807954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kan være overveldende å bli kjent med et nytt system i et fremmed land. Det er mange instanser man er innom, mange nye folk man må forholde seg til. Sannsynligvis er det en del ting som gjøres forskjellig fra der du kommer fra. Vi skal i dag gå litt igjennom de ulike instansene man kommer i kontakt med som foreldre i Norge. </a:t>
            </a:r>
          </a:p>
          <a:p>
            <a:endParaRPr lang="nb-NO" dirty="0"/>
          </a:p>
          <a:p>
            <a:r>
              <a:rPr lang="nb-NO" dirty="0"/>
              <a:t>Så hvordan er det å være barn i Norge? Hva er de typiske stedene barn er i Norge?</a:t>
            </a:r>
          </a:p>
          <a:p>
            <a:r>
              <a:rPr lang="nb-NO" dirty="0"/>
              <a:t>Alle små barn blir fulgt opp av helsestasjonen. Alle har en fastlege som en kontakter ved sykdom eller plager. </a:t>
            </a:r>
          </a:p>
          <a:p>
            <a:r>
              <a:rPr lang="nb-NO" dirty="0"/>
              <a:t>De aller fleste barn går i barnehage, </a:t>
            </a:r>
          </a:p>
          <a:p>
            <a:r>
              <a:rPr lang="nb-NO" dirty="0"/>
              <a:t>Alle barn går i skole, og mange er i skolefritidsordning, AKS, SFO, (Bruk det navnet som dere bruker i deres kommune)</a:t>
            </a:r>
          </a:p>
          <a:p>
            <a:endParaRPr lang="nb-NO" dirty="0"/>
          </a:p>
          <a:p>
            <a:pPr marL="171450" indent="-171450">
              <a:buFont typeface="Calibri"/>
              <a:buChar char="-"/>
            </a:pPr>
            <a:r>
              <a:rPr lang="en-US" dirty="0" err="1">
                <a:ea typeface="Calibri"/>
                <a:cs typeface="Calibri"/>
              </a:rPr>
              <a:t>Utenom</a:t>
            </a:r>
            <a:r>
              <a:rPr lang="en-US" dirty="0">
                <a:ea typeface="Calibri"/>
                <a:cs typeface="Calibri"/>
              </a:rPr>
              <a:t> </a:t>
            </a:r>
            <a:r>
              <a:rPr lang="en-US" dirty="0" err="1">
                <a:ea typeface="Calibri"/>
                <a:cs typeface="Calibri"/>
              </a:rPr>
              <a:t>skole</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barnehage</a:t>
            </a:r>
            <a:r>
              <a:rPr lang="en-US" dirty="0">
                <a:ea typeface="Calibri"/>
                <a:cs typeface="Calibri"/>
              </a:rPr>
              <a:t> er det mange </a:t>
            </a:r>
            <a:r>
              <a:rPr lang="en-US" dirty="0" err="1">
                <a:ea typeface="Calibri"/>
                <a:cs typeface="Calibri"/>
              </a:rPr>
              <a:t>tilbud</a:t>
            </a:r>
            <a:r>
              <a:rPr lang="en-US" dirty="0">
                <a:ea typeface="Calibri"/>
                <a:cs typeface="Calibri"/>
              </a:rPr>
              <a:t> </a:t>
            </a:r>
            <a:r>
              <a:rPr lang="en-US" dirty="0" err="1">
                <a:ea typeface="Calibri"/>
                <a:cs typeface="Calibri"/>
              </a:rPr>
              <a:t>til</a:t>
            </a:r>
            <a:r>
              <a:rPr lang="en-US" dirty="0">
                <a:ea typeface="Calibri"/>
                <a:cs typeface="Calibri"/>
              </a:rPr>
              <a:t> barn I Norge </a:t>
            </a:r>
            <a:r>
              <a:rPr lang="en-US" dirty="0" err="1">
                <a:ea typeface="Calibri"/>
                <a:cs typeface="Calibri"/>
              </a:rPr>
              <a:t>som</a:t>
            </a:r>
            <a:r>
              <a:rPr lang="en-US" dirty="0">
                <a:ea typeface="Calibri"/>
                <a:cs typeface="Calibri"/>
              </a:rPr>
              <a:t> mange barn </a:t>
            </a:r>
            <a:r>
              <a:rPr lang="en-US" dirty="0" err="1">
                <a:ea typeface="Calibri"/>
                <a:cs typeface="Calibri"/>
              </a:rPr>
              <a:t>deltar</a:t>
            </a:r>
            <a:r>
              <a:rPr lang="en-US" dirty="0">
                <a:ea typeface="Calibri"/>
                <a:cs typeface="Calibri"/>
              </a:rPr>
              <a:t> </a:t>
            </a:r>
            <a:r>
              <a:rPr lang="en-US" dirty="0" err="1">
                <a:ea typeface="Calibri"/>
                <a:cs typeface="Calibri"/>
              </a:rPr>
              <a:t>i</a:t>
            </a:r>
            <a:r>
              <a:rPr lang="en-US" dirty="0">
                <a:ea typeface="Calibri"/>
                <a:cs typeface="Calibri"/>
              </a:rPr>
              <a:t>. Dette er </a:t>
            </a:r>
            <a:r>
              <a:rPr lang="en-US" dirty="0" err="1">
                <a:ea typeface="Calibri"/>
                <a:cs typeface="Calibri"/>
              </a:rPr>
              <a:t>organiserte</a:t>
            </a:r>
            <a:r>
              <a:rPr lang="en-US" dirty="0">
                <a:ea typeface="Calibri"/>
                <a:cs typeface="Calibri"/>
              </a:rPr>
              <a:t> </a:t>
            </a:r>
            <a:r>
              <a:rPr lang="en-US" dirty="0" err="1">
                <a:ea typeface="Calibri"/>
                <a:cs typeface="Calibri"/>
              </a:rPr>
              <a:t>aktiviteter</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trening</a:t>
            </a:r>
            <a:r>
              <a:rPr lang="en-US" dirty="0">
                <a:ea typeface="Calibri"/>
                <a:cs typeface="Calibri"/>
              </a:rPr>
              <a:t> </a:t>
            </a:r>
            <a:r>
              <a:rPr lang="en-US" dirty="0" err="1">
                <a:ea typeface="Calibri"/>
                <a:cs typeface="Calibri"/>
              </a:rPr>
              <a:t>til</a:t>
            </a:r>
            <a:r>
              <a:rPr lang="en-US" dirty="0">
                <a:ea typeface="Calibri"/>
                <a:cs typeface="Calibri"/>
              </a:rPr>
              <a:t> </a:t>
            </a:r>
            <a:r>
              <a:rPr lang="en-US" dirty="0" err="1">
                <a:ea typeface="Calibri"/>
                <a:cs typeface="Calibri"/>
              </a:rPr>
              <a:t>fotball</a:t>
            </a:r>
            <a:r>
              <a:rPr lang="en-US" dirty="0">
                <a:ea typeface="Calibri"/>
                <a:cs typeface="Calibri"/>
              </a:rPr>
              <a:t>, </a:t>
            </a:r>
            <a:r>
              <a:rPr lang="en-US" dirty="0" err="1">
                <a:ea typeface="Calibri"/>
                <a:cs typeface="Calibri"/>
              </a:rPr>
              <a:t>musikk</a:t>
            </a:r>
            <a:r>
              <a:rPr lang="en-US" dirty="0">
                <a:ea typeface="Calibri"/>
                <a:cs typeface="Calibri"/>
              </a:rPr>
              <a:t>/</a:t>
            </a:r>
            <a:r>
              <a:rPr lang="en-US" dirty="0" err="1">
                <a:ea typeface="Calibri"/>
                <a:cs typeface="Calibri"/>
              </a:rPr>
              <a:t>intrument</a:t>
            </a:r>
            <a:r>
              <a:rPr lang="en-US" dirty="0">
                <a:ea typeface="Calibri"/>
                <a:cs typeface="Calibri"/>
              </a:rPr>
              <a:t> </a:t>
            </a:r>
            <a:r>
              <a:rPr lang="en-US" dirty="0" err="1">
                <a:ea typeface="Calibri"/>
                <a:cs typeface="Calibri"/>
              </a:rPr>
              <a:t>undervisning</a:t>
            </a:r>
            <a:r>
              <a:rPr lang="en-US" dirty="0">
                <a:ea typeface="Calibri"/>
                <a:cs typeface="Calibri"/>
              </a:rPr>
              <a:t>, </a:t>
            </a:r>
            <a:r>
              <a:rPr lang="en-US" dirty="0" err="1">
                <a:ea typeface="Calibri"/>
                <a:cs typeface="Calibri"/>
              </a:rPr>
              <a:t>kor</a:t>
            </a:r>
            <a:r>
              <a:rPr lang="en-US" dirty="0">
                <a:ea typeface="Calibri"/>
                <a:cs typeface="Calibri"/>
              </a:rPr>
              <a:t>, dans, </a:t>
            </a:r>
            <a:r>
              <a:rPr lang="en-US" dirty="0" err="1">
                <a:ea typeface="Calibri"/>
                <a:cs typeface="Calibri"/>
              </a:rPr>
              <a:t>klatring</a:t>
            </a:r>
            <a:r>
              <a:rPr lang="en-US" dirty="0">
                <a:ea typeface="Calibri"/>
                <a:cs typeface="Calibri"/>
              </a:rPr>
              <a:t>. </a:t>
            </a:r>
          </a:p>
          <a:p>
            <a:pPr marL="171450" indent="-171450">
              <a:buFont typeface="Calibri"/>
              <a:buChar char="-"/>
            </a:pPr>
            <a:r>
              <a:rPr lang="en-US" dirty="0">
                <a:ea typeface="Calibri"/>
                <a:cs typeface="Calibri"/>
              </a:rPr>
              <a:t>Neste gang </a:t>
            </a:r>
            <a:r>
              <a:rPr lang="en-US" dirty="0" err="1">
                <a:ea typeface="Calibri"/>
                <a:cs typeface="Calibri"/>
              </a:rPr>
              <a:t>skal</a:t>
            </a:r>
            <a:r>
              <a:rPr lang="en-US" dirty="0">
                <a:ea typeface="Calibri"/>
                <a:cs typeface="Calibri"/>
              </a:rPr>
              <a:t> vi </a:t>
            </a:r>
            <a:r>
              <a:rPr lang="en-US" dirty="0" err="1">
                <a:ea typeface="Calibri"/>
                <a:cs typeface="Calibri"/>
              </a:rPr>
              <a:t>bli</a:t>
            </a:r>
            <a:r>
              <a:rPr lang="en-US" dirty="0">
                <a:ea typeface="Calibri"/>
                <a:cs typeface="Calibri"/>
              </a:rPr>
              <a:t> </a:t>
            </a:r>
            <a:r>
              <a:rPr lang="en-US" dirty="0" err="1">
                <a:ea typeface="Calibri"/>
                <a:cs typeface="Calibri"/>
              </a:rPr>
              <a:t>litt</a:t>
            </a:r>
            <a:r>
              <a:rPr lang="en-US" dirty="0">
                <a:ea typeface="Calibri"/>
                <a:cs typeface="Calibri"/>
              </a:rPr>
              <a:t> </a:t>
            </a:r>
            <a:r>
              <a:rPr lang="en-US" dirty="0" err="1">
                <a:ea typeface="Calibri"/>
                <a:cs typeface="Calibri"/>
              </a:rPr>
              <a:t>mer</a:t>
            </a:r>
            <a:r>
              <a:rPr lang="en-US" dirty="0">
                <a:ea typeface="Calibri"/>
                <a:cs typeface="Calibri"/>
              </a:rPr>
              <a:t> </a:t>
            </a:r>
            <a:r>
              <a:rPr lang="en-US" dirty="0" err="1">
                <a:ea typeface="Calibri"/>
                <a:cs typeface="Calibri"/>
              </a:rPr>
              <a:t>kjent</a:t>
            </a:r>
            <a:r>
              <a:rPr lang="en-US" dirty="0">
                <a:ea typeface="Calibri"/>
                <a:cs typeface="Calibri"/>
              </a:rPr>
              <a:t> med alle </a:t>
            </a:r>
            <a:r>
              <a:rPr lang="en-US" dirty="0" err="1">
                <a:ea typeface="Calibri"/>
                <a:cs typeface="Calibri"/>
              </a:rPr>
              <a:t>disse</a:t>
            </a:r>
            <a:r>
              <a:rPr lang="en-US" dirty="0">
                <a:ea typeface="Calibri"/>
                <a:cs typeface="Calibri"/>
              </a:rPr>
              <a:t> </a:t>
            </a:r>
            <a:r>
              <a:rPr lang="en-US" dirty="0" err="1">
                <a:ea typeface="Calibri"/>
                <a:cs typeface="Calibri"/>
              </a:rPr>
              <a:t>instansene</a:t>
            </a:r>
            <a:r>
              <a:rPr lang="en-US" dirty="0">
                <a:ea typeface="Calibri"/>
                <a:cs typeface="Calibri"/>
              </a:rPr>
              <a:t>. </a:t>
            </a:r>
          </a:p>
          <a:p>
            <a:pPr marL="171450" indent="-171450">
              <a:buFont typeface="Calibri"/>
              <a:buChar char="-"/>
            </a:pPr>
            <a:endParaRPr lang="en-US" dirty="0">
              <a:ea typeface="Calibri"/>
              <a:cs typeface="Calibri"/>
            </a:endParaRPr>
          </a:p>
          <a:p>
            <a:pPr marL="171450" indent="-171450">
              <a:buFont typeface="Calibri"/>
              <a:buChar char="-"/>
            </a:pPr>
            <a:endParaRPr lang="en-US" dirty="0">
              <a:ea typeface="Calibri"/>
              <a:cs typeface="Calibri"/>
            </a:endParaRPr>
          </a:p>
          <a:p>
            <a:pPr marL="171450" indent="-171450">
              <a:buFont typeface="Calibri"/>
              <a:buChar char="-"/>
            </a:pPr>
            <a:r>
              <a:rPr lang="en-US" dirty="0">
                <a:ea typeface="Calibri"/>
                <a:cs typeface="Calibri"/>
              </a:rPr>
              <a:t>TIPS : Det er </a:t>
            </a:r>
            <a:r>
              <a:rPr lang="en-US" dirty="0" err="1">
                <a:ea typeface="Calibri"/>
                <a:cs typeface="Calibri"/>
              </a:rPr>
              <a:t>lurt</a:t>
            </a:r>
            <a:r>
              <a:rPr lang="en-US" dirty="0">
                <a:ea typeface="Calibri"/>
                <a:cs typeface="Calibri"/>
              </a:rPr>
              <a:t> </a:t>
            </a:r>
            <a:r>
              <a:rPr lang="en-US" dirty="0" err="1">
                <a:ea typeface="Calibri"/>
                <a:cs typeface="Calibri"/>
              </a:rPr>
              <a:t>å</a:t>
            </a:r>
            <a:r>
              <a:rPr lang="en-US" dirty="0">
                <a:ea typeface="Calibri"/>
                <a:cs typeface="Calibri"/>
              </a:rPr>
              <a:t> </a:t>
            </a:r>
            <a:r>
              <a:rPr lang="en-US" dirty="0" err="1">
                <a:ea typeface="Calibri"/>
                <a:cs typeface="Calibri"/>
              </a:rPr>
              <a:t>forenkle</a:t>
            </a:r>
            <a:r>
              <a:rPr lang="en-US" dirty="0">
                <a:ea typeface="Calibri"/>
                <a:cs typeface="Calibri"/>
              </a:rPr>
              <a:t> </a:t>
            </a:r>
            <a:r>
              <a:rPr lang="en-US" dirty="0" err="1">
                <a:ea typeface="Calibri"/>
                <a:cs typeface="Calibri"/>
              </a:rPr>
              <a:t>presentsjonen</a:t>
            </a:r>
            <a:r>
              <a:rPr lang="en-US" dirty="0">
                <a:ea typeface="Calibri"/>
                <a:cs typeface="Calibri"/>
              </a:rPr>
              <a:t> </a:t>
            </a:r>
            <a:r>
              <a:rPr lang="en-US" dirty="0" err="1">
                <a:ea typeface="Calibri"/>
                <a:cs typeface="Calibri"/>
              </a:rPr>
              <a:t>så</a:t>
            </a:r>
            <a:r>
              <a:rPr lang="en-US" dirty="0">
                <a:ea typeface="Calibri"/>
                <a:cs typeface="Calibri"/>
              </a:rPr>
              <a:t> </a:t>
            </a:r>
            <a:r>
              <a:rPr lang="en-US" dirty="0" err="1">
                <a:ea typeface="Calibri"/>
                <a:cs typeface="Calibri"/>
              </a:rPr>
              <a:t>mye</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mulig</a:t>
            </a:r>
            <a:r>
              <a:rPr lang="en-US" dirty="0">
                <a:ea typeface="Calibri"/>
                <a:cs typeface="Calibri"/>
              </a:rPr>
              <a:t>. Her </a:t>
            </a:r>
            <a:r>
              <a:rPr lang="en-US" dirty="0" err="1">
                <a:ea typeface="Calibri"/>
                <a:cs typeface="Calibri"/>
              </a:rPr>
              <a:t>kan</a:t>
            </a:r>
            <a:r>
              <a:rPr lang="en-US" dirty="0">
                <a:ea typeface="Calibri"/>
                <a:cs typeface="Calibri"/>
              </a:rPr>
              <a:t> du for </a:t>
            </a:r>
            <a:r>
              <a:rPr lang="en-US" dirty="0" err="1">
                <a:ea typeface="Calibri"/>
                <a:cs typeface="Calibri"/>
              </a:rPr>
              <a:t>eksempel</a:t>
            </a:r>
            <a:r>
              <a:rPr lang="en-US" dirty="0">
                <a:ea typeface="Calibri"/>
                <a:cs typeface="Calibri"/>
              </a:rPr>
              <a:t> </a:t>
            </a:r>
            <a:r>
              <a:rPr lang="en-US" dirty="0" err="1">
                <a:ea typeface="Calibri"/>
                <a:cs typeface="Calibri"/>
              </a:rPr>
              <a:t>fjerne</a:t>
            </a:r>
            <a:r>
              <a:rPr lang="en-US" dirty="0">
                <a:ea typeface="Calibri"/>
                <a:cs typeface="Calibri"/>
              </a:rPr>
              <a:t> ”</a:t>
            </a:r>
            <a:r>
              <a:rPr lang="en-US" dirty="0" err="1">
                <a:ea typeface="Calibri"/>
                <a:cs typeface="Calibri"/>
              </a:rPr>
              <a:t>skolefritidsordning</a:t>
            </a:r>
            <a:r>
              <a:rPr lang="en-US" dirty="0">
                <a:ea typeface="Calibri"/>
                <a:cs typeface="Calibri"/>
              </a:rPr>
              <a:t>” </a:t>
            </a:r>
            <a:r>
              <a:rPr lang="en-US" dirty="0" err="1">
                <a:ea typeface="Calibri"/>
                <a:cs typeface="Calibri"/>
              </a:rPr>
              <a:t>og</a:t>
            </a:r>
            <a:r>
              <a:rPr lang="en-US" dirty="0">
                <a:ea typeface="Calibri"/>
                <a:cs typeface="Calibri"/>
              </a:rPr>
              <a:t> “AKS” om </a:t>
            </a:r>
            <a:r>
              <a:rPr lang="en-US" dirty="0" err="1">
                <a:ea typeface="Calibri"/>
                <a:cs typeface="Calibri"/>
              </a:rPr>
              <a:t>dere</a:t>
            </a:r>
            <a:r>
              <a:rPr lang="en-US" dirty="0">
                <a:ea typeface="Calibri"/>
                <a:cs typeface="Calibri"/>
              </a:rPr>
              <a:t> I </a:t>
            </a:r>
            <a:r>
              <a:rPr lang="en-US" dirty="0" err="1">
                <a:ea typeface="Calibri"/>
                <a:cs typeface="Calibri"/>
              </a:rPr>
              <a:t>deres</a:t>
            </a:r>
            <a:r>
              <a:rPr lang="en-US" dirty="0">
                <a:ea typeface="Calibri"/>
                <a:cs typeface="Calibri"/>
              </a:rPr>
              <a:t> </a:t>
            </a:r>
            <a:r>
              <a:rPr lang="en-US" dirty="0" err="1">
                <a:ea typeface="Calibri"/>
                <a:cs typeface="Calibri"/>
              </a:rPr>
              <a:t>kommune</a:t>
            </a:r>
            <a:r>
              <a:rPr lang="en-US" dirty="0">
                <a:ea typeface="Calibri"/>
                <a:cs typeface="Calibri"/>
              </a:rPr>
              <a:t> </a:t>
            </a:r>
            <a:r>
              <a:rPr lang="en-US" dirty="0" err="1">
                <a:ea typeface="Calibri"/>
                <a:cs typeface="Calibri"/>
              </a:rPr>
              <a:t>bruker</a:t>
            </a:r>
            <a:r>
              <a:rPr lang="en-US" dirty="0">
                <a:ea typeface="Calibri"/>
                <a:cs typeface="Calibri"/>
              </a:rPr>
              <a:t> “SFO”.</a:t>
            </a: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8</a:t>
            </a:fld>
            <a:endParaRPr lang="nb-NO"/>
          </a:p>
        </p:txBody>
      </p:sp>
    </p:spTree>
    <p:extLst>
      <p:ext uri="{BB962C8B-B14F-4D97-AF65-F5344CB8AC3E}">
        <p14:creationId xmlns:p14="http://schemas.microsoft.com/office/powerpoint/2010/main" val="4138849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dirty="0"/>
              <a:t>Alle disse tjenestene er opptatt av at barna har det bra, og det er viktig å vite om noen lover og regler som regulerer plikter en har som foreldre og rettighetene barna har. I tråd med menneskerettighetene er det slik at systemene i Norge er basert på tillit. Hva menes med det? Jo, at man blir bedt om å svare på spørsmål og kontakt fra ulike tjenester som helsestasjon og skole, og at man forventes å svare ærlig på det. Folk i Norge har generelt en høy grad av tillit til at systemene vil en vel, og at de er der for vårt beste. </a:t>
            </a:r>
          </a:p>
          <a:p>
            <a:pPr>
              <a:defRPr/>
            </a:pPr>
            <a:r>
              <a:rPr lang="nb-NO" dirty="0"/>
              <a:t> </a:t>
            </a:r>
            <a:endParaRPr lang="nb-NO" dirty="0">
              <a:cs typeface="Calibri"/>
            </a:endParaRPr>
          </a:p>
          <a:p>
            <a:pPr>
              <a:defRPr/>
            </a:pPr>
            <a:r>
              <a:rPr lang="nb-NO" dirty="0">
                <a:ea typeface="Calibri"/>
                <a:cs typeface="Calibri"/>
              </a:rPr>
              <a:t>Det er en del lover og regler som er grunnlaget til denne tilliten, Alle systemene forholder seg til Norges lover, og de regulerer barnas rettigheter og foreldrenes rettigheter og plikter. La oss starte med å se litt nærmere på menneskerettighetene. </a:t>
            </a:r>
            <a:endParaRPr lang="en-US" dirty="0">
              <a:ea typeface="Calibri"/>
              <a:cs typeface="Calibri"/>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9</a:t>
            </a:fld>
            <a:endParaRPr lang="nb-NO"/>
          </a:p>
        </p:txBody>
      </p:sp>
    </p:spTree>
    <p:extLst>
      <p:ext uri="{BB962C8B-B14F-4D97-AF65-F5344CB8AC3E}">
        <p14:creationId xmlns:p14="http://schemas.microsoft.com/office/powerpoint/2010/main" val="3958042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6/11/2024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137542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6/11/2024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17098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6/11/2024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557333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6/11/2024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074127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28543BDC-0553-40FA-A4DB-EDAAA606CFF6}" type="datetimeFigureOut">
              <a:rPr lang="en-US" smtClean="0"/>
              <a:t>6/11/2024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69708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dato 4"/>
          <p:cNvSpPr>
            <a:spLocks noGrp="1"/>
          </p:cNvSpPr>
          <p:nvPr>
            <p:ph type="dt" sz="half" idx="10"/>
          </p:nvPr>
        </p:nvSpPr>
        <p:spPr/>
        <p:txBody>
          <a:bodyPr/>
          <a:lstStyle/>
          <a:p>
            <a:fld id="{28543BDC-0553-40FA-A4DB-EDAAA606CFF6}" type="datetimeFigureOut">
              <a:rPr lang="en-US" smtClean="0"/>
              <a:t>6/11/2024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764821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endParaRPr lang="en-US"/>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Plassholder for dato 6"/>
          <p:cNvSpPr>
            <a:spLocks noGrp="1"/>
          </p:cNvSpPr>
          <p:nvPr>
            <p:ph type="dt" sz="half" idx="10"/>
          </p:nvPr>
        </p:nvSpPr>
        <p:spPr/>
        <p:txBody>
          <a:bodyPr/>
          <a:lstStyle/>
          <a:p>
            <a:fld id="{28543BDC-0553-40FA-A4DB-EDAAA606CFF6}" type="datetimeFigureOut">
              <a:rPr lang="en-US" smtClean="0"/>
              <a:t>6/11/2024</a:t>
            </a:fld>
            <a:endParaRPr lang="en-US"/>
          </a:p>
        </p:txBody>
      </p:sp>
      <p:sp>
        <p:nvSpPr>
          <p:cNvPr id="8" name="Plassholder for bunntekst 7"/>
          <p:cNvSpPr>
            <a:spLocks noGrp="1"/>
          </p:cNvSpPr>
          <p:nvPr>
            <p:ph type="ftr" sz="quarter" idx="11"/>
          </p:nvPr>
        </p:nvSpPr>
        <p:spPr/>
        <p:txBody>
          <a:bodyPr/>
          <a:lstStyle/>
          <a:p>
            <a:endParaRPr lang="en-US"/>
          </a:p>
        </p:txBody>
      </p:sp>
      <p:sp>
        <p:nvSpPr>
          <p:cNvPr id="9" name="Plassholder for lysbildenummer 8"/>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043207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dato 2"/>
          <p:cNvSpPr>
            <a:spLocks noGrp="1"/>
          </p:cNvSpPr>
          <p:nvPr>
            <p:ph type="dt" sz="half" idx="10"/>
          </p:nvPr>
        </p:nvSpPr>
        <p:spPr/>
        <p:txBody>
          <a:bodyPr/>
          <a:lstStyle/>
          <a:p>
            <a:fld id="{28543BDC-0553-40FA-A4DB-EDAAA606CFF6}" type="datetimeFigureOut">
              <a:rPr lang="en-US" smtClean="0"/>
              <a:t>6/11/2024</a:t>
            </a:fld>
            <a:endParaRPr lang="en-US"/>
          </a:p>
        </p:txBody>
      </p:sp>
      <p:sp>
        <p:nvSpPr>
          <p:cNvPr id="4" name="Plassholder for bunntekst 3"/>
          <p:cNvSpPr>
            <a:spLocks noGrp="1"/>
          </p:cNvSpPr>
          <p:nvPr>
            <p:ph type="ftr" sz="quarter" idx="11"/>
          </p:nvPr>
        </p:nvSpPr>
        <p:spPr/>
        <p:txBody>
          <a:bodyPr/>
          <a:lstStyle/>
          <a:p>
            <a:endParaRPr lang="en-US"/>
          </a:p>
        </p:txBody>
      </p:sp>
      <p:sp>
        <p:nvSpPr>
          <p:cNvPr id="5" name="Plassholder for lysbildenummer 4"/>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347560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28543BDC-0553-40FA-A4DB-EDAAA606CFF6}" type="datetimeFigureOut">
              <a:rPr lang="en-US" smtClean="0"/>
              <a:t>6/11/2024</a:t>
            </a:fld>
            <a:endParaRPr lang="en-US"/>
          </a:p>
        </p:txBody>
      </p:sp>
      <p:sp>
        <p:nvSpPr>
          <p:cNvPr id="3" name="Plassholder for bunntekst 2"/>
          <p:cNvSpPr>
            <a:spLocks noGrp="1"/>
          </p:cNvSpPr>
          <p:nvPr>
            <p:ph type="ftr" sz="quarter" idx="11"/>
          </p:nvPr>
        </p:nvSpPr>
        <p:spPr/>
        <p:txBody>
          <a:bodyPr/>
          <a:lstStyle/>
          <a:p>
            <a:endParaRPr lang="en-US"/>
          </a:p>
        </p:txBody>
      </p:sp>
      <p:sp>
        <p:nvSpPr>
          <p:cNvPr id="4" name="Plassholder for lysbildenummer 3"/>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08686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6/11/2024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635284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6/11/2024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132015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543BDC-0553-40FA-A4DB-EDAAA606CFF6}" type="datetimeFigureOut">
              <a:rPr lang="en-US" smtClean="0"/>
              <a:t>6/11/2024</a:t>
            </a:fld>
            <a:endParaRPr lang="en-US"/>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E9AD569-83DD-4E5B-AF97-63825DE45633}" type="slidenum">
              <a:rPr lang="en-US" smtClean="0"/>
              <a:t>‹#›</a:t>
            </a:fld>
            <a:endParaRPr lang="en-US"/>
          </a:p>
        </p:txBody>
      </p:sp>
    </p:spTree>
    <p:extLst>
      <p:ext uri="{BB962C8B-B14F-4D97-AF65-F5344CB8AC3E}">
        <p14:creationId xmlns:p14="http://schemas.microsoft.com/office/powerpoint/2010/main" val="2649319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6e8m8L9BFa4?feature=oembed" TargetMode="Externa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18873D23-2DCF-4B31-A009-95721C06E8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0" name="Rectangle 9">
            <a:extLst>
              <a:ext uri="{FF2B5EF4-FFF2-40B4-BE49-F238E27FC236}">
                <a16:creationId xmlns="" xmlns:a16="http://schemas.microsoft.com/office/drawing/2014/main" id="{C13EF075-D4EF-4929-ADBC-91B27DA1995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0B0004020202020204"/>
              <a:ea typeface="+mn-ea"/>
              <a:cs typeface="+mn-cs"/>
            </a:endParaRPr>
          </a:p>
        </p:txBody>
      </p:sp>
      <p:grpSp>
        <p:nvGrpSpPr>
          <p:cNvPr id="12" name="Group 11">
            <a:extLst>
              <a:ext uri="{FF2B5EF4-FFF2-40B4-BE49-F238E27FC236}">
                <a16:creationId xmlns="" xmlns:a16="http://schemas.microsoft.com/office/drawing/2014/main" id="{DAA26DFA-AAB2-4973-9C17-16D587C7B19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 xmlns:a16="http://schemas.microsoft.com/office/drawing/2014/main" id="{3F407F11-7321-4BF6-8536-CCE8E342454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4" name="Freeform: Shape 13">
              <a:extLst>
                <a:ext uri="{FF2B5EF4-FFF2-40B4-BE49-F238E27FC236}">
                  <a16:creationId xmlns="" xmlns:a16="http://schemas.microsoft.com/office/drawing/2014/main" id="{06AC5DCC-C3CC-4FD5-AD4E-13A1BE5F7F6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5" name="Freeform: Shape 14">
              <a:extLst>
                <a:ext uri="{FF2B5EF4-FFF2-40B4-BE49-F238E27FC236}">
                  <a16:creationId xmlns="" xmlns:a16="http://schemas.microsoft.com/office/drawing/2014/main" id="{4BBCC2F4-EFA7-4AF4-B538-AC4022D90F4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6" name="Freeform: Shape 15">
              <a:extLst>
                <a:ext uri="{FF2B5EF4-FFF2-40B4-BE49-F238E27FC236}">
                  <a16:creationId xmlns="" xmlns:a16="http://schemas.microsoft.com/office/drawing/2014/main" id="{2A9D1364-B6A3-44CB-9FBA-C528F0CE909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l"/>
            <a:r>
              <a:rPr lang="fa-IR" sz="3600" kern="1200" dirty="0" smtClean="0">
                <a:solidFill>
                  <a:schemeClr val="tx2"/>
                </a:solidFill>
                <a:latin typeface="+mj-lt"/>
                <a:ea typeface="+mj-ea"/>
                <a:cs typeface="+mj-cs"/>
              </a:rPr>
              <a:t>جلسه 1</a:t>
            </a:r>
            <a:endParaRPr lang="en-US" sz="3600" kern="1200" dirty="0">
              <a:solidFill>
                <a:schemeClr val="tx2"/>
              </a:solidFill>
              <a:latin typeface="+mj-lt"/>
              <a:ea typeface="+mj-ea"/>
              <a:cs typeface="+mj-cs"/>
            </a:endParaRP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r" rtl="1">
              <a:buFont typeface="Arial" panose="020B0604020202020204" pitchFamily="34" charset="0"/>
              <a:buChar char="•"/>
            </a:pPr>
            <a:r>
              <a:rPr lang="fa-IR" sz="1800" dirty="0"/>
              <a:t>ارائه </a:t>
            </a:r>
            <a:r>
              <a:rPr lang="fa-IR" sz="1800" dirty="0" smtClean="0"/>
              <a:t>(</a:t>
            </a:r>
            <a:r>
              <a:rPr lang="fa-IR" sz="1800" dirty="0" err="1" smtClean="0"/>
              <a:t>پرزینتیشن</a:t>
            </a:r>
            <a:r>
              <a:rPr lang="fa-IR" sz="1800" dirty="0" smtClean="0"/>
              <a:t>) به </a:t>
            </a:r>
            <a:r>
              <a:rPr lang="fa-IR" sz="1800" dirty="0"/>
              <a:t>والدین</a:t>
            </a:r>
          </a:p>
          <a:p>
            <a:pPr marL="457200" indent="-228600" algn="r" rtl="1">
              <a:buFont typeface="Arial" panose="020B0604020202020204" pitchFamily="34" charset="0"/>
              <a:buChar char="•"/>
            </a:pPr>
            <a:r>
              <a:rPr lang="fa-IR" sz="1800" dirty="0"/>
              <a:t>راهنمای تدریس برای معلم / سرپرست (در قسمت یادداشت ها)</a:t>
            </a:r>
          </a:p>
          <a:p>
            <a:pPr marL="457200" indent="-228600" algn="r" rtl="1">
              <a:buFont typeface="Arial" panose="020B0604020202020204" pitchFamily="34" charset="0"/>
              <a:buChar char="•"/>
            </a:pPr>
            <a:r>
              <a:rPr lang="fa-IR" sz="1800" dirty="0" smtClean="0"/>
              <a:t>کار خانگی</a:t>
            </a:r>
            <a:endParaRPr lang="fa-IR" sz="1800" dirty="0"/>
          </a:p>
          <a:p>
            <a:pPr marL="457200" indent="-228600" algn="r" rtl="1">
              <a:buFont typeface="Arial" panose="020B0604020202020204" pitchFamily="34" charset="0"/>
              <a:buChar char="•"/>
            </a:pPr>
            <a:r>
              <a:rPr lang="fa-IR" sz="1800" dirty="0"/>
              <a:t>منابعی برای والدین با اطلاعات بیشتر</a:t>
            </a:r>
            <a:endParaRPr lang="en-US" sz="1800" dirty="0"/>
          </a:p>
        </p:txBody>
      </p:sp>
    </p:spTree>
    <p:extLst>
      <p:ext uri="{BB962C8B-B14F-4D97-AF65-F5344CB8AC3E}">
        <p14:creationId xmlns:p14="http://schemas.microsoft.com/office/powerpoint/2010/main" val="3843949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6">
            <a:extLst>
              <a:ext uri="{FF2B5EF4-FFF2-40B4-BE49-F238E27FC236}">
                <a16:creationId xmlns="" xmlns:a16="http://schemas.microsoft.com/office/drawing/2014/main" id="{A4AC5506-6312-4701-8D3C-40187889A9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9AFFE287-FB29-189E-0D92-D15412A2CA9A}"/>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Menneskerettighetene</a:t>
            </a:r>
          </a:p>
        </p:txBody>
      </p:sp>
      <p:pic>
        <p:nvPicPr>
          <p:cNvPr id="12" name="Media på Internett 11" descr="What are Human Rights?">
            <a:hlinkClick r:id="" action="ppaction://media"/>
            <a:extLst>
              <a:ext uri="{FF2B5EF4-FFF2-40B4-BE49-F238E27FC236}">
                <a16:creationId xmlns="" xmlns:a16="http://schemas.microsoft.com/office/drawing/2014/main" id="{2044613C-31B4-4CE2-421B-271E16FD6560}"/>
              </a:ext>
            </a:extLst>
          </p:cNvPr>
          <p:cNvPicPr>
            <a:picLocks noGrp="1" noRot="1" noChangeAspect="1"/>
          </p:cNvPicPr>
          <p:nvPr>
            <p:ph idx="1"/>
            <a:videoFile r:link="rId1"/>
          </p:nvPr>
        </p:nvPicPr>
        <p:blipFill>
          <a:blip r:embed="rId4"/>
          <a:stretch>
            <a:fillRect/>
          </a:stretch>
        </p:blipFill>
        <p:spPr>
          <a:xfrm>
            <a:off x="735574" y="1735517"/>
            <a:ext cx="8446576" cy="4772316"/>
          </a:xfrm>
          <a:prstGeom prst="rect">
            <a:avLst/>
          </a:prstGeom>
        </p:spPr>
      </p:pic>
      <p:sp>
        <p:nvSpPr>
          <p:cNvPr id="3" name="TekstSylinder 2"/>
          <p:cNvSpPr txBox="1"/>
          <p:nvPr/>
        </p:nvSpPr>
        <p:spPr>
          <a:xfrm>
            <a:off x="4712677" y="2009670"/>
            <a:ext cx="1999622" cy="369332"/>
          </a:xfrm>
          <a:prstGeom prst="rect">
            <a:avLst/>
          </a:prstGeom>
          <a:noFill/>
        </p:spPr>
        <p:txBody>
          <a:bodyPr wrap="square" rtlCol="0">
            <a:spAutoFit/>
          </a:bodyPr>
          <a:lstStyle/>
          <a:p>
            <a:r>
              <a:rPr lang="fa-IR" dirty="0" smtClean="0"/>
              <a:t>حقوق انسانی چیست</a:t>
            </a:r>
            <a:endParaRPr lang="nb-NO" dirty="0"/>
          </a:p>
        </p:txBody>
      </p:sp>
      <p:sp>
        <p:nvSpPr>
          <p:cNvPr id="6" name="TekstSylinder 5"/>
          <p:cNvSpPr txBox="1"/>
          <p:nvPr/>
        </p:nvSpPr>
        <p:spPr>
          <a:xfrm>
            <a:off x="288423" y="4121675"/>
            <a:ext cx="806847" cy="369332"/>
          </a:xfrm>
          <a:prstGeom prst="rect">
            <a:avLst/>
          </a:prstGeom>
          <a:noFill/>
        </p:spPr>
        <p:txBody>
          <a:bodyPr wrap="square" rtlCol="0">
            <a:spAutoFit/>
          </a:bodyPr>
          <a:lstStyle/>
          <a:p>
            <a:r>
              <a:rPr lang="fa-IR" dirty="0" smtClean="0"/>
              <a:t>انصاف</a:t>
            </a:r>
            <a:endParaRPr lang="nb-NO" dirty="0"/>
          </a:p>
        </p:txBody>
      </p:sp>
      <p:sp>
        <p:nvSpPr>
          <p:cNvPr id="8" name="TekstSylinder 7"/>
          <p:cNvSpPr txBox="1"/>
          <p:nvPr/>
        </p:nvSpPr>
        <p:spPr>
          <a:xfrm>
            <a:off x="3686441" y="3982849"/>
            <a:ext cx="806847" cy="369332"/>
          </a:xfrm>
          <a:prstGeom prst="rect">
            <a:avLst/>
          </a:prstGeom>
          <a:noFill/>
        </p:spPr>
        <p:txBody>
          <a:bodyPr wrap="square" rtlCol="0">
            <a:spAutoFit/>
          </a:bodyPr>
          <a:lstStyle/>
          <a:p>
            <a:r>
              <a:rPr lang="fa-IR" dirty="0" smtClean="0"/>
              <a:t>آزادی</a:t>
            </a:r>
            <a:endParaRPr lang="nb-NO" dirty="0"/>
          </a:p>
        </p:txBody>
      </p:sp>
      <p:sp>
        <p:nvSpPr>
          <p:cNvPr id="9" name="TekstSylinder 8"/>
          <p:cNvSpPr txBox="1"/>
          <p:nvPr/>
        </p:nvSpPr>
        <p:spPr>
          <a:xfrm>
            <a:off x="6973926" y="2570323"/>
            <a:ext cx="806847" cy="369332"/>
          </a:xfrm>
          <a:prstGeom prst="rect">
            <a:avLst/>
          </a:prstGeom>
          <a:noFill/>
        </p:spPr>
        <p:txBody>
          <a:bodyPr wrap="square" rtlCol="0">
            <a:spAutoFit/>
          </a:bodyPr>
          <a:lstStyle/>
          <a:p>
            <a:r>
              <a:rPr lang="fa-IR" dirty="0" smtClean="0"/>
              <a:t>مساوات</a:t>
            </a:r>
            <a:endParaRPr lang="nb-NO" dirty="0"/>
          </a:p>
        </p:txBody>
      </p:sp>
    </p:spTree>
    <p:extLst>
      <p:ext uri="{BB962C8B-B14F-4D97-AF65-F5344CB8AC3E}">
        <p14:creationId xmlns:p14="http://schemas.microsoft.com/office/powerpoint/2010/main" val="32253801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3247A1CD-2E82-3091-A598-EA0F00BB7231}"/>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fa-IR" sz="3800" dirty="0" err="1" smtClean="0"/>
              <a:t>کانونسیون</a:t>
            </a:r>
            <a:r>
              <a:rPr lang="fa-IR" sz="3800" dirty="0" smtClean="0"/>
              <a:t> کودکان</a:t>
            </a:r>
            <a:endParaRPr lang="en-US" sz="3800" dirty="0"/>
          </a:p>
        </p:txBody>
      </p:sp>
      <p:sp>
        <p:nvSpPr>
          <p:cNvPr id="13" name="sketchy line">
            <a:extLst>
              <a:ext uri="{FF2B5EF4-FFF2-40B4-BE49-F238E27FC236}">
                <a16:creationId xmlns=""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 xmlns:a16="http://schemas.microsoft.com/office/drawing/2014/main" id="{51527909-0CFD-1C9A-744F-677F82C26DE3}"/>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fontAlgn="base"/>
            <a:r>
              <a:rPr lang="fa-IR" sz="2200" dirty="0"/>
              <a:t>همه افراد زیر 18 سال کودک هستند</a:t>
            </a:r>
          </a:p>
          <a:p>
            <a:pPr algn="r" rtl="1" fontAlgn="base"/>
            <a:r>
              <a:rPr lang="fa-IR" sz="2200" dirty="0"/>
              <a:t>تقریباً همه کشورهای جهان به این کنوانسیون ملحق شده </a:t>
            </a:r>
            <a:r>
              <a:rPr lang="fa-IR" sz="2200" dirty="0" err="1"/>
              <a:t>اند</a:t>
            </a:r>
            <a:endParaRPr lang="fa-IR" sz="2200" dirty="0"/>
          </a:p>
          <a:p>
            <a:pPr algn="r" rtl="1" fontAlgn="base"/>
            <a:r>
              <a:rPr lang="fa-IR" sz="2200" dirty="0"/>
              <a:t>در سال 2003 بخشی از قوانین </a:t>
            </a:r>
            <a:r>
              <a:rPr lang="fa-IR" sz="2200" dirty="0" err="1" smtClean="0"/>
              <a:t>ناروی</a:t>
            </a:r>
            <a:r>
              <a:rPr lang="fa-IR" sz="2200" dirty="0" smtClean="0"/>
              <a:t> </a:t>
            </a:r>
            <a:r>
              <a:rPr lang="fa-IR" sz="2200" dirty="0"/>
              <a:t>شد</a:t>
            </a:r>
            <a:r>
              <a:rPr lang="en-US" sz="2200" dirty="0"/>
              <a:t/>
            </a:r>
            <a:br>
              <a:rPr lang="en-US" sz="2200" dirty="0"/>
            </a:br>
            <a:endParaRPr lang="en-US" sz="2200" dirty="0"/>
          </a:p>
        </p:txBody>
      </p:sp>
      <p:pic>
        <p:nvPicPr>
          <p:cNvPr id="6" name="Plassholder for innhold 5" descr="Et bilde som inneholder tekst, tegnefilm, illustrasjon, Tegnefilm&#10;&#10;Automatisk generert beskrivelse">
            <a:extLst>
              <a:ext uri="{FF2B5EF4-FFF2-40B4-BE49-F238E27FC236}">
                <a16:creationId xmlns="" xmlns:a16="http://schemas.microsoft.com/office/drawing/2014/main" id="{7606A050-6BB5-D6BD-BEB5-8952481450B4}"/>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20195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2">
            <a:extLst>
              <a:ext uri="{FF2B5EF4-FFF2-40B4-BE49-F238E27FC236}">
                <a16:creationId xmlns="" xmlns:a16="http://schemas.microsoft.com/office/drawing/2014/main" id="{743AA782-23D1-4521-8CAD-47662984AA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5F7BF063-E55E-8DB2-337D-C3765273718C}"/>
              </a:ext>
            </a:extLst>
          </p:cNvPr>
          <p:cNvSpPr>
            <a:spLocks noGrp="1"/>
          </p:cNvSpPr>
          <p:nvPr>
            <p:ph type="title"/>
          </p:nvPr>
        </p:nvSpPr>
        <p:spPr>
          <a:xfrm>
            <a:off x="630936" y="640080"/>
            <a:ext cx="4818888" cy="1481328"/>
          </a:xfrm>
        </p:spPr>
        <p:txBody>
          <a:bodyPr vert="horz" lIns="91440" tIns="45720" rIns="91440" bIns="45720" rtlCol="0" anchor="b">
            <a:normAutofit/>
          </a:bodyPr>
          <a:lstStyle/>
          <a:p>
            <a:pPr algn="r" rtl="1"/>
            <a:r>
              <a:rPr lang="fa-IR" sz="4800" dirty="0" err="1"/>
              <a:t>کانونسیون</a:t>
            </a:r>
            <a:r>
              <a:rPr lang="fa-IR" sz="4800" dirty="0"/>
              <a:t> کودکان</a:t>
            </a:r>
            <a:endParaRPr lang="en-US" sz="4600" kern="1200" dirty="0">
              <a:solidFill>
                <a:schemeClr val="tx1"/>
              </a:solidFill>
              <a:latin typeface="+mj-lt"/>
              <a:ea typeface="+mj-ea"/>
              <a:cs typeface="+mj-cs"/>
            </a:endParaRPr>
          </a:p>
        </p:txBody>
      </p:sp>
      <p:sp>
        <p:nvSpPr>
          <p:cNvPr id="14" name="sketch line">
            <a:extLst>
              <a:ext uri="{FF2B5EF4-FFF2-40B4-BE49-F238E27FC236}">
                <a16:creationId xmlns="" xmlns:a16="http://schemas.microsoft.com/office/drawing/2014/main" id="{71877DBC-BB60-40F0-AC93-2ACDBAAE60C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 xmlns:a16="http://schemas.microsoft.com/office/drawing/2014/main" id="{069F6B48-0788-F868-9708-862A45F61330}"/>
              </a:ext>
            </a:extLst>
          </p:cNvPr>
          <p:cNvSpPr>
            <a:spLocks noGrp="1"/>
          </p:cNvSpPr>
          <p:nvPr>
            <p:ph sz="half" idx="1"/>
          </p:nvPr>
        </p:nvSpPr>
        <p:spPr>
          <a:xfrm>
            <a:off x="630936" y="2660904"/>
            <a:ext cx="4818888" cy="3547872"/>
          </a:xfrm>
        </p:spPr>
        <p:txBody>
          <a:bodyPr vert="horz" lIns="91440" tIns="45720" rIns="91440" bIns="45720" rtlCol="0" anchor="t">
            <a:normAutofit/>
          </a:bodyPr>
          <a:lstStyle/>
          <a:p>
            <a:endParaRPr lang="en-US" sz="2200" dirty="0"/>
          </a:p>
          <a:p>
            <a:pPr algn="r" rtl="1"/>
            <a:r>
              <a:rPr lang="fa-IR" sz="2200" dirty="0"/>
              <a:t>حق عدم تبعیض</a:t>
            </a:r>
          </a:p>
          <a:p>
            <a:pPr algn="r" rtl="1"/>
            <a:r>
              <a:rPr lang="fa-IR" sz="2200" dirty="0"/>
              <a:t>بزرگسالان باید </a:t>
            </a:r>
            <a:r>
              <a:rPr lang="fa-IR" sz="2200" dirty="0" smtClean="0"/>
              <a:t>کاری را کنند که </a:t>
            </a:r>
            <a:r>
              <a:rPr lang="fa-IR" sz="2200" dirty="0" smtClean="0"/>
              <a:t>به خیر </a:t>
            </a:r>
            <a:r>
              <a:rPr lang="fa-IR" sz="2200" dirty="0" smtClean="0"/>
              <a:t>کودکان باشد</a:t>
            </a:r>
            <a:endParaRPr lang="fa-IR" sz="2200" dirty="0"/>
          </a:p>
          <a:p>
            <a:pPr algn="r" rtl="1"/>
            <a:r>
              <a:rPr lang="fa-IR" sz="2200" dirty="0"/>
              <a:t>حق داشتن هویت شخصی</a:t>
            </a:r>
          </a:p>
          <a:p>
            <a:pPr algn="r" rtl="1"/>
            <a:r>
              <a:rPr lang="fa-IR" sz="2200" dirty="0"/>
              <a:t>همه </a:t>
            </a:r>
            <a:r>
              <a:rPr lang="fa-IR" sz="2200" dirty="0" smtClean="0"/>
              <a:t>اطفال </a:t>
            </a:r>
            <a:r>
              <a:rPr lang="fa-IR" sz="2200" dirty="0"/>
              <a:t>حق دارند نظر خود را بیان کنند و نظر آنها باید جدی گرفته شود</a:t>
            </a:r>
            <a:endParaRPr lang="en-US" sz="2200" dirty="0"/>
          </a:p>
        </p:txBody>
      </p:sp>
      <p:pic>
        <p:nvPicPr>
          <p:cNvPr id="8" name="Plassholder for innhold 7">
            <a:extLst>
              <a:ext uri="{FF2B5EF4-FFF2-40B4-BE49-F238E27FC236}">
                <a16:creationId xmlns="" xmlns:a16="http://schemas.microsoft.com/office/drawing/2014/main" id="{4E3628CE-11AE-946F-C95E-3FF8A9960040}"/>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737791" y="640080"/>
            <a:ext cx="4181482" cy="5577840"/>
          </a:xfrm>
          <a:prstGeom prst="rect">
            <a:avLst/>
          </a:prstGeom>
        </p:spPr>
      </p:pic>
    </p:spTree>
    <p:extLst>
      <p:ext uri="{BB962C8B-B14F-4D97-AF65-F5344CB8AC3E}">
        <p14:creationId xmlns:p14="http://schemas.microsoft.com/office/powerpoint/2010/main" val="2744271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51">
            <a:extLst>
              <a:ext uri="{FF2B5EF4-FFF2-40B4-BE49-F238E27FC236}">
                <a16:creationId xmlns=""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lassholder for innhold 8" descr="Et bilde som inneholder kunst, Animasjon, grafisk design, Grafikk&#10;&#10;Automatisk generert beskrivelse">
            <a:extLst>
              <a:ext uri="{FF2B5EF4-FFF2-40B4-BE49-F238E27FC236}">
                <a16:creationId xmlns="" xmlns:a16="http://schemas.microsoft.com/office/drawing/2014/main" id="{F8D56522-FBC3-7742-44D9-AD70B48ECA1B}"/>
              </a:ext>
            </a:extLst>
          </p:cNvPr>
          <p:cNvPicPr>
            <a:picLocks noGrp="1" noChangeAspect="1"/>
          </p:cNvPicPr>
          <p:nvPr>
            <p:ph sz="half" idx="2"/>
          </p:nvPr>
        </p:nvPicPr>
        <p:blipFill rotWithShape="1">
          <a:blip r:embed="rId3"/>
          <a:srcRect t="5436"/>
          <a:stretch/>
        </p:blipFill>
        <p:spPr>
          <a:xfrm>
            <a:off x="2522356" y="10"/>
            <a:ext cx="9669642" cy="6857990"/>
          </a:xfrm>
          <a:prstGeom prst="rect">
            <a:avLst/>
          </a:prstGeom>
        </p:spPr>
      </p:pic>
      <p:sp>
        <p:nvSpPr>
          <p:cNvPr id="67" name="Rectangle 53">
            <a:extLst>
              <a:ext uri="{FF2B5EF4-FFF2-40B4-BE49-F238E27FC236}">
                <a16:creationId xmlns=""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 xmlns:a16="http://schemas.microsoft.com/office/drawing/2014/main" id="{CFC9084B-01C9-7020-B20F-BD0D941DF807}"/>
              </a:ext>
            </a:extLst>
          </p:cNvPr>
          <p:cNvSpPr>
            <a:spLocks noGrp="1"/>
          </p:cNvSpPr>
          <p:nvPr>
            <p:ph type="title"/>
          </p:nvPr>
        </p:nvSpPr>
        <p:spPr>
          <a:xfrm>
            <a:off x="838200" y="365125"/>
            <a:ext cx="3822189" cy="1899912"/>
          </a:xfrm>
        </p:spPr>
        <p:txBody>
          <a:bodyPr vert="horz" lIns="91440" tIns="45720" rIns="91440" bIns="45720" rtlCol="0" anchor="ctr">
            <a:normAutofit/>
          </a:bodyPr>
          <a:lstStyle/>
          <a:p>
            <a:pPr algn="r" rtl="1"/>
            <a:r>
              <a:rPr lang="fa-IR" sz="3700" dirty="0"/>
              <a:t>حق زندگی آزاد و مستقل بدون خشونت و تهدید</a:t>
            </a:r>
            <a:endParaRPr lang="en-US" sz="3700" dirty="0"/>
          </a:p>
        </p:txBody>
      </p:sp>
      <p:sp>
        <p:nvSpPr>
          <p:cNvPr id="3" name="Plassholder for innhold 2">
            <a:extLst>
              <a:ext uri="{FF2B5EF4-FFF2-40B4-BE49-F238E27FC236}">
                <a16:creationId xmlns="" xmlns:a16="http://schemas.microsoft.com/office/drawing/2014/main" id="{C72DE097-EF13-A529-A9CE-4F28E9A63E17}"/>
              </a:ext>
            </a:extLst>
          </p:cNvPr>
          <p:cNvSpPr>
            <a:spLocks noGrp="1"/>
          </p:cNvSpPr>
          <p:nvPr>
            <p:ph sz="half" idx="1"/>
          </p:nvPr>
        </p:nvSpPr>
        <p:spPr>
          <a:xfrm>
            <a:off x="838200" y="2434201"/>
            <a:ext cx="3822189" cy="3742762"/>
          </a:xfrm>
        </p:spPr>
        <p:txBody>
          <a:bodyPr vert="horz" lIns="91440" tIns="45720" rIns="91440" bIns="45720" rtlCol="0">
            <a:normAutofit/>
          </a:bodyPr>
          <a:lstStyle/>
          <a:p>
            <a:pPr algn="r" rtl="1"/>
            <a:r>
              <a:rPr lang="fa-IR" sz="2000" dirty="0"/>
              <a:t>همه کودکان و بزرگسالان حق زندگی آزاد و مستقل بدون خشونت و تهدید دارند</a:t>
            </a:r>
          </a:p>
          <a:p>
            <a:pPr algn="r" rtl="1"/>
            <a:r>
              <a:rPr lang="fa-IR" sz="2000" dirty="0"/>
              <a:t>زدن، تهدید، ارعاب، خشونت و </a:t>
            </a:r>
            <a:r>
              <a:rPr lang="fa-IR" sz="2000" dirty="0" smtClean="0"/>
              <a:t>ممنوعیت </a:t>
            </a:r>
            <a:r>
              <a:rPr lang="fa-IR" sz="2000" dirty="0"/>
              <a:t>است</a:t>
            </a:r>
          </a:p>
          <a:p>
            <a:pPr algn="r" rtl="1"/>
            <a:r>
              <a:rPr lang="fa-IR" sz="2000" dirty="0"/>
              <a:t>اشکال مختلف خشونت:</a:t>
            </a:r>
          </a:p>
          <a:p>
            <a:pPr algn="r" rtl="1"/>
            <a:r>
              <a:rPr lang="fa-IR" sz="2000" dirty="0"/>
              <a:t>فیزیکی</a:t>
            </a:r>
          </a:p>
          <a:p>
            <a:pPr algn="r" rtl="1"/>
            <a:r>
              <a:rPr lang="fa-IR" sz="2000" dirty="0"/>
              <a:t>ذهنی</a:t>
            </a:r>
          </a:p>
          <a:p>
            <a:pPr algn="r" rtl="1"/>
            <a:r>
              <a:rPr lang="fa-IR" sz="2000" dirty="0"/>
              <a:t>کنترل اجتماعی منفی</a:t>
            </a:r>
            <a:endParaRPr lang="en-US" sz="2000" dirty="0"/>
          </a:p>
        </p:txBody>
      </p:sp>
    </p:spTree>
    <p:extLst>
      <p:ext uri="{BB962C8B-B14F-4D97-AF65-F5344CB8AC3E}">
        <p14:creationId xmlns:p14="http://schemas.microsoft.com/office/powerpoint/2010/main" val="2065472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5E0F53D1-EB61-AAAD-C3FE-34B4E5E0E753}"/>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fa-IR" sz="5400" dirty="0" smtClean="0"/>
              <a:t>قانون در </a:t>
            </a:r>
            <a:r>
              <a:rPr lang="fa-IR" sz="5400" dirty="0"/>
              <a:t>مورد فرزندان و </a:t>
            </a:r>
            <a:r>
              <a:rPr lang="fa-IR" sz="5400" dirty="0" smtClean="0"/>
              <a:t>والدین</a:t>
            </a:r>
            <a:endParaRPr lang="en-US" sz="5400" dirty="0"/>
          </a:p>
        </p:txBody>
      </p:sp>
      <p:sp>
        <p:nvSpPr>
          <p:cNvPr id="20" name="sketchy line">
            <a:extLst>
              <a:ext uri="{FF2B5EF4-FFF2-40B4-BE49-F238E27FC236}">
                <a16:creationId xmlns=""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 xmlns:a16="http://schemas.microsoft.com/office/drawing/2014/main" id="{D9AA3AC6-A3CB-9819-EFED-28D059441563}"/>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fa-IR" sz="2200" dirty="0"/>
              <a:t>والدین حق دارند در مسائل شخصی به جای کودک تصمیم بگیرند</a:t>
            </a:r>
          </a:p>
          <a:p>
            <a:pPr algn="r" rtl="1"/>
            <a:r>
              <a:rPr lang="fa-IR" sz="2200" dirty="0"/>
              <a:t>مسئولیت والدین باید بر اساس نیازها و علایق کودک اعمال شود</a:t>
            </a:r>
          </a:p>
          <a:p>
            <a:pPr algn="r" rtl="1"/>
            <a:r>
              <a:rPr lang="fa-IR" sz="2200" dirty="0"/>
              <a:t>کودک حق دارد شنیده شود</a:t>
            </a:r>
          </a:p>
          <a:p>
            <a:pPr algn="r" rtl="1"/>
            <a:r>
              <a:rPr lang="fa-IR" sz="2200" dirty="0"/>
              <a:t>والدین باید نظر کودک را متناسب با رشد </a:t>
            </a:r>
            <a:r>
              <a:rPr lang="fa-IR" sz="2200" dirty="0" smtClean="0"/>
              <a:t>سن کودک </a:t>
            </a:r>
            <a:r>
              <a:rPr lang="fa-IR" sz="2200" dirty="0"/>
              <a:t>اهمیت دهند</a:t>
            </a:r>
          </a:p>
          <a:p>
            <a:pPr algn="r" rtl="1"/>
            <a:r>
              <a:rPr lang="fa-IR" sz="2200" dirty="0"/>
              <a:t>در صورت لزوم </a:t>
            </a:r>
            <a:r>
              <a:rPr lang="fa-IR" sz="2200" dirty="0" smtClean="0"/>
              <a:t>حق داشتن مشاوره حقوقی رایگان</a:t>
            </a:r>
            <a:endParaRPr lang="en-US" sz="1900" dirty="0"/>
          </a:p>
        </p:txBody>
      </p:sp>
      <p:pic>
        <p:nvPicPr>
          <p:cNvPr id="8" name="Plassholder for innhold 7" descr="Et bilde som inneholder klær, tegnefilm, person, Menneskeansikt">
            <a:extLst>
              <a:ext uri="{FF2B5EF4-FFF2-40B4-BE49-F238E27FC236}">
                <a16:creationId xmlns="" xmlns:a16="http://schemas.microsoft.com/office/drawing/2014/main" id="{72903710-1EA6-EB18-01E4-3EA01431730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85427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B0FC18FD-8B53-9AD2-F4A6-F79CA63562CC}"/>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fa-IR" sz="5400" dirty="0" smtClean="0"/>
              <a:t>حقوق مساوی</a:t>
            </a:r>
            <a:endParaRPr lang="en-US" sz="5400" dirty="0"/>
          </a:p>
        </p:txBody>
      </p:sp>
      <p:sp>
        <p:nvSpPr>
          <p:cNvPr id="13" name="sketchy line">
            <a:extLst>
              <a:ext uri="{FF2B5EF4-FFF2-40B4-BE49-F238E27FC236}">
                <a16:creationId xmlns=""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 xmlns:a16="http://schemas.microsoft.com/office/drawing/2014/main" id="{6792A1E6-9ED4-893A-1084-E468C153CBFF}"/>
              </a:ext>
            </a:extLst>
          </p:cNvPr>
          <p:cNvSpPr>
            <a:spLocks noGrp="1"/>
          </p:cNvSpPr>
          <p:nvPr>
            <p:ph sz="half" idx="1"/>
          </p:nvPr>
        </p:nvSpPr>
        <p:spPr>
          <a:xfrm>
            <a:off x="640080" y="2872899"/>
            <a:ext cx="4243589" cy="3320668"/>
          </a:xfrm>
        </p:spPr>
        <p:txBody>
          <a:bodyPr vert="horz" lIns="91440" tIns="45720" rIns="91440" bIns="45720" rtlCol="0" anchor="t">
            <a:normAutofit/>
          </a:bodyPr>
          <a:lstStyle/>
          <a:p>
            <a:pPr marL="0" indent="0" algn="r" rtl="1">
              <a:buNone/>
            </a:pPr>
            <a:r>
              <a:rPr lang="fa-IR" sz="2200" dirty="0"/>
              <a:t>قانون </a:t>
            </a:r>
            <a:r>
              <a:rPr lang="fa-IR" sz="2200" dirty="0" err="1" smtClean="0"/>
              <a:t>ناروی</a:t>
            </a:r>
            <a:r>
              <a:rPr lang="fa-IR" sz="2200" dirty="0" smtClean="0"/>
              <a:t> </a:t>
            </a:r>
            <a:r>
              <a:rPr lang="fa-IR" sz="2200" dirty="0"/>
              <a:t>از تمام اقلیت ها صرف نظر از موارد زیر حمایت می کند:</a:t>
            </a:r>
          </a:p>
          <a:p>
            <a:pPr marL="0" indent="0" algn="r" rtl="1">
              <a:buNone/>
            </a:pPr>
            <a:r>
              <a:rPr lang="fa-IR" sz="2200" dirty="0" smtClean="0"/>
              <a:t>جنسیت</a:t>
            </a:r>
            <a:endParaRPr lang="fa-IR" sz="2200" dirty="0"/>
          </a:p>
          <a:p>
            <a:pPr marL="0" indent="0" algn="r" rtl="1">
              <a:buNone/>
            </a:pPr>
            <a:r>
              <a:rPr lang="fa-IR" sz="2200" dirty="0" smtClean="0"/>
              <a:t>نژاد</a:t>
            </a:r>
            <a:endParaRPr lang="fa-IR" sz="2200" dirty="0"/>
          </a:p>
          <a:p>
            <a:pPr marL="0" indent="0" algn="r" rtl="1">
              <a:buNone/>
            </a:pPr>
            <a:r>
              <a:rPr lang="fa-IR" sz="2200" dirty="0" smtClean="0"/>
              <a:t>تمایلات جنسی </a:t>
            </a:r>
            <a:r>
              <a:rPr lang="fa-IR" sz="2200" dirty="0"/>
              <a:t>(کسی که احساس می کنیم </a:t>
            </a:r>
            <a:r>
              <a:rPr lang="fa-IR" sz="2200" dirty="0" smtClean="0"/>
              <a:t>به او تمایل داریم و </a:t>
            </a:r>
            <a:r>
              <a:rPr lang="fa-IR" sz="2200" dirty="0"/>
              <a:t>عاشقش می شویم)</a:t>
            </a:r>
          </a:p>
          <a:p>
            <a:pPr marL="0" indent="0" algn="r" rtl="1">
              <a:buNone/>
            </a:pPr>
            <a:r>
              <a:rPr lang="fa-IR" sz="2200" dirty="0"/>
              <a:t>وابستگی مذهبی</a:t>
            </a:r>
          </a:p>
          <a:p>
            <a:pPr marL="0" indent="0" algn="r" rtl="1">
              <a:buNone/>
            </a:pPr>
            <a:r>
              <a:rPr lang="fa-IR" sz="2200" dirty="0"/>
              <a:t>سطح عملکرد</a:t>
            </a:r>
            <a:endParaRPr lang="en-US" sz="2200" dirty="0"/>
          </a:p>
        </p:txBody>
      </p:sp>
      <p:pic>
        <p:nvPicPr>
          <p:cNvPr id="6" name="Plassholder for innhold 5" descr="Et bilde som inneholder klær, person, sko, tegning&#10;&#10;Automatisk generert beskrivelse">
            <a:extLst>
              <a:ext uri="{FF2B5EF4-FFF2-40B4-BE49-F238E27FC236}">
                <a16:creationId xmlns="" xmlns:a16="http://schemas.microsoft.com/office/drawing/2014/main" id="{81E10E20-826B-159B-2EB0-1155AE04254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24626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E31D8118-AD06-D83C-9B2D-A1C00DD73A52}"/>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fa-IR" sz="5400" dirty="0"/>
              <a:t>همه حقوق برابر دارند</a:t>
            </a:r>
            <a:endParaRPr lang="en-US" sz="5400" dirty="0"/>
          </a:p>
        </p:txBody>
      </p:sp>
      <p:sp>
        <p:nvSpPr>
          <p:cNvPr id="14" name="sketchy line">
            <a:extLst>
              <a:ext uri="{FF2B5EF4-FFF2-40B4-BE49-F238E27FC236}">
                <a16:creationId xmlns=""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 xmlns:a16="http://schemas.microsoft.com/office/drawing/2014/main" id="{F573F0DB-730C-3445-84DF-E66DDFDB730D}"/>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algn="r" rtl="1"/>
            <a:r>
              <a:rPr lang="fa-IR" sz="2200" dirty="0"/>
              <a:t>پرچم رنگین کمان نمادی از آزادی برای تعریف هویت، </a:t>
            </a:r>
            <a:r>
              <a:rPr lang="fa-IR" sz="2200" dirty="0" smtClean="0"/>
              <a:t>اجماع، </a:t>
            </a:r>
            <a:r>
              <a:rPr lang="fa-IR" sz="2200" dirty="0"/>
              <a:t>تنوع و </a:t>
            </a:r>
            <a:r>
              <a:rPr lang="fa-IR" sz="2200" dirty="0" smtClean="0"/>
              <a:t>شامل نمودن است</a:t>
            </a:r>
            <a:r>
              <a:rPr lang="fa-IR" sz="2200" dirty="0"/>
              <a:t>.</a:t>
            </a:r>
          </a:p>
          <a:p>
            <a:pPr marL="0" algn="r" rtl="1"/>
            <a:r>
              <a:rPr lang="fa-IR" sz="2200" dirty="0"/>
              <a:t>تبعیض عبارت است از رفتار متفاوت با فردی به دلیل مذهب، قومیت، جنسیت، ناتوانی یا گرایش </a:t>
            </a:r>
            <a:r>
              <a:rPr lang="fa-IR" sz="2200" dirty="0" smtClean="0"/>
              <a:t>جنسی میباشد</a:t>
            </a:r>
            <a:endParaRPr lang="fa-IR" sz="2200" dirty="0"/>
          </a:p>
          <a:p>
            <a:pPr marL="0" algn="r" rtl="1"/>
            <a:r>
              <a:rPr lang="fa-IR" sz="2200" dirty="0"/>
              <a:t>تحمل صفر برای تبعیض برای همه اقلیت ها اعمال می شود.</a:t>
            </a:r>
            <a:endParaRPr lang="en-US" sz="2200" dirty="0"/>
          </a:p>
          <a:p>
            <a:endParaRPr lang="en-US" sz="2200" dirty="0"/>
          </a:p>
        </p:txBody>
      </p:sp>
      <p:pic>
        <p:nvPicPr>
          <p:cNvPr id="7" name="Plassholder for innhold 6" descr="Et bilde som inneholder klær, maling, person, tegning&#10;&#10;Automatisk generert beskrivelse">
            <a:extLst>
              <a:ext uri="{FF2B5EF4-FFF2-40B4-BE49-F238E27FC236}">
                <a16:creationId xmlns="" xmlns:a16="http://schemas.microsoft.com/office/drawing/2014/main" id="{8A37E916-6F56-4556-0C4F-9BA6B8D290DE}"/>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74143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303402B6-C3BA-EADE-5B0E-8F37AA691301}"/>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fa-IR" sz="5400" dirty="0"/>
              <a:t>والدین </a:t>
            </a:r>
            <a:r>
              <a:rPr lang="fa-IR" sz="5400" dirty="0" smtClean="0"/>
              <a:t>مصون </a:t>
            </a:r>
            <a:r>
              <a:rPr lang="fa-IR" sz="5400" dirty="0"/>
              <a:t>= فرزندان </a:t>
            </a:r>
            <a:r>
              <a:rPr lang="fa-IR" sz="5400" dirty="0" smtClean="0"/>
              <a:t>مصون</a:t>
            </a:r>
            <a:endParaRPr lang="en-US" sz="5400" dirty="0"/>
          </a:p>
        </p:txBody>
      </p:sp>
      <p:sp>
        <p:nvSpPr>
          <p:cNvPr id="13" name="sketchy line">
            <a:extLst>
              <a:ext uri="{FF2B5EF4-FFF2-40B4-BE49-F238E27FC236}">
                <a16:creationId xmlns=""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 xmlns:a16="http://schemas.microsoft.com/office/drawing/2014/main" id="{2DE54526-2369-A9F3-AD49-2B511F8C4724}"/>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fa-IR" sz="2200" dirty="0"/>
              <a:t>مسئولیت </a:t>
            </a:r>
            <a:r>
              <a:rPr lang="fa-IR" sz="2200" dirty="0" smtClean="0"/>
              <a:t>اساسی مصونیت اینکه </a:t>
            </a:r>
            <a:r>
              <a:rPr lang="fa-IR" sz="2200" dirty="0"/>
              <a:t>فرزندان احساس امنیت </a:t>
            </a:r>
            <a:r>
              <a:rPr lang="fa-IR" sz="2200" dirty="0" smtClean="0"/>
              <a:t>کنند</a:t>
            </a:r>
            <a:r>
              <a:rPr lang="fa-IR" sz="2200" dirty="0"/>
              <a:t>، بر عهده والدین </a:t>
            </a:r>
            <a:r>
              <a:rPr lang="fa-IR" sz="2200" dirty="0" smtClean="0"/>
              <a:t>میباشد</a:t>
            </a:r>
            <a:endParaRPr lang="fa-IR" sz="2200" dirty="0"/>
          </a:p>
          <a:p>
            <a:pPr algn="r" rtl="1"/>
            <a:r>
              <a:rPr lang="fa-IR" sz="2200" dirty="0"/>
              <a:t>اما والدین نیز برای احساس امنیت در نقش </a:t>
            </a:r>
            <a:r>
              <a:rPr lang="fa-IR" sz="2200" dirty="0" err="1"/>
              <a:t>والدینی</a:t>
            </a:r>
            <a:r>
              <a:rPr lang="fa-IR" sz="2200" dirty="0"/>
              <a:t> خود نیاز به حمایت دارند</a:t>
            </a:r>
          </a:p>
          <a:p>
            <a:pPr algn="r" rtl="1"/>
            <a:r>
              <a:rPr lang="fa-IR" sz="2200" dirty="0"/>
              <a:t>در صورت </a:t>
            </a:r>
            <a:r>
              <a:rPr lang="fa-IR" sz="2200" dirty="0" smtClean="0"/>
              <a:t>نیاز </a:t>
            </a:r>
            <a:r>
              <a:rPr lang="fa-IR" sz="2200" dirty="0"/>
              <a:t>به </a:t>
            </a:r>
            <a:r>
              <a:rPr lang="fa-IR" sz="2200" dirty="0" smtClean="0"/>
              <a:t>حمایت، کمک زود داده میشود (</a:t>
            </a:r>
            <a:r>
              <a:rPr lang="fa-IR" sz="2200" dirty="0" err="1" smtClean="0"/>
              <a:t>تغیر</a:t>
            </a:r>
            <a:r>
              <a:rPr lang="fa-IR" sz="2200" dirty="0" smtClean="0"/>
              <a:t> میکند) </a:t>
            </a:r>
            <a:endParaRPr lang="en-US" sz="2200" dirty="0"/>
          </a:p>
        </p:txBody>
      </p:sp>
      <p:pic>
        <p:nvPicPr>
          <p:cNvPr id="6" name="Plassholder for innhold 5" descr="Et bilde som inneholder sko, klær, Dans, person&#10;&#10;Automatisk generert beskrivelse">
            <a:extLst>
              <a:ext uri="{FF2B5EF4-FFF2-40B4-BE49-F238E27FC236}">
                <a16:creationId xmlns="" xmlns:a16="http://schemas.microsoft.com/office/drawing/2014/main" id="{D24978E1-AF0C-3EB6-FD09-E844002EF9FF}"/>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02868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B76B5C0F-6A6E-ED39-5C47-25E82E8D6009}"/>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fa-IR" sz="4200" dirty="0"/>
              <a:t>راهنمایی والدین</a:t>
            </a:r>
            <a:endParaRPr lang="en-US" sz="4200" dirty="0"/>
          </a:p>
        </p:txBody>
      </p:sp>
      <p:sp>
        <p:nvSpPr>
          <p:cNvPr id="27" name="sketchy line">
            <a:extLst>
              <a:ext uri="{FF2B5EF4-FFF2-40B4-BE49-F238E27FC236}">
                <a16:creationId xmlns=""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 xmlns:a16="http://schemas.microsoft.com/office/drawing/2014/main" id="{4E79ACC2-8219-8DBF-437C-55582A8ACDEC}"/>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fa-IR" sz="2200" dirty="0"/>
              <a:t>راهنمایی والدین، چیست؟</a:t>
            </a:r>
          </a:p>
          <a:p>
            <a:pPr algn="r" rtl="1"/>
            <a:r>
              <a:rPr lang="fa-IR" sz="2200" dirty="0"/>
              <a:t>در دسترس همه </a:t>
            </a:r>
            <a:r>
              <a:rPr lang="fa-IR" sz="2200" dirty="0" smtClean="0"/>
              <a:t>والدین میباشد، </a:t>
            </a:r>
            <a:r>
              <a:rPr lang="fa-IR" sz="2200" dirty="0"/>
              <a:t>نه فقط پناهندگان</a:t>
            </a:r>
            <a:endParaRPr lang="en-US" sz="2200" dirty="0"/>
          </a:p>
        </p:txBody>
      </p:sp>
      <p:pic>
        <p:nvPicPr>
          <p:cNvPr id="10" name="Plassholder for innhold 9" descr="Et bilde som inneholder klær, maling, sko, tegnefilm&#10;&#10;Automatisk generert beskrivelse">
            <a:extLst>
              <a:ext uri="{FF2B5EF4-FFF2-40B4-BE49-F238E27FC236}">
                <a16:creationId xmlns="" xmlns:a16="http://schemas.microsoft.com/office/drawing/2014/main" id="{31234C86-90AC-C541-3A9C-A8420DA1035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59462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7">
            <a:extLst>
              <a:ext uri="{FF2B5EF4-FFF2-40B4-BE49-F238E27FC236}">
                <a16:creationId xmlns=""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733D0601-BFC8-DFEC-7A25-2EEC255E2473}"/>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fa-IR" sz="5400" dirty="0"/>
              <a:t>با چه کسی می توانم صحبت کنم؟</a:t>
            </a:r>
            <a:endParaRPr lang="en-US" sz="5400" dirty="0"/>
          </a:p>
        </p:txBody>
      </p:sp>
      <p:sp>
        <p:nvSpPr>
          <p:cNvPr id="23" name="sketchy line">
            <a:extLst>
              <a:ext uri="{FF2B5EF4-FFF2-40B4-BE49-F238E27FC236}">
                <a16:creationId xmlns=""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 xmlns:a16="http://schemas.microsoft.com/office/drawing/2014/main" id="{18C7042C-826D-42E0-5430-8DCB7D056BDE}"/>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fa-IR" sz="1700" dirty="0" smtClean="0"/>
              <a:t>خدمات </a:t>
            </a:r>
            <a:r>
              <a:rPr lang="fa-IR" sz="1700" dirty="0" smtClean="0"/>
              <a:t>مهاجرین</a:t>
            </a:r>
            <a:endParaRPr lang="fa-IR" sz="1700" dirty="0"/>
          </a:p>
          <a:p>
            <a:pPr algn="r" rtl="1"/>
            <a:r>
              <a:rPr lang="fa-IR" sz="1700" dirty="0"/>
              <a:t>خدمات </a:t>
            </a:r>
            <a:r>
              <a:rPr lang="fa-IR" sz="1700" dirty="0" smtClean="0"/>
              <a:t>شهرداری</a:t>
            </a:r>
            <a:endParaRPr lang="fa-IR" sz="1700" dirty="0"/>
          </a:p>
          <a:p>
            <a:pPr algn="r" rtl="1"/>
            <a:r>
              <a:rPr lang="fa-IR" sz="1700" dirty="0"/>
              <a:t>خدمات حفاظت از کودکان</a:t>
            </a:r>
          </a:p>
          <a:p>
            <a:pPr algn="r" rtl="1"/>
            <a:r>
              <a:rPr lang="fa-IR" sz="1700" dirty="0"/>
              <a:t>حفاظت از خانواده</a:t>
            </a:r>
          </a:p>
          <a:p>
            <a:pPr algn="r" rtl="1"/>
            <a:r>
              <a:rPr lang="fa-IR" sz="1700" dirty="0" smtClean="0"/>
              <a:t>مکتب</a:t>
            </a:r>
            <a:endParaRPr lang="fa-IR" sz="1700" dirty="0"/>
          </a:p>
          <a:p>
            <a:pPr algn="r" rtl="1"/>
            <a:r>
              <a:rPr lang="fa-IR" sz="1700" dirty="0" smtClean="0"/>
              <a:t>خدمات صحی</a:t>
            </a:r>
            <a:endParaRPr lang="fa-IR" sz="1700" dirty="0"/>
          </a:p>
          <a:p>
            <a:pPr algn="r" rtl="1"/>
            <a:r>
              <a:rPr lang="fa-IR" sz="1700" dirty="0"/>
              <a:t>سازمان های داوطلبانه و شبکه های والدین</a:t>
            </a:r>
          </a:p>
          <a:p>
            <a:pPr algn="r" rtl="1"/>
            <a:r>
              <a:rPr lang="fa-IR" sz="1700" dirty="0"/>
              <a:t>دفعه بعد با این خدمات آشنا خواهیم شد</a:t>
            </a:r>
            <a:endParaRPr lang="en-US" sz="1700" dirty="0"/>
          </a:p>
        </p:txBody>
      </p:sp>
      <p:pic>
        <p:nvPicPr>
          <p:cNvPr id="6" name="Plassholder for innhold 5" descr="Et bilde som inneholder clip art, tegnefilm, tegning, illustrasjon&#10;&#10;Automatisk generert beskrivelse">
            <a:extLst>
              <a:ext uri="{FF2B5EF4-FFF2-40B4-BE49-F238E27FC236}">
                <a16:creationId xmlns="" xmlns:a16="http://schemas.microsoft.com/office/drawing/2014/main" id="{DADC8E92-7194-29C1-7DBD-969F56A88C9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88286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 xmlns:a16="http://schemas.microsoft.com/office/drawing/2014/main" id="{F93E0B60-0204-4F9C-8CD5-C9BD373E1A5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F801734B-32BE-995E-0B2B-69A3242639B2}"/>
              </a:ext>
            </a:extLst>
          </p:cNvPr>
          <p:cNvSpPr>
            <a:spLocks noGrp="1"/>
          </p:cNvSpPr>
          <p:nvPr>
            <p:ph type="title"/>
          </p:nvPr>
        </p:nvSpPr>
        <p:spPr>
          <a:xfrm>
            <a:off x="6585882" y="4433530"/>
            <a:ext cx="4820134" cy="1635639"/>
          </a:xfrm>
        </p:spPr>
        <p:txBody>
          <a:bodyPr vert="horz" lIns="91440" tIns="45720" rIns="91440" bIns="45720" rtlCol="0" anchor="t">
            <a:normAutofit/>
          </a:bodyPr>
          <a:lstStyle/>
          <a:p>
            <a:pPr algn="r" rtl="1"/>
            <a:r>
              <a:rPr lang="fa-IR" sz="3700" dirty="0">
                <a:solidFill>
                  <a:schemeClr val="tx2"/>
                </a:solidFill>
              </a:rPr>
              <a:t>برنامه: </a:t>
            </a:r>
            <a:r>
              <a:rPr lang="en-US" sz="3700" dirty="0">
                <a:solidFill>
                  <a:schemeClr val="tx2"/>
                </a:solidFill>
              </a:rPr>
              <a:t>Google translate </a:t>
            </a:r>
            <a:r>
              <a:rPr lang="fa-IR" sz="3700" dirty="0">
                <a:solidFill>
                  <a:schemeClr val="tx2"/>
                </a:solidFill>
              </a:rPr>
              <a:t>از عملکرد </a:t>
            </a:r>
            <a:r>
              <a:rPr lang="fa-IR" sz="3700" dirty="0" err="1" smtClean="0">
                <a:solidFill>
                  <a:schemeClr val="tx2"/>
                </a:solidFill>
              </a:rPr>
              <a:t>کامره</a:t>
            </a:r>
            <a:r>
              <a:rPr lang="fa-IR" sz="3700" dirty="0" smtClean="0">
                <a:solidFill>
                  <a:schemeClr val="tx2"/>
                </a:solidFill>
              </a:rPr>
              <a:t> </a:t>
            </a:r>
            <a:r>
              <a:rPr lang="fa-IR" sz="3700" dirty="0">
                <a:solidFill>
                  <a:schemeClr val="tx2"/>
                </a:solidFill>
              </a:rPr>
              <a:t>استفاده کنید</a:t>
            </a:r>
            <a:endParaRPr lang="en-US" sz="3700" kern="1200" dirty="0">
              <a:solidFill>
                <a:schemeClr val="tx2"/>
              </a:solidFill>
              <a:latin typeface="+mj-lt"/>
              <a:ea typeface="+mj-ea"/>
              <a:cs typeface="+mj-cs"/>
            </a:endParaRPr>
          </a:p>
        </p:txBody>
      </p:sp>
      <p:pic>
        <p:nvPicPr>
          <p:cNvPr id="9" name="Plassholder for innhold 8" descr="Et bilde som inneholder tekst, tegnefilm, Mobiltelefon, Menneskeansikt&#10;&#10;Automatisk generert beskrivelse">
            <a:extLst>
              <a:ext uri="{FF2B5EF4-FFF2-40B4-BE49-F238E27FC236}">
                <a16:creationId xmlns="" xmlns:a16="http://schemas.microsoft.com/office/drawing/2014/main" id="{1D46BDC9-FEA6-7DBE-8423-DA856EA4E869}"/>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12617" b="2"/>
          <a:stretch/>
        </p:blipFill>
        <p:spPr>
          <a:xfrm>
            <a:off x="300" y="1130513"/>
            <a:ext cx="5004928" cy="5727482"/>
          </a:xfrm>
          <a:custGeom>
            <a:avLst/>
            <a:gdLst/>
            <a:ahLst/>
            <a:cxnLst/>
            <a:rect l="l" t="t" r="r" b="b"/>
            <a:pathLst>
              <a:path w="5004928" h="5727482">
                <a:moveTo>
                  <a:pt x="1673274" y="0"/>
                </a:moveTo>
                <a:cubicBezTo>
                  <a:pt x="3513296" y="0"/>
                  <a:pt x="5004928" y="1491632"/>
                  <a:pt x="5004928" y="3331654"/>
                </a:cubicBezTo>
                <a:cubicBezTo>
                  <a:pt x="5004928" y="4251665"/>
                  <a:pt x="4632020" y="5084579"/>
                  <a:pt x="4029109" y="5687489"/>
                </a:cubicBezTo>
                <a:lnTo>
                  <a:pt x="3985106" y="5727482"/>
                </a:lnTo>
                <a:lnTo>
                  <a:pt x="0" y="5727482"/>
                </a:lnTo>
                <a:lnTo>
                  <a:pt x="0" y="453879"/>
                </a:lnTo>
                <a:lnTo>
                  <a:pt x="85210" y="402113"/>
                </a:lnTo>
                <a:cubicBezTo>
                  <a:pt x="557283" y="145668"/>
                  <a:pt x="1098267" y="0"/>
                  <a:pt x="1673274" y="0"/>
                </a:cubicBezTo>
                <a:close/>
              </a:path>
            </a:pathLst>
          </a:custGeom>
        </p:spPr>
      </p:pic>
      <p:grpSp>
        <p:nvGrpSpPr>
          <p:cNvPr id="49" name="Group 48">
            <a:extLst>
              <a:ext uri="{FF2B5EF4-FFF2-40B4-BE49-F238E27FC236}">
                <a16:creationId xmlns="" xmlns:a16="http://schemas.microsoft.com/office/drawing/2014/main" id="{3BFA0782-E4B3-4AE1-904C-1068137609C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935182"/>
            <a:ext cx="5401996" cy="5922819"/>
            <a:chOff x="0" y="935182"/>
            <a:chExt cx="5401996" cy="5922819"/>
          </a:xfrm>
        </p:grpSpPr>
        <p:sp>
          <p:nvSpPr>
            <p:cNvPr id="50" name="Freeform: Shape 49">
              <a:extLst>
                <a:ext uri="{FF2B5EF4-FFF2-40B4-BE49-F238E27FC236}">
                  <a16:creationId xmlns="" xmlns:a16="http://schemas.microsoft.com/office/drawing/2014/main" id="{767B6173-F03D-4643-AF45-C8A3A034C4F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 y="1062000"/>
              <a:ext cx="5086251" cy="5796001"/>
            </a:xfrm>
            <a:custGeom>
              <a:avLst/>
              <a:gdLst>
                <a:gd name="connsiteX0" fmla="*/ 0 w 5086251"/>
                <a:gd name="connsiteY0" fmla="*/ 5336479 h 5796001"/>
                <a:gd name="connsiteX1" fmla="*/ 21826 w 5086251"/>
                <a:gd name="connsiteY1" fmla="*/ 5354914 h 5796001"/>
                <a:gd name="connsiteX2" fmla="*/ 568136 w 5086251"/>
                <a:gd name="connsiteY2" fmla="*/ 5687263 h 5796001"/>
                <a:gd name="connsiteX3" fmla="*/ 842562 w 5086251"/>
                <a:gd name="connsiteY3" fmla="*/ 5795316 h 5796001"/>
                <a:gd name="connsiteX4" fmla="*/ 845065 w 5086251"/>
                <a:gd name="connsiteY4" fmla="*/ 5796001 h 5796001"/>
                <a:gd name="connsiteX5" fmla="*/ 0 w 5086251"/>
                <a:gd name="connsiteY5" fmla="*/ 5796001 h 5796001"/>
                <a:gd name="connsiteX6" fmla="*/ 1713788 w 5086251"/>
                <a:gd name="connsiteY6" fmla="*/ 0 h 5796001"/>
                <a:gd name="connsiteX7" fmla="*/ 4987768 w 5086251"/>
                <a:gd name="connsiteY7" fmla="*/ 3991800 h 5796001"/>
                <a:gd name="connsiteX8" fmla="*/ 3684917 w 5086251"/>
                <a:gd name="connsiteY8" fmla="*/ 5224588 h 5796001"/>
                <a:gd name="connsiteX9" fmla="*/ 3215359 w 5086251"/>
                <a:gd name="connsiteY9" fmla="*/ 5711437 h 5796001"/>
                <a:gd name="connsiteX10" fmla="*/ 3131325 w 5086251"/>
                <a:gd name="connsiteY10" fmla="*/ 5796001 h 5796001"/>
                <a:gd name="connsiteX11" fmla="*/ 2222574 w 5086251"/>
                <a:gd name="connsiteY11" fmla="*/ 5796001 h 5796001"/>
                <a:gd name="connsiteX12" fmla="*/ 2310547 w 5086251"/>
                <a:gd name="connsiteY12" fmla="*/ 5743977 h 5796001"/>
                <a:gd name="connsiteX13" fmla="*/ 2936733 w 5086251"/>
                <a:gd name="connsiteY13" fmla="*/ 5161414 h 5796001"/>
                <a:gd name="connsiteX14" fmla="*/ 3263051 w 5086251"/>
                <a:gd name="connsiteY14" fmla="*/ 4825264 h 5796001"/>
                <a:gd name="connsiteX15" fmla="*/ 4024832 w 5086251"/>
                <a:gd name="connsiteY15" fmla="*/ 4296541 h 5796001"/>
                <a:gd name="connsiteX16" fmla="*/ 4270688 w 5086251"/>
                <a:gd name="connsiteY16" fmla="*/ 4145428 h 5796001"/>
                <a:gd name="connsiteX17" fmla="*/ 4418202 w 5086251"/>
                <a:gd name="connsiteY17" fmla="*/ 3838352 h 5796001"/>
                <a:gd name="connsiteX18" fmla="*/ 4426769 w 5086251"/>
                <a:gd name="connsiteY18" fmla="*/ 2771754 h 5796001"/>
                <a:gd name="connsiteX19" fmla="*/ 3911962 w 5086251"/>
                <a:gd name="connsiteY19" fmla="*/ 1761151 h 5796001"/>
                <a:gd name="connsiteX20" fmla="*/ 2878996 w 5086251"/>
                <a:gd name="connsiteY20" fmla="*/ 891074 h 5796001"/>
                <a:gd name="connsiteX21" fmla="*/ 1713788 w 5086251"/>
                <a:gd name="connsiteY21" fmla="*/ 569643 h 5796001"/>
                <a:gd name="connsiteX22" fmla="*/ 178318 w 5086251"/>
                <a:gd name="connsiteY22" fmla="*/ 1035168 h 5796001"/>
                <a:gd name="connsiteX23" fmla="*/ 0 w 5086251"/>
                <a:gd name="connsiteY23" fmla="*/ 1166764 h 5796001"/>
                <a:gd name="connsiteX24" fmla="*/ 0 w 5086251"/>
                <a:gd name="connsiteY24" fmla="*/ 470600 h 5796001"/>
                <a:gd name="connsiteX25" fmla="*/ 57412 w 5086251"/>
                <a:gd name="connsiteY25" fmla="*/ 434140 h 5796001"/>
                <a:gd name="connsiteX26" fmla="*/ 1713788 w 5086251"/>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251" h="5796001">
                  <a:moveTo>
                    <a:pt x="0" y="5336479"/>
                  </a:moveTo>
                  <a:lnTo>
                    <a:pt x="21826" y="5354914"/>
                  </a:lnTo>
                  <a:cubicBezTo>
                    <a:pt x="190493" y="5486545"/>
                    <a:pt x="374629" y="5598829"/>
                    <a:pt x="568136" y="5687263"/>
                  </a:cubicBezTo>
                  <a:cubicBezTo>
                    <a:pt x="658050" y="5728362"/>
                    <a:pt x="749583" y="5764391"/>
                    <a:pt x="842562" y="5795316"/>
                  </a:cubicBezTo>
                  <a:lnTo>
                    <a:pt x="845065" y="5796001"/>
                  </a:lnTo>
                  <a:lnTo>
                    <a:pt x="0" y="5796001"/>
                  </a:lnTo>
                  <a:close/>
                  <a:moveTo>
                    <a:pt x="1713788" y="0"/>
                  </a:moveTo>
                  <a:cubicBezTo>
                    <a:pt x="3545413" y="0"/>
                    <a:pt x="5557891" y="2025871"/>
                    <a:pt x="4987768" y="3991800"/>
                  </a:cubicBezTo>
                  <a:cubicBezTo>
                    <a:pt x="4737256" y="4855774"/>
                    <a:pt x="4285030" y="4636101"/>
                    <a:pt x="3684917" y="5224588"/>
                  </a:cubicBezTo>
                  <a:cubicBezTo>
                    <a:pt x="3521758" y="5384631"/>
                    <a:pt x="3369286" y="5552220"/>
                    <a:pt x="3215359" y="5711437"/>
                  </a:cubicBezTo>
                  <a:lnTo>
                    <a:pt x="3131325" y="5796001"/>
                  </a:lnTo>
                  <a:lnTo>
                    <a:pt x="2222574" y="5796001"/>
                  </a:lnTo>
                  <a:lnTo>
                    <a:pt x="2310547" y="5743977"/>
                  </a:lnTo>
                  <a:cubicBezTo>
                    <a:pt x="2520268" y="5601656"/>
                    <a:pt x="2722540" y="5387726"/>
                    <a:pt x="2936733" y="5161414"/>
                  </a:cubicBezTo>
                  <a:cubicBezTo>
                    <a:pt x="3040664" y="5051578"/>
                    <a:pt x="3148133" y="4937972"/>
                    <a:pt x="3263051" y="4825264"/>
                  </a:cubicBezTo>
                  <a:cubicBezTo>
                    <a:pt x="3555098" y="4538829"/>
                    <a:pt x="3826658" y="4398841"/>
                    <a:pt x="4024832" y="4296541"/>
                  </a:cubicBezTo>
                  <a:cubicBezTo>
                    <a:pt x="4150553" y="4231753"/>
                    <a:pt x="4223938" y="4192627"/>
                    <a:pt x="4270688" y="4145428"/>
                  </a:cubicBezTo>
                  <a:cubicBezTo>
                    <a:pt x="4325632" y="4089790"/>
                    <a:pt x="4375177" y="3986594"/>
                    <a:pt x="4418202" y="3838352"/>
                  </a:cubicBezTo>
                  <a:cubicBezTo>
                    <a:pt x="4517661" y="3495740"/>
                    <a:pt x="4520455" y="3136797"/>
                    <a:pt x="4426769" y="2771754"/>
                  </a:cubicBezTo>
                  <a:cubicBezTo>
                    <a:pt x="4337740" y="2425376"/>
                    <a:pt x="4159867" y="2075944"/>
                    <a:pt x="3911962" y="1761151"/>
                  </a:cubicBezTo>
                  <a:cubicBezTo>
                    <a:pt x="3631649" y="1405261"/>
                    <a:pt x="3274600" y="1104467"/>
                    <a:pt x="2878996" y="891074"/>
                  </a:cubicBezTo>
                  <a:cubicBezTo>
                    <a:pt x="2489164" y="680734"/>
                    <a:pt x="2086109" y="569643"/>
                    <a:pt x="1713788" y="569643"/>
                  </a:cubicBezTo>
                  <a:cubicBezTo>
                    <a:pt x="1158071" y="569643"/>
                    <a:pt x="627356" y="732497"/>
                    <a:pt x="178318" y="1035168"/>
                  </a:cubicBezTo>
                  <a:lnTo>
                    <a:pt x="0" y="1166764"/>
                  </a:lnTo>
                  <a:lnTo>
                    <a:pt x="0" y="470600"/>
                  </a:lnTo>
                  <a:lnTo>
                    <a:pt x="57412" y="434140"/>
                  </a:lnTo>
                  <a:cubicBezTo>
                    <a:pt x="544779"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Shape 50">
              <a:extLst>
                <a:ext uri="{FF2B5EF4-FFF2-40B4-BE49-F238E27FC236}">
                  <a16:creationId xmlns="" xmlns:a16="http://schemas.microsoft.com/office/drawing/2014/main" id="{29C5B76B-07C5-4AF3-B407-C1FC95B6C93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 y="1062000"/>
              <a:ext cx="5086379" cy="5796001"/>
            </a:xfrm>
            <a:custGeom>
              <a:avLst/>
              <a:gdLst>
                <a:gd name="connsiteX0" fmla="*/ 0 w 5086379"/>
                <a:gd name="connsiteY0" fmla="*/ 5185390 h 5796001"/>
                <a:gd name="connsiteX1" fmla="*/ 96129 w 5086379"/>
                <a:gd name="connsiteY1" fmla="*/ 5266609 h 5796001"/>
                <a:gd name="connsiteX2" fmla="*/ 618798 w 5086379"/>
                <a:gd name="connsiteY2" fmla="*/ 5584607 h 5796001"/>
                <a:gd name="connsiteX3" fmla="*/ 1151695 w 5086379"/>
                <a:gd name="connsiteY3" fmla="*/ 5761857 h 5796001"/>
                <a:gd name="connsiteX4" fmla="*/ 1364580 w 5086379"/>
                <a:gd name="connsiteY4" fmla="*/ 5796001 h 5796001"/>
                <a:gd name="connsiteX5" fmla="*/ 0 w 5086379"/>
                <a:gd name="connsiteY5" fmla="*/ 5796001 h 5796001"/>
                <a:gd name="connsiteX6" fmla="*/ 1713788 w 5086379"/>
                <a:gd name="connsiteY6" fmla="*/ 0 h 5796001"/>
                <a:gd name="connsiteX7" fmla="*/ 4987953 w 5086379"/>
                <a:gd name="connsiteY7" fmla="*/ 3992158 h 5796001"/>
                <a:gd name="connsiteX8" fmla="*/ 3685105 w 5086379"/>
                <a:gd name="connsiteY8" fmla="*/ 5224946 h 5796001"/>
                <a:gd name="connsiteX9" fmla="*/ 3215548 w 5086379"/>
                <a:gd name="connsiteY9" fmla="*/ 5711797 h 5796001"/>
                <a:gd name="connsiteX10" fmla="*/ 3131871 w 5086379"/>
                <a:gd name="connsiteY10" fmla="*/ 5796001 h 5796001"/>
                <a:gd name="connsiteX11" fmla="*/ 1917858 w 5086379"/>
                <a:gd name="connsiteY11" fmla="*/ 5796001 h 5796001"/>
                <a:gd name="connsiteX12" fmla="*/ 2003797 w 5086379"/>
                <a:gd name="connsiteY12" fmla="*/ 5774314 h 5796001"/>
                <a:gd name="connsiteX13" fmla="*/ 2849381 w 5086379"/>
                <a:gd name="connsiteY13" fmla="*/ 5084958 h 5796001"/>
                <a:gd name="connsiteX14" fmla="*/ 3178679 w 5086379"/>
                <a:gd name="connsiteY14" fmla="*/ 4745758 h 5796001"/>
                <a:gd name="connsiteX15" fmla="*/ 3969142 w 5086379"/>
                <a:gd name="connsiteY15" fmla="*/ 4196398 h 5796001"/>
                <a:gd name="connsiteX16" fmla="*/ 4185198 w 5086379"/>
                <a:gd name="connsiteY16" fmla="*/ 4067178 h 5796001"/>
                <a:gd name="connsiteX17" fmla="*/ 4304401 w 5086379"/>
                <a:gd name="connsiteY17" fmla="*/ 3808022 h 5796001"/>
                <a:gd name="connsiteX18" fmla="*/ 4312036 w 5086379"/>
                <a:gd name="connsiteY18" fmla="*/ 2799394 h 5796001"/>
                <a:gd name="connsiteX19" fmla="*/ 3817903 w 5086379"/>
                <a:gd name="connsiteY19" fmla="*/ 1830249 h 5796001"/>
                <a:gd name="connsiteX20" fmla="*/ 2821256 w 5086379"/>
                <a:gd name="connsiteY20" fmla="*/ 990682 h 5796001"/>
                <a:gd name="connsiteX21" fmla="*/ 1713788 w 5086379"/>
                <a:gd name="connsiteY21" fmla="*/ 683787 h 5796001"/>
                <a:gd name="connsiteX22" fmla="*/ 66552 w 5086379"/>
                <a:gd name="connsiteY22" fmla="*/ 1261053 h 5796001"/>
                <a:gd name="connsiteX23" fmla="*/ 0 w 5086379"/>
                <a:gd name="connsiteY23" fmla="*/ 1320232 h 5796001"/>
                <a:gd name="connsiteX24" fmla="*/ 0 w 5086379"/>
                <a:gd name="connsiteY24" fmla="*/ 470600 h 5796001"/>
                <a:gd name="connsiteX25" fmla="*/ 57413 w 5086379"/>
                <a:gd name="connsiteY25" fmla="*/ 434140 h 5796001"/>
                <a:gd name="connsiteX26" fmla="*/ 1713788 w 5086379"/>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379" h="5796001">
                  <a:moveTo>
                    <a:pt x="0" y="5185390"/>
                  </a:moveTo>
                  <a:lnTo>
                    <a:pt x="96129" y="5266609"/>
                  </a:lnTo>
                  <a:cubicBezTo>
                    <a:pt x="257505" y="5392583"/>
                    <a:pt x="433673" y="5500009"/>
                    <a:pt x="618798" y="5584607"/>
                  </a:cubicBezTo>
                  <a:cubicBezTo>
                    <a:pt x="790710" y="5663125"/>
                    <a:pt x="968770" y="5722306"/>
                    <a:pt x="1151695" y="5761857"/>
                  </a:cubicBezTo>
                  <a:lnTo>
                    <a:pt x="1364580" y="5796001"/>
                  </a:lnTo>
                  <a:lnTo>
                    <a:pt x="0" y="5796001"/>
                  </a:lnTo>
                  <a:close/>
                  <a:moveTo>
                    <a:pt x="1713788" y="0"/>
                  </a:moveTo>
                  <a:cubicBezTo>
                    <a:pt x="3545413" y="0"/>
                    <a:pt x="5557892" y="2025871"/>
                    <a:pt x="4987953" y="3992158"/>
                  </a:cubicBezTo>
                  <a:cubicBezTo>
                    <a:pt x="4737442" y="4856134"/>
                    <a:pt x="4285216" y="4636462"/>
                    <a:pt x="3685105" y="5224946"/>
                  </a:cubicBezTo>
                  <a:cubicBezTo>
                    <a:pt x="3521946" y="5384990"/>
                    <a:pt x="3369474" y="5552580"/>
                    <a:pt x="3215548" y="5711797"/>
                  </a:cubicBezTo>
                  <a:lnTo>
                    <a:pt x="3131871" y="5796001"/>
                  </a:lnTo>
                  <a:lnTo>
                    <a:pt x="1917858" y="5796001"/>
                  </a:lnTo>
                  <a:lnTo>
                    <a:pt x="2003797" y="5774314"/>
                  </a:lnTo>
                  <a:cubicBezTo>
                    <a:pt x="2274866" y="5680612"/>
                    <a:pt x="2506021" y="5447849"/>
                    <a:pt x="2849381" y="5084958"/>
                  </a:cubicBezTo>
                  <a:cubicBezTo>
                    <a:pt x="2954055" y="4974404"/>
                    <a:pt x="3062270" y="4860082"/>
                    <a:pt x="3178679" y="4745758"/>
                  </a:cubicBezTo>
                  <a:cubicBezTo>
                    <a:pt x="3483577" y="4446761"/>
                    <a:pt x="3764263" y="4302105"/>
                    <a:pt x="3969142" y="4196398"/>
                  </a:cubicBezTo>
                  <a:cubicBezTo>
                    <a:pt x="4069906" y="4144529"/>
                    <a:pt x="4149251" y="4103431"/>
                    <a:pt x="4185198" y="4067178"/>
                  </a:cubicBezTo>
                  <a:cubicBezTo>
                    <a:pt x="4225429" y="4026438"/>
                    <a:pt x="4267708" y="3934369"/>
                    <a:pt x="4304401" y="3808022"/>
                  </a:cubicBezTo>
                  <a:cubicBezTo>
                    <a:pt x="4398272" y="3484435"/>
                    <a:pt x="4400693" y="3145054"/>
                    <a:pt x="4312036" y="2799394"/>
                  </a:cubicBezTo>
                  <a:cubicBezTo>
                    <a:pt x="4226918" y="2467731"/>
                    <a:pt x="4056124" y="2132658"/>
                    <a:pt x="3817903" y="1830249"/>
                  </a:cubicBezTo>
                  <a:cubicBezTo>
                    <a:pt x="3547276" y="1486741"/>
                    <a:pt x="3202705" y="1196357"/>
                    <a:pt x="2821256" y="990682"/>
                  </a:cubicBezTo>
                  <a:cubicBezTo>
                    <a:pt x="2448933" y="789853"/>
                    <a:pt x="2065994" y="683787"/>
                    <a:pt x="1713788" y="683787"/>
                  </a:cubicBezTo>
                  <a:cubicBezTo>
                    <a:pt x="1106552" y="683787"/>
                    <a:pt x="530689" y="887150"/>
                    <a:pt x="66552" y="1261053"/>
                  </a:cubicBezTo>
                  <a:lnTo>
                    <a:pt x="0" y="1320232"/>
                  </a:lnTo>
                  <a:lnTo>
                    <a:pt x="0" y="470600"/>
                  </a:lnTo>
                  <a:lnTo>
                    <a:pt x="57413" y="434140"/>
                  </a:lnTo>
                  <a:cubicBezTo>
                    <a:pt x="544780"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Shape 51">
              <a:extLst>
                <a:ext uri="{FF2B5EF4-FFF2-40B4-BE49-F238E27FC236}">
                  <a16:creationId xmlns="" xmlns:a16="http://schemas.microsoft.com/office/drawing/2014/main" id="{62C44622-9766-4F88-A9B0-A71B34E4F14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1111816"/>
              <a:ext cx="5064554" cy="5746185"/>
            </a:xfrm>
            <a:custGeom>
              <a:avLst/>
              <a:gdLst>
                <a:gd name="connsiteX0" fmla="*/ 0 w 5064554"/>
                <a:gd name="connsiteY0" fmla="*/ 5562249 h 5746185"/>
                <a:gd name="connsiteX1" fmla="*/ 46809 w 5064554"/>
                <a:gd name="connsiteY1" fmla="*/ 5601914 h 5746185"/>
                <a:gd name="connsiteX2" fmla="*/ 103803 w 5064554"/>
                <a:gd name="connsiteY2" fmla="*/ 5645347 h 5746185"/>
                <a:gd name="connsiteX3" fmla="*/ 161915 w 5064554"/>
                <a:gd name="connsiteY3" fmla="*/ 5687702 h 5746185"/>
                <a:gd name="connsiteX4" fmla="*/ 220771 w 5064554"/>
                <a:gd name="connsiteY4" fmla="*/ 5729158 h 5746185"/>
                <a:gd name="connsiteX5" fmla="*/ 246285 w 5064554"/>
                <a:gd name="connsiteY5" fmla="*/ 5746185 h 5746185"/>
                <a:gd name="connsiteX6" fmla="*/ 0 w 5064554"/>
                <a:gd name="connsiteY6" fmla="*/ 5746185 h 5746185"/>
                <a:gd name="connsiteX7" fmla="*/ 1720118 w 5064554"/>
                <a:gd name="connsiteY7" fmla="*/ 79 h 5746185"/>
                <a:gd name="connsiteX8" fmla="*/ 2041220 w 5064554"/>
                <a:gd name="connsiteY8" fmla="*/ 19280 h 5746185"/>
                <a:gd name="connsiteX9" fmla="*/ 2356178 w 5064554"/>
                <a:gd name="connsiteY9" fmla="*/ 76533 h 5746185"/>
                <a:gd name="connsiteX10" fmla="*/ 2956476 w 5064554"/>
                <a:gd name="connsiteY10" fmla="*/ 284898 h 5746185"/>
                <a:gd name="connsiteX11" fmla="*/ 3238838 w 5064554"/>
                <a:gd name="connsiteY11" fmla="*/ 428117 h 5746185"/>
                <a:gd name="connsiteX12" fmla="*/ 3508346 w 5064554"/>
                <a:gd name="connsiteY12" fmla="*/ 593052 h 5746185"/>
                <a:gd name="connsiteX13" fmla="*/ 4003038 w 5064554"/>
                <a:gd name="connsiteY13" fmla="*/ 983938 h 5746185"/>
                <a:gd name="connsiteX14" fmla="*/ 4429376 w 5064554"/>
                <a:gd name="connsiteY14" fmla="*/ 1448410 h 5746185"/>
                <a:gd name="connsiteX15" fmla="*/ 4770594 w 5064554"/>
                <a:gd name="connsiteY15" fmla="*/ 1980902 h 5746185"/>
                <a:gd name="connsiteX16" fmla="*/ 4902648 w 5064554"/>
                <a:gd name="connsiteY16" fmla="*/ 2270210 h 5746185"/>
                <a:gd name="connsiteX17" fmla="*/ 4931144 w 5064554"/>
                <a:gd name="connsiteY17" fmla="*/ 2344691 h 5746185"/>
                <a:gd name="connsiteX18" fmla="*/ 4957220 w 5064554"/>
                <a:gd name="connsiteY18" fmla="*/ 2420068 h 5746185"/>
                <a:gd name="connsiteX19" fmla="*/ 4980316 w 5064554"/>
                <a:gd name="connsiteY19" fmla="*/ 2496522 h 5746185"/>
                <a:gd name="connsiteX20" fmla="*/ 5000617 w 5064554"/>
                <a:gd name="connsiteY20" fmla="*/ 2574414 h 5746185"/>
                <a:gd name="connsiteX21" fmla="*/ 5063572 w 5064554"/>
                <a:gd name="connsiteY21" fmla="*/ 3209382 h 5746185"/>
                <a:gd name="connsiteX22" fmla="*/ 5028556 w 5064554"/>
                <a:gd name="connsiteY22" fmla="*/ 3526687 h 5746185"/>
                <a:gd name="connsiteX23" fmla="*/ 4946789 w 5064554"/>
                <a:gd name="connsiteY23" fmla="*/ 3833942 h 5746185"/>
                <a:gd name="connsiteX24" fmla="*/ 4837646 w 5064554"/>
                <a:gd name="connsiteY24" fmla="*/ 4130967 h 5746185"/>
                <a:gd name="connsiteX25" fmla="*/ 4769104 w 5064554"/>
                <a:gd name="connsiteY25" fmla="*/ 4278673 h 5746185"/>
                <a:gd name="connsiteX26" fmla="*/ 4680818 w 5064554"/>
                <a:gd name="connsiteY26" fmla="*/ 4422429 h 5746185"/>
                <a:gd name="connsiteX27" fmla="*/ 4567762 w 5064554"/>
                <a:gd name="connsiteY27" fmla="*/ 4555058 h 5746185"/>
                <a:gd name="connsiteX28" fmla="*/ 4502759 w 5064554"/>
                <a:gd name="connsiteY28" fmla="*/ 4613925 h 5746185"/>
                <a:gd name="connsiteX29" fmla="*/ 4434218 w 5064554"/>
                <a:gd name="connsiteY29" fmla="*/ 4666689 h 5746185"/>
                <a:gd name="connsiteX30" fmla="*/ 4160610 w 5064554"/>
                <a:gd name="connsiteY30" fmla="*/ 4832881 h 5746185"/>
                <a:gd name="connsiteX31" fmla="*/ 3920156 w 5064554"/>
                <a:gd name="connsiteY31" fmla="*/ 4984175 h 5746185"/>
                <a:gd name="connsiteX32" fmla="*/ 3812501 w 5064554"/>
                <a:gd name="connsiteY32" fmla="*/ 5068168 h 5746185"/>
                <a:gd name="connsiteX33" fmla="*/ 3711179 w 5064554"/>
                <a:gd name="connsiteY33" fmla="*/ 5159158 h 5746185"/>
                <a:gd name="connsiteX34" fmla="*/ 3662380 w 5064554"/>
                <a:gd name="connsiteY34" fmla="*/ 5207795 h 5746185"/>
                <a:gd name="connsiteX35" fmla="*/ 3612091 w 5064554"/>
                <a:gd name="connsiteY35" fmla="*/ 5259662 h 5746185"/>
                <a:gd name="connsiteX36" fmla="*/ 3511327 w 5064554"/>
                <a:gd name="connsiteY36" fmla="*/ 5365012 h 5746185"/>
                <a:gd name="connsiteX37" fmla="*/ 3302909 w 5064554"/>
                <a:gd name="connsiteY37" fmla="*/ 5577146 h 5746185"/>
                <a:gd name="connsiteX38" fmla="*/ 3195253 w 5064554"/>
                <a:gd name="connsiteY38" fmla="*/ 5683753 h 5746185"/>
                <a:gd name="connsiteX39" fmla="*/ 3129248 w 5064554"/>
                <a:gd name="connsiteY39" fmla="*/ 5746185 h 5746185"/>
                <a:gd name="connsiteX40" fmla="*/ 2696114 w 5064554"/>
                <a:gd name="connsiteY40" fmla="*/ 5746185 h 5746185"/>
                <a:gd name="connsiteX41" fmla="*/ 2854035 w 5064554"/>
                <a:gd name="connsiteY41" fmla="*/ 5578941 h 5746185"/>
                <a:gd name="connsiteX42" fmla="*/ 2949771 w 5064554"/>
                <a:gd name="connsiteY42" fmla="*/ 5468566 h 5746185"/>
                <a:gd name="connsiteX43" fmla="*/ 3045690 w 5064554"/>
                <a:gd name="connsiteY43" fmla="*/ 5356219 h 5746185"/>
                <a:gd name="connsiteX44" fmla="*/ 3243679 w 5064554"/>
                <a:gd name="connsiteY44" fmla="*/ 5129905 h 5746185"/>
                <a:gd name="connsiteX45" fmla="*/ 3350402 w 5064554"/>
                <a:gd name="connsiteY45" fmla="*/ 5019889 h 5746185"/>
                <a:gd name="connsiteX46" fmla="*/ 3405908 w 5064554"/>
                <a:gd name="connsiteY46" fmla="*/ 4965868 h 5746185"/>
                <a:gd name="connsiteX47" fmla="*/ 3465323 w 5064554"/>
                <a:gd name="connsiteY47" fmla="*/ 4911130 h 5746185"/>
                <a:gd name="connsiteX48" fmla="*/ 3728872 w 5064554"/>
                <a:gd name="connsiteY48" fmla="*/ 4715505 h 5746185"/>
                <a:gd name="connsiteX49" fmla="*/ 4012537 w 5064554"/>
                <a:gd name="connsiteY49" fmla="*/ 4566545 h 5746185"/>
                <a:gd name="connsiteX50" fmla="*/ 4146455 w 5064554"/>
                <a:gd name="connsiteY50" fmla="*/ 4502832 h 5746185"/>
                <a:gd name="connsiteX51" fmla="*/ 4265658 w 5064554"/>
                <a:gd name="connsiteY51" fmla="*/ 4436787 h 5746185"/>
                <a:gd name="connsiteX52" fmla="*/ 4447068 w 5064554"/>
                <a:gd name="connsiteY52" fmla="*/ 4266826 h 5746185"/>
                <a:gd name="connsiteX53" fmla="*/ 4561802 w 5064554"/>
                <a:gd name="connsiteY53" fmla="*/ 4033693 h 5746185"/>
                <a:gd name="connsiteX54" fmla="*/ 4618237 w 5064554"/>
                <a:gd name="connsiteY54" fmla="*/ 3765564 h 5746185"/>
                <a:gd name="connsiteX55" fmla="*/ 4628108 w 5064554"/>
                <a:gd name="connsiteY55" fmla="*/ 3492050 h 5746185"/>
                <a:gd name="connsiteX56" fmla="*/ 4609670 w 5064554"/>
                <a:gd name="connsiteY56" fmla="*/ 3222125 h 5746185"/>
                <a:gd name="connsiteX57" fmla="*/ 4567390 w 5064554"/>
                <a:gd name="connsiteY57" fmla="*/ 2956508 h 5746185"/>
                <a:gd name="connsiteX58" fmla="*/ 4501083 w 5064554"/>
                <a:gd name="connsiteY58" fmla="*/ 2695555 h 5746185"/>
                <a:gd name="connsiteX59" fmla="*/ 4320789 w 5064554"/>
                <a:gd name="connsiteY59" fmla="*/ 2183167 h 5746185"/>
                <a:gd name="connsiteX60" fmla="*/ 4055189 w 5064554"/>
                <a:gd name="connsiteY60" fmla="*/ 1697159 h 5746185"/>
                <a:gd name="connsiteX61" fmla="*/ 3893334 w 5064554"/>
                <a:gd name="connsiteY61" fmla="*/ 1467972 h 5746185"/>
                <a:gd name="connsiteX62" fmla="*/ 3712854 w 5064554"/>
                <a:gd name="connsiteY62" fmla="*/ 1250454 h 5746185"/>
                <a:gd name="connsiteX63" fmla="*/ 3300486 w 5064554"/>
                <a:gd name="connsiteY63" fmla="*/ 856873 h 5746185"/>
                <a:gd name="connsiteX64" fmla="*/ 2823118 w 5064554"/>
                <a:gd name="connsiteY64" fmla="*/ 536158 h 5746185"/>
                <a:gd name="connsiteX65" fmla="*/ 2759232 w 5064554"/>
                <a:gd name="connsiteY65" fmla="*/ 502417 h 5746185"/>
                <a:gd name="connsiteX66" fmla="*/ 2694601 w 5064554"/>
                <a:gd name="connsiteY66" fmla="*/ 470293 h 5746185"/>
                <a:gd name="connsiteX67" fmla="*/ 2628854 w 5064554"/>
                <a:gd name="connsiteY67" fmla="*/ 440142 h 5746185"/>
                <a:gd name="connsiteX68" fmla="*/ 2562361 w 5064554"/>
                <a:gd name="connsiteY68" fmla="*/ 411605 h 5746185"/>
                <a:gd name="connsiteX69" fmla="*/ 2289497 w 5064554"/>
                <a:gd name="connsiteY69" fmla="*/ 316484 h 5746185"/>
                <a:gd name="connsiteX70" fmla="*/ 2007510 w 5064554"/>
                <a:gd name="connsiteY70" fmla="*/ 254927 h 5746185"/>
                <a:gd name="connsiteX71" fmla="*/ 1720677 w 5064554"/>
                <a:gd name="connsiteY71" fmla="*/ 231775 h 5746185"/>
                <a:gd name="connsiteX72" fmla="*/ 1144034 w 5064554"/>
                <a:gd name="connsiteY72" fmla="*/ 303923 h 5746185"/>
                <a:gd name="connsiteX73" fmla="*/ 609856 w 5064554"/>
                <a:gd name="connsiteY73" fmla="*/ 517135 h 5746185"/>
                <a:gd name="connsiteX74" fmla="*/ 137330 w 5064554"/>
                <a:gd name="connsiteY74" fmla="*/ 828337 h 5746185"/>
                <a:gd name="connsiteX75" fmla="*/ 0 w 5064554"/>
                <a:gd name="connsiteY75" fmla="*/ 943022 h 5746185"/>
                <a:gd name="connsiteX76" fmla="*/ 0 w 5064554"/>
                <a:gd name="connsiteY76" fmla="*/ 441968 h 5746185"/>
                <a:gd name="connsiteX77" fmla="*/ 170854 w 5064554"/>
                <a:gd name="connsiteY77" fmla="*/ 345537 h 5746185"/>
                <a:gd name="connsiteX78" fmla="*/ 466998 w 5064554"/>
                <a:gd name="connsiteY78" fmla="*/ 218852 h 5746185"/>
                <a:gd name="connsiteX79" fmla="*/ 1086479 w 5064554"/>
                <a:gd name="connsiteY79" fmla="*/ 56253 h 5746185"/>
                <a:gd name="connsiteX80" fmla="*/ 1720118 w 5064554"/>
                <a:gd name="connsiteY80" fmla="*/ 79 h 574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064554" h="5746185">
                  <a:moveTo>
                    <a:pt x="0" y="5562249"/>
                  </a:moveTo>
                  <a:lnTo>
                    <a:pt x="46809" y="5601914"/>
                  </a:lnTo>
                  <a:cubicBezTo>
                    <a:pt x="65807" y="5616093"/>
                    <a:pt x="84433" y="5631168"/>
                    <a:pt x="103803" y="5645347"/>
                  </a:cubicBezTo>
                  <a:lnTo>
                    <a:pt x="161915" y="5687702"/>
                  </a:lnTo>
                  <a:lnTo>
                    <a:pt x="220771" y="5729158"/>
                  </a:lnTo>
                  <a:lnTo>
                    <a:pt x="246285" y="5746185"/>
                  </a:lnTo>
                  <a:lnTo>
                    <a:pt x="0" y="5746185"/>
                  </a:lnTo>
                  <a:close/>
                  <a:moveTo>
                    <a:pt x="1720118" y="79"/>
                  </a:moveTo>
                  <a:cubicBezTo>
                    <a:pt x="1827587" y="-820"/>
                    <a:pt x="1935057" y="6001"/>
                    <a:pt x="2041220" y="19280"/>
                  </a:cubicBezTo>
                  <a:cubicBezTo>
                    <a:pt x="2147573" y="31844"/>
                    <a:pt x="2252621" y="51766"/>
                    <a:pt x="2356178" y="76533"/>
                  </a:cubicBezTo>
                  <a:cubicBezTo>
                    <a:pt x="2563478" y="126245"/>
                    <a:pt x="2764261" y="197316"/>
                    <a:pt x="2956476" y="284898"/>
                  </a:cubicBezTo>
                  <a:cubicBezTo>
                    <a:pt x="3052583" y="329049"/>
                    <a:pt x="3147013" y="376429"/>
                    <a:pt x="3238838" y="428117"/>
                  </a:cubicBezTo>
                  <a:cubicBezTo>
                    <a:pt x="3331032" y="479266"/>
                    <a:pt x="3421180" y="534185"/>
                    <a:pt x="3508346" y="593052"/>
                  </a:cubicBezTo>
                  <a:cubicBezTo>
                    <a:pt x="3682868" y="710785"/>
                    <a:pt x="3849007" y="840722"/>
                    <a:pt x="4003038" y="983938"/>
                  </a:cubicBezTo>
                  <a:cubicBezTo>
                    <a:pt x="4157071" y="1127158"/>
                    <a:pt x="4300488" y="1282041"/>
                    <a:pt x="4429376" y="1448410"/>
                  </a:cubicBezTo>
                  <a:cubicBezTo>
                    <a:pt x="4558636" y="1614781"/>
                    <a:pt x="4672623" y="1793174"/>
                    <a:pt x="4770594" y="1980902"/>
                  </a:cubicBezTo>
                  <a:cubicBezTo>
                    <a:pt x="4819206" y="2074945"/>
                    <a:pt x="4862977" y="2171681"/>
                    <a:pt x="4902648" y="2270210"/>
                  </a:cubicBezTo>
                  <a:cubicBezTo>
                    <a:pt x="4912334" y="2294978"/>
                    <a:pt x="4922390" y="2319565"/>
                    <a:pt x="4931144" y="2344691"/>
                  </a:cubicBezTo>
                  <a:lnTo>
                    <a:pt x="4957220" y="2420068"/>
                  </a:lnTo>
                  <a:lnTo>
                    <a:pt x="4980316" y="2496522"/>
                  </a:lnTo>
                  <a:cubicBezTo>
                    <a:pt x="4987766" y="2522187"/>
                    <a:pt x="4993911" y="2548031"/>
                    <a:pt x="5000617" y="2574414"/>
                  </a:cubicBezTo>
                  <a:cubicBezTo>
                    <a:pt x="5051278" y="2781523"/>
                    <a:pt x="5069160" y="2996351"/>
                    <a:pt x="5063572" y="3209382"/>
                  </a:cubicBezTo>
                  <a:cubicBezTo>
                    <a:pt x="5060778" y="3315809"/>
                    <a:pt x="5049043" y="3422236"/>
                    <a:pt x="5028556" y="3526687"/>
                  </a:cubicBezTo>
                  <a:cubicBezTo>
                    <a:pt x="5008069" y="3631141"/>
                    <a:pt x="4979571" y="3733619"/>
                    <a:pt x="4946789" y="3833942"/>
                  </a:cubicBezTo>
                  <a:cubicBezTo>
                    <a:pt x="4914009" y="3934267"/>
                    <a:pt x="4879179" y="4032079"/>
                    <a:pt x="4837646" y="4130967"/>
                  </a:cubicBezTo>
                  <a:cubicBezTo>
                    <a:pt x="4816971" y="4180322"/>
                    <a:pt x="4794620" y="4229678"/>
                    <a:pt x="4769104" y="4278673"/>
                  </a:cubicBezTo>
                  <a:cubicBezTo>
                    <a:pt x="4743029" y="4327308"/>
                    <a:pt x="4714530" y="4375946"/>
                    <a:pt x="4680818" y="4422429"/>
                  </a:cubicBezTo>
                  <a:cubicBezTo>
                    <a:pt x="4647478" y="4469092"/>
                    <a:pt x="4609482" y="4513961"/>
                    <a:pt x="4567762" y="4555058"/>
                  </a:cubicBezTo>
                  <a:cubicBezTo>
                    <a:pt x="4546715" y="4575518"/>
                    <a:pt x="4525110" y="4595260"/>
                    <a:pt x="4502759" y="4613925"/>
                  </a:cubicBezTo>
                  <a:cubicBezTo>
                    <a:pt x="4480408" y="4632591"/>
                    <a:pt x="4457313" y="4649999"/>
                    <a:pt x="4434218" y="4666689"/>
                  </a:cubicBezTo>
                  <a:cubicBezTo>
                    <a:pt x="4341090" y="4733452"/>
                    <a:pt x="4246659" y="4783347"/>
                    <a:pt x="4160610" y="4832881"/>
                  </a:cubicBezTo>
                  <a:cubicBezTo>
                    <a:pt x="4074002" y="4881876"/>
                    <a:pt x="3994471" y="4930513"/>
                    <a:pt x="3920156" y="4984175"/>
                  </a:cubicBezTo>
                  <a:cubicBezTo>
                    <a:pt x="3882905" y="5010734"/>
                    <a:pt x="3847144" y="5038913"/>
                    <a:pt x="3812501" y="5068168"/>
                  </a:cubicBezTo>
                  <a:cubicBezTo>
                    <a:pt x="3777485" y="5097062"/>
                    <a:pt x="3743960" y="5127752"/>
                    <a:pt x="3711179" y="5159158"/>
                  </a:cubicBezTo>
                  <a:cubicBezTo>
                    <a:pt x="3694601" y="5175132"/>
                    <a:pt x="3679143" y="5190745"/>
                    <a:pt x="3662380" y="5207795"/>
                  </a:cubicBezTo>
                  <a:lnTo>
                    <a:pt x="3612091" y="5259662"/>
                  </a:lnTo>
                  <a:lnTo>
                    <a:pt x="3511327" y="5365012"/>
                  </a:lnTo>
                  <a:cubicBezTo>
                    <a:pt x="3443530" y="5435544"/>
                    <a:pt x="3373686" y="5505897"/>
                    <a:pt x="3302909" y="5577146"/>
                  </a:cubicBezTo>
                  <a:cubicBezTo>
                    <a:pt x="3267520" y="5612861"/>
                    <a:pt x="3231573" y="5648219"/>
                    <a:pt x="3195253" y="5683753"/>
                  </a:cubicBezTo>
                  <a:lnTo>
                    <a:pt x="3129248" y="5746185"/>
                  </a:lnTo>
                  <a:lnTo>
                    <a:pt x="2696114" y="5746185"/>
                  </a:lnTo>
                  <a:lnTo>
                    <a:pt x="2854035" y="5578941"/>
                  </a:lnTo>
                  <a:cubicBezTo>
                    <a:pt x="2886257" y="5542689"/>
                    <a:pt x="2917921" y="5505718"/>
                    <a:pt x="2949771" y="5468566"/>
                  </a:cubicBezTo>
                  <a:lnTo>
                    <a:pt x="3045690" y="5356219"/>
                  </a:lnTo>
                  <a:cubicBezTo>
                    <a:pt x="3110136" y="5281019"/>
                    <a:pt x="3174578" y="5204384"/>
                    <a:pt x="3243679" y="5129905"/>
                  </a:cubicBezTo>
                  <a:cubicBezTo>
                    <a:pt x="3278324" y="5092934"/>
                    <a:pt x="3313897" y="5056143"/>
                    <a:pt x="3350402" y="5019889"/>
                  </a:cubicBezTo>
                  <a:lnTo>
                    <a:pt x="3405908" y="4965868"/>
                  </a:lnTo>
                  <a:cubicBezTo>
                    <a:pt x="3424533" y="4947921"/>
                    <a:pt x="3445208" y="4929077"/>
                    <a:pt x="3465323" y="4911130"/>
                  </a:cubicBezTo>
                  <a:cubicBezTo>
                    <a:pt x="3546342" y="4838623"/>
                    <a:pt x="3635745" y="4772936"/>
                    <a:pt x="3728872" y="4715505"/>
                  </a:cubicBezTo>
                  <a:cubicBezTo>
                    <a:pt x="3821999" y="4657895"/>
                    <a:pt x="3919784" y="4609976"/>
                    <a:pt x="4012537" y="4566545"/>
                  </a:cubicBezTo>
                  <a:cubicBezTo>
                    <a:pt x="4058915" y="4544830"/>
                    <a:pt x="4103989" y="4524011"/>
                    <a:pt x="4146455" y="4502832"/>
                  </a:cubicBezTo>
                  <a:cubicBezTo>
                    <a:pt x="4189107" y="4481656"/>
                    <a:pt x="4229152" y="4460298"/>
                    <a:pt x="4265658" y="4436787"/>
                  </a:cubicBezTo>
                  <a:cubicBezTo>
                    <a:pt x="4339041" y="4390303"/>
                    <a:pt x="4398456" y="4335026"/>
                    <a:pt x="4447068" y="4266826"/>
                  </a:cubicBezTo>
                  <a:cubicBezTo>
                    <a:pt x="4495309" y="4198628"/>
                    <a:pt x="4533305" y="4118942"/>
                    <a:pt x="4561802" y="4033693"/>
                  </a:cubicBezTo>
                  <a:cubicBezTo>
                    <a:pt x="4590112" y="3948445"/>
                    <a:pt x="4608180" y="3856557"/>
                    <a:pt x="4618237" y="3765564"/>
                  </a:cubicBezTo>
                  <a:cubicBezTo>
                    <a:pt x="4627922" y="3674214"/>
                    <a:pt x="4630157" y="3582682"/>
                    <a:pt x="4628108" y="3492050"/>
                  </a:cubicBezTo>
                  <a:cubicBezTo>
                    <a:pt x="4625128" y="3401236"/>
                    <a:pt x="4618611" y="3311322"/>
                    <a:pt x="4609670" y="3222125"/>
                  </a:cubicBezTo>
                  <a:cubicBezTo>
                    <a:pt x="4600543" y="3132928"/>
                    <a:pt x="4586760" y="3044269"/>
                    <a:pt x="4567390" y="2956508"/>
                  </a:cubicBezTo>
                  <a:cubicBezTo>
                    <a:pt x="4548205" y="2868747"/>
                    <a:pt x="4525296" y="2782062"/>
                    <a:pt x="4501083" y="2695555"/>
                  </a:cubicBezTo>
                  <a:cubicBezTo>
                    <a:pt x="4452658" y="2522726"/>
                    <a:pt x="4395662" y="2350434"/>
                    <a:pt x="4320789" y="2183167"/>
                  </a:cubicBezTo>
                  <a:cubicBezTo>
                    <a:pt x="4245914" y="2015899"/>
                    <a:pt x="4157071" y="1853298"/>
                    <a:pt x="4055189" y="1697159"/>
                  </a:cubicBezTo>
                  <a:cubicBezTo>
                    <a:pt x="4004157" y="1619267"/>
                    <a:pt x="3950142" y="1542813"/>
                    <a:pt x="3893334" y="1467972"/>
                  </a:cubicBezTo>
                  <a:cubicBezTo>
                    <a:pt x="3836528" y="1393134"/>
                    <a:pt x="3775995" y="1320986"/>
                    <a:pt x="3712854" y="1250454"/>
                  </a:cubicBezTo>
                  <a:cubicBezTo>
                    <a:pt x="3587133" y="1109210"/>
                    <a:pt x="3449118" y="977120"/>
                    <a:pt x="3300486" y="856873"/>
                  </a:cubicBezTo>
                  <a:cubicBezTo>
                    <a:pt x="3152043" y="736089"/>
                    <a:pt x="2992237" y="628047"/>
                    <a:pt x="2823118" y="536158"/>
                  </a:cubicBezTo>
                  <a:cubicBezTo>
                    <a:pt x="2801884" y="524852"/>
                    <a:pt x="2780652" y="513367"/>
                    <a:pt x="2759232" y="502417"/>
                  </a:cubicBezTo>
                  <a:lnTo>
                    <a:pt x="2694601" y="470293"/>
                  </a:lnTo>
                  <a:lnTo>
                    <a:pt x="2628854" y="440142"/>
                  </a:lnTo>
                  <a:cubicBezTo>
                    <a:pt x="2606875" y="430092"/>
                    <a:pt x="2584525" y="421117"/>
                    <a:pt x="2562361" y="411605"/>
                  </a:cubicBezTo>
                  <a:cubicBezTo>
                    <a:pt x="2473517" y="374455"/>
                    <a:pt x="2382068" y="343227"/>
                    <a:pt x="2289497" y="316484"/>
                  </a:cubicBezTo>
                  <a:cubicBezTo>
                    <a:pt x="2196929" y="289923"/>
                    <a:pt x="2102498" y="269643"/>
                    <a:pt x="2007510" y="254927"/>
                  </a:cubicBezTo>
                  <a:cubicBezTo>
                    <a:pt x="1912333" y="240748"/>
                    <a:pt x="1816411" y="232852"/>
                    <a:pt x="1720677" y="231775"/>
                  </a:cubicBezTo>
                  <a:cubicBezTo>
                    <a:pt x="1526042" y="230339"/>
                    <a:pt x="1331219" y="254747"/>
                    <a:pt x="1144034" y="303923"/>
                  </a:cubicBezTo>
                  <a:cubicBezTo>
                    <a:pt x="956475" y="352739"/>
                    <a:pt x="777671" y="427399"/>
                    <a:pt x="609856" y="517135"/>
                  </a:cubicBezTo>
                  <a:cubicBezTo>
                    <a:pt x="441854" y="607049"/>
                    <a:pt x="284843" y="712938"/>
                    <a:pt x="137330" y="828337"/>
                  </a:cubicBezTo>
                  <a:lnTo>
                    <a:pt x="0" y="943022"/>
                  </a:lnTo>
                  <a:lnTo>
                    <a:pt x="0" y="441968"/>
                  </a:lnTo>
                  <a:lnTo>
                    <a:pt x="170854" y="345537"/>
                  </a:lnTo>
                  <a:cubicBezTo>
                    <a:pt x="267240" y="298045"/>
                    <a:pt x="366234" y="255824"/>
                    <a:pt x="466998" y="218852"/>
                  </a:cubicBezTo>
                  <a:cubicBezTo>
                    <a:pt x="668527" y="144732"/>
                    <a:pt x="876944" y="92505"/>
                    <a:pt x="1086479" y="56253"/>
                  </a:cubicBezTo>
                  <a:cubicBezTo>
                    <a:pt x="1296203" y="20358"/>
                    <a:pt x="1507974" y="1514"/>
                    <a:pt x="1720118" y="79"/>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53" name="Freeform: Shape 52">
              <a:extLst>
                <a:ext uri="{FF2B5EF4-FFF2-40B4-BE49-F238E27FC236}">
                  <a16:creationId xmlns="" xmlns:a16="http://schemas.microsoft.com/office/drawing/2014/main" id="{76DA3EB3-67D4-47DC-A531-F4B0EB02913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 y="935182"/>
              <a:ext cx="5401995" cy="5922818"/>
            </a:xfrm>
            <a:custGeom>
              <a:avLst/>
              <a:gdLst>
                <a:gd name="connsiteX0" fmla="*/ 0 w 5401995"/>
                <a:gd name="connsiteY0" fmla="*/ 5912646 h 5922818"/>
                <a:gd name="connsiteX1" fmla="*/ 15931 w 5401995"/>
                <a:gd name="connsiteY1" fmla="*/ 5922818 h 5922818"/>
                <a:gd name="connsiteX2" fmla="*/ 0 w 5401995"/>
                <a:gd name="connsiteY2" fmla="*/ 5922818 h 5922818"/>
                <a:gd name="connsiteX3" fmla="*/ 1741724 w 5401995"/>
                <a:gd name="connsiteY3" fmla="*/ 0 h 5922818"/>
                <a:gd name="connsiteX4" fmla="*/ 5401995 w 5401995"/>
                <a:gd name="connsiteY4" fmla="*/ 3449232 h 5922818"/>
                <a:gd name="connsiteX5" fmla="*/ 4367046 w 5401995"/>
                <a:gd name="connsiteY5" fmla="*/ 5852517 h 5922818"/>
                <a:gd name="connsiteX6" fmla="*/ 4290573 w 5401995"/>
                <a:gd name="connsiteY6" fmla="*/ 5922818 h 5922818"/>
                <a:gd name="connsiteX7" fmla="*/ 3023725 w 5401995"/>
                <a:gd name="connsiteY7" fmla="*/ 5922818 h 5922818"/>
                <a:gd name="connsiteX8" fmla="*/ 3043643 w 5401995"/>
                <a:gd name="connsiteY8" fmla="*/ 5905761 h 5922818"/>
                <a:gd name="connsiteX9" fmla="*/ 3156885 w 5401995"/>
                <a:gd name="connsiteY9" fmla="*/ 5797204 h 5922818"/>
                <a:gd name="connsiteX10" fmla="*/ 3267706 w 5401995"/>
                <a:gd name="connsiteY10" fmla="*/ 5685616 h 5922818"/>
                <a:gd name="connsiteX11" fmla="*/ 3487673 w 5401995"/>
                <a:gd name="connsiteY11" fmla="*/ 5458875 h 5922818"/>
                <a:gd name="connsiteX12" fmla="*/ 3598682 w 5401995"/>
                <a:gd name="connsiteY12" fmla="*/ 5345506 h 5922818"/>
                <a:gd name="connsiteX13" fmla="*/ 3713227 w 5401995"/>
                <a:gd name="connsiteY13" fmla="*/ 5233203 h 5922818"/>
                <a:gd name="connsiteX14" fmla="*/ 4248708 w 5401995"/>
                <a:gd name="connsiteY14" fmla="*/ 4858691 h 5922818"/>
                <a:gd name="connsiteX15" fmla="*/ 4518032 w 5401995"/>
                <a:gd name="connsiteY15" fmla="*/ 4700401 h 5922818"/>
                <a:gd name="connsiteX16" fmla="*/ 4720304 w 5401995"/>
                <a:gd name="connsiteY16" fmla="*/ 4500399 h 5922818"/>
                <a:gd name="connsiteX17" fmla="*/ 4846027 w 5401995"/>
                <a:gd name="connsiteY17" fmla="*/ 4246029 h 5922818"/>
                <a:gd name="connsiteX18" fmla="*/ 4920900 w 5401995"/>
                <a:gd name="connsiteY18" fmla="*/ 3963496 h 5922818"/>
                <a:gd name="connsiteX19" fmla="*/ 4933752 w 5401995"/>
                <a:gd name="connsiteY19" fmla="*/ 3891303 h 5922818"/>
                <a:gd name="connsiteX20" fmla="*/ 4944740 w 5401995"/>
                <a:gd name="connsiteY20" fmla="*/ 3818931 h 5922818"/>
                <a:gd name="connsiteX21" fmla="*/ 4952935 w 5401995"/>
                <a:gd name="connsiteY21" fmla="*/ 3746381 h 5922818"/>
                <a:gd name="connsiteX22" fmla="*/ 4958896 w 5401995"/>
                <a:gd name="connsiteY22" fmla="*/ 3673652 h 5922818"/>
                <a:gd name="connsiteX23" fmla="*/ 4962249 w 5401995"/>
                <a:gd name="connsiteY23" fmla="*/ 3382920 h 5922818"/>
                <a:gd name="connsiteX24" fmla="*/ 4957593 w 5401995"/>
                <a:gd name="connsiteY24" fmla="*/ 3310370 h 5922818"/>
                <a:gd name="connsiteX25" fmla="*/ 4950515 w 5401995"/>
                <a:gd name="connsiteY25" fmla="*/ 3237998 h 5922818"/>
                <a:gd name="connsiteX26" fmla="*/ 4941761 w 5401995"/>
                <a:gd name="connsiteY26" fmla="*/ 3165805 h 5922818"/>
                <a:gd name="connsiteX27" fmla="*/ 4931145 w 5401995"/>
                <a:gd name="connsiteY27" fmla="*/ 3093968 h 5922818"/>
                <a:gd name="connsiteX28" fmla="*/ 4869122 w 5401995"/>
                <a:gd name="connsiteY28" fmla="*/ 2809296 h 5922818"/>
                <a:gd name="connsiteX29" fmla="*/ 4660144 w 5401995"/>
                <a:gd name="connsiteY29" fmla="*/ 2260271 h 5922818"/>
                <a:gd name="connsiteX30" fmla="*/ 4518404 w 5401995"/>
                <a:gd name="connsiteY30" fmla="*/ 1998593 h 5922818"/>
                <a:gd name="connsiteX31" fmla="*/ 4355246 w 5401995"/>
                <a:gd name="connsiteY31" fmla="*/ 1746720 h 5922818"/>
                <a:gd name="connsiteX32" fmla="*/ 4171971 w 5401995"/>
                <a:gd name="connsiteY32" fmla="*/ 1505719 h 5922818"/>
                <a:gd name="connsiteX33" fmla="*/ 3969141 w 5401995"/>
                <a:gd name="connsiteY33" fmla="*/ 1277017 h 5922818"/>
                <a:gd name="connsiteX34" fmla="*/ 3748056 w 5401995"/>
                <a:gd name="connsiteY34" fmla="*/ 1062043 h 5922818"/>
                <a:gd name="connsiteX35" fmla="*/ 3507974 w 5401995"/>
                <a:gd name="connsiteY35" fmla="*/ 864002 h 5922818"/>
                <a:gd name="connsiteX36" fmla="*/ 3250199 w 5401995"/>
                <a:gd name="connsiteY36" fmla="*/ 684854 h 5922818"/>
                <a:gd name="connsiteX37" fmla="*/ 2974728 w 5401995"/>
                <a:gd name="connsiteY37" fmla="*/ 529060 h 5922818"/>
                <a:gd name="connsiteX38" fmla="*/ 2683054 w 5401995"/>
                <a:gd name="connsiteY38" fmla="*/ 400004 h 5922818"/>
                <a:gd name="connsiteX39" fmla="*/ 2377410 w 5401995"/>
                <a:gd name="connsiteY39" fmla="*/ 302321 h 5922818"/>
                <a:gd name="connsiteX40" fmla="*/ 1738558 w 5401995"/>
                <a:gd name="connsiteY40" fmla="*/ 219075 h 5922818"/>
                <a:gd name="connsiteX41" fmla="*/ 1096353 w 5401995"/>
                <a:gd name="connsiteY41" fmla="*/ 287347 h 5922818"/>
                <a:gd name="connsiteX42" fmla="*/ 1076608 w 5401995"/>
                <a:gd name="connsiteY42" fmla="*/ 291269 h 5922818"/>
                <a:gd name="connsiteX43" fmla="*/ 1057052 w 5401995"/>
                <a:gd name="connsiteY43" fmla="*/ 296081 h 5922818"/>
                <a:gd name="connsiteX44" fmla="*/ 1017940 w 5401995"/>
                <a:gd name="connsiteY44" fmla="*/ 305708 h 5922818"/>
                <a:gd name="connsiteX45" fmla="*/ 939899 w 5401995"/>
                <a:gd name="connsiteY45" fmla="*/ 325137 h 5922818"/>
                <a:gd name="connsiteX46" fmla="*/ 862788 w 5401995"/>
                <a:gd name="connsiteY46" fmla="*/ 347418 h 5922818"/>
                <a:gd name="connsiteX47" fmla="*/ 786052 w 5401995"/>
                <a:gd name="connsiteY47" fmla="*/ 370948 h 5922818"/>
                <a:gd name="connsiteX48" fmla="*/ 710434 w 5401995"/>
                <a:gd name="connsiteY48" fmla="*/ 397152 h 5922818"/>
                <a:gd name="connsiteX49" fmla="*/ 635372 w 5401995"/>
                <a:gd name="connsiteY49" fmla="*/ 424425 h 5922818"/>
                <a:gd name="connsiteX50" fmla="*/ 561615 w 5401995"/>
                <a:gd name="connsiteY50" fmla="*/ 454551 h 5922818"/>
                <a:gd name="connsiteX51" fmla="*/ 488419 w 5401995"/>
                <a:gd name="connsiteY51" fmla="*/ 485744 h 5922818"/>
                <a:gd name="connsiteX52" fmla="*/ 206696 w 5401995"/>
                <a:gd name="connsiteY52" fmla="*/ 629655 h 5922818"/>
                <a:gd name="connsiteX53" fmla="*/ 0 w 5401995"/>
                <a:gd name="connsiteY53" fmla="*/ 763803 h 5922818"/>
                <a:gd name="connsiteX54" fmla="*/ 0 w 5401995"/>
                <a:gd name="connsiteY54" fmla="*/ 418320 h 5922818"/>
                <a:gd name="connsiteX55" fmla="*/ 89677 w 5401995"/>
                <a:gd name="connsiteY55" fmla="*/ 370541 h 5922818"/>
                <a:gd name="connsiteX56" fmla="*/ 1741724 w 5401995"/>
                <a:gd name="connsiteY56" fmla="*/ 0 h 592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401995" h="5922818">
                  <a:moveTo>
                    <a:pt x="0" y="5912646"/>
                  </a:moveTo>
                  <a:lnTo>
                    <a:pt x="15931" y="5922818"/>
                  </a:lnTo>
                  <a:lnTo>
                    <a:pt x="0" y="5922818"/>
                  </a:lnTo>
                  <a:close/>
                  <a:moveTo>
                    <a:pt x="1741724" y="0"/>
                  </a:moveTo>
                  <a:cubicBezTo>
                    <a:pt x="3763330" y="0"/>
                    <a:pt x="5401995" y="1544222"/>
                    <a:pt x="5401995" y="3449232"/>
                  </a:cubicBezTo>
                  <a:cubicBezTo>
                    <a:pt x="5401995" y="4383723"/>
                    <a:pt x="5007554" y="5231364"/>
                    <a:pt x="4367046" y="5852517"/>
                  </a:cubicBezTo>
                  <a:lnTo>
                    <a:pt x="4290573" y="5922818"/>
                  </a:lnTo>
                  <a:lnTo>
                    <a:pt x="3023725" y="5922818"/>
                  </a:lnTo>
                  <a:lnTo>
                    <a:pt x="3043643" y="5905761"/>
                  </a:lnTo>
                  <a:cubicBezTo>
                    <a:pt x="3081825" y="5870109"/>
                    <a:pt x="3119635" y="5833924"/>
                    <a:pt x="3156885" y="5797204"/>
                  </a:cubicBezTo>
                  <a:cubicBezTo>
                    <a:pt x="3194136" y="5760482"/>
                    <a:pt x="3231014" y="5723050"/>
                    <a:pt x="3267706" y="5685616"/>
                  </a:cubicBezTo>
                  <a:cubicBezTo>
                    <a:pt x="3341276" y="5610748"/>
                    <a:pt x="3414103" y="5534633"/>
                    <a:pt x="3487673" y="5458875"/>
                  </a:cubicBezTo>
                  <a:lnTo>
                    <a:pt x="3598682" y="5345506"/>
                  </a:lnTo>
                  <a:cubicBezTo>
                    <a:pt x="3635933" y="5307715"/>
                    <a:pt x="3673369" y="5270460"/>
                    <a:pt x="3713227" y="5233203"/>
                  </a:cubicBezTo>
                  <a:cubicBezTo>
                    <a:pt x="3869868" y="5083827"/>
                    <a:pt x="4057798" y="4960832"/>
                    <a:pt x="4248708" y="4858691"/>
                  </a:cubicBezTo>
                  <a:cubicBezTo>
                    <a:pt x="4343325" y="4806462"/>
                    <a:pt x="4437012" y="4757622"/>
                    <a:pt x="4518032" y="4700401"/>
                  </a:cubicBezTo>
                  <a:cubicBezTo>
                    <a:pt x="4599240" y="4643539"/>
                    <a:pt x="4667408" y="4577761"/>
                    <a:pt x="4720304" y="4500399"/>
                  </a:cubicBezTo>
                  <a:cubicBezTo>
                    <a:pt x="4774131" y="4423929"/>
                    <a:pt x="4813991" y="4336941"/>
                    <a:pt x="4846027" y="4246029"/>
                  </a:cubicBezTo>
                  <a:cubicBezTo>
                    <a:pt x="4878062" y="4155120"/>
                    <a:pt x="4901903" y="4059396"/>
                    <a:pt x="4920900" y="3963496"/>
                  </a:cubicBezTo>
                  <a:cubicBezTo>
                    <a:pt x="4924998" y="3939253"/>
                    <a:pt x="4930213" y="3915366"/>
                    <a:pt x="4933752" y="3891303"/>
                  </a:cubicBezTo>
                  <a:lnTo>
                    <a:pt x="4944740" y="3818931"/>
                  </a:lnTo>
                  <a:lnTo>
                    <a:pt x="4952935" y="3746381"/>
                  </a:lnTo>
                  <a:cubicBezTo>
                    <a:pt x="4956103" y="3722138"/>
                    <a:pt x="4956848" y="3697895"/>
                    <a:pt x="4958896" y="3673652"/>
                  </a:cubicBezTo>
                  <a:cubicBezTo>
                    <a:pt x="4966160" y="3576682"/>
                    <a:pt x="4966346" y="3479712"/>
                    <a:pt x="4962249" y="3382920"/>
                  </a:cubicBezTo>
                  <a:lnTo>
                    <a:pt x="4957593" y="3310370"/>
                  </a:lnTo>
                  <a:cubicBezTo>
                    <a:pt x="4955544" y="3286128"/>
                    <a:pt x="4952750" y="3262063"/>
                    <a:pt x="4950515" y="3237998"/>
                  </a:cubicBezTo>
                  <a:cubicBezTo>
                    <a:pt x="4948466" y="3213755"/>
                    <a:pt x="4944555" y="3189870"/>
                    <a:pt x="4941761" y="3165805"/>
                  </a:cubicBezTo>
                  <a:cubicBezTo>
                    <a:pt x="4939154" y="3141741"/>
                    <a:pt x="4935055" y="3117855"/>
                    <a:pt x="4931145" y="3093968"/>
                  </a:cubicBezTo>
                  <a:cubicBezTo>
                    <a:pt x="4915313" y="2998246"/>
                    <a:pt x="4894639" y="2903237"/>
                    <a:pt x="4869122" y="2809296"/>
                  </a:cubicBezTo>
                  <a:cubicBezTo>
                    <a:pt x="4817156" y="2621416"/>
                    <a:pt x="4746939" y="2437813"/>
                    <a:pt x="4660144" y="2260271"/>
                  </a:cubicBezTo>
                  <a:cubicBezTo>
                    <a:pt x="4616561" y="2171501"/>
                    <a:pt x="4569251" y="2084156"/>
                    <a:pt x="4518404" y="1998593"/>
                  </a:cubicBezTo>
                  <a:cubicBezTo>
                    <a:pt x="4467931" y="1912853"/>
                    <a:pt x="4412986" y="1828894"/>
                    <a:pt x="4355246" y="1746720"/>
                  </a:cubicBezTo>
                  <a:cubicBezTo>
                    <a:pt x="4297694" y="1664544"/>
                    <a:pt x="4236043" y="1584507"/>
                    <a:pt x="4171971" y="1505719"/>
                  </a:cubicBezTo>
                  <a:cubicBezTo>
                    <a:pt x="4107528" y="1427287"/>
                    <a:pt x="4039918" y="1350994"/>
                    <a:pt x="3969141" y="1277017"/>
                  </a:cubicBezTo>
                  <a:cubicBezTo>
                    <a:pt x="3898364" y="1203221"/>
                    <a:pt x="3825167" y="1130849"/>
                    <a:pt x="3748056" y="1062043"/>
                  </a:cubicBezTo>
                  <a:cubicBezTo>
                    <a:pt x="3671133" y="993236"/>
                    <a:pt x="3591043" y="926925"/>
                    <a:pt x="3507974" y="864002"/>
                  </a:cubicBezTo>
                  <a:cubicBezTo>
                    <a:pt x="3424904" y="801078"/>
                    <a:pt x="3339042" y="741005"/>
                    <a:pt x="3250199" y="684854"/>
                  </a:cubicBezTo>
                  <a:cubicBezTo>
                    <a:pt x="3161168" y="629241"/>
                    <a:pt x="3069530" y="576655"/>
                    <a:pt x="2974728" y="529060"/>
                  </a:cubicBezTo>
                  <a:cubicBezTo>
                    <a:pt x="2880110" y="481288"/>
                    <a:pt x="2783072" y="437439"/>
                    <a:pt x="2683054" y="400004"/>
                  </a:cubicBezTo>
                  <a:cubicBezTo>
                    <a:pt x="2583408" y="361858"/>
                    <a:pt x="2481341" y="329058"/>
                    <a:pt x="2377410" y="302321"/>
                  </a:cubicBezTo>
                  <a:cubicBezTo>
                    <a:pt x="2169737" y="248667"/>
                    <a:pt x="1954240" y="218897"/>
                    <a:pt x="1738558" y="219075"/>
                  </a:cubicBezTo>
                  <a:cubicBezTo>
                    <a:pt x="1522503" y="219788"/>
                    <a:pt x="1306634" y="242605"/>
                    <a:pt x="1096353" y="287347"/>
                  </a:cubicBezTo>
                  <a:lnTo>
                    <a:pt x="1076608" y="291269"/>
                  </a:lnTo>
                  <a:lnTo>
                    <a:pt x="1057052" y="296081"/>
                  </a:lnTo>
                  <a:lnTo>
                    <a:pt x="1017940" y="305708"/>
                  </a:lnTo>
                  <a:lnTo>
                    <a:pt x="939899" y="325137"/>
                  </a:lnTo>
                  <a:cubicBezTo>
                    <a:pt x="913823" y="331019"/>
                    <a:pt x="888493" y="339755"/>
                    <a:pt x="862788" y="347418"/>
                  </a:cubicBezTo>
                  <a:lnTo>
                    <a:pt x="786052" y="370948"/>
                  </a:lnTo>
                  <a:cubicBezTo>
                    <a:pt x="760350" y="378258"/>
                    <a:pt x="735578" y="388418"/>
                    <a:pt x="710434" y="397152"/>
                  </a:cubicBezTo>
                  <a:lnTo>
                    <a:pt x="635372" y="424425"/>
                  </a:lnTo>
                  <a:cubicBezTo>
                    <a:pt x="610227" y="432981"/>
                    <a:pt x="586201" y="444390"/>
                    <a:pt x="561615" y="454551"/>
                  </a:cubicBezTo>
                  <a:lnTo>
                    <a:pt x="488419" y="485744"/>
                  </a:lnTo>
                  <a:cubicBezTo>
                    <a:pt x="391519" y="528927"/>
                    <a:pt x="297519" y="577078"/>
                    <a:pt x="206696" y="629655"/>
                  </a:cubicBezTo>
                  <a:lnTo>
                    <a:pt x="0" y="763803"/>
                  </a:lnTo>
                  <a:lnTo>
                    <a:pt x="0" y="418320"/>
                  </a:lnTo>
                  <a:lnTo>
                    <a:pt x="89677" y="370541"/>
                  </a:lnTo>
                  <a:cubicBezTo>
                    <a:pt x="585987" y="133552"/>
                    <a:pt x="1147340" y="0"/>
                    <a:pt x="174172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7" name="Plassholder for innhold 6" descr="Et bilde som inneholder klær, innendørs, person, tegnefilm&#10;&#10;Automatisk generert beskrivelse">
            <a:extLst>
              <a:ext uri="{FF2B5EF4-FFF2-40B4-BE49-F238E27FC236}">
                <a16:creationId xmlns="" xmlns:a16="http://schemas.microsoft.com/office/drawing/2014/main" id="{2611D389-4FC0-72EA-3F91-E9E9C705DB62}"/>
              </a:ext>
            </a:extLst>
          </p:cNvPr>
          <p:cNvPicPr>
            <a:picLocks noGrp="1" noChangeAspect="1"/>
          </p:cNvPicPr>
          <p:nvPr>
            <p:ph sz="half" idx="1"/>
          </p:nvPr>
        </p:nvPicPr>
        <p:blipFill rotWithShape="1">
          <a:blip r:embed="rId4">
            <a:alphaModFix/>
            <a:extLst>
              <a:ext uri="{28A0092B-C50C-407E-A947-70E740481C1C}">
                <a14:useLocalDpi xmlns:a14="http://schemas.microsoft.com/office/drawing/2010/main" val="0"/>
              </a:ext>
            </a:extLst>
          </a:blip>
          <a:srcRect t="24691" r="3" b="3597"/>
          <a:stretch/>
        </p:blipFill>
        <p:spPr>
          <a:xfrm>
            <a:off x="5970866" y="4"/>
            <a:ext cx="4985039" cy="3574989"/>
          </a:xfrm>
          <a:custGeom>
            <a:avLst/>
            <a:gdLst/>
            <a:ahLst/>
            <a:cxnLst/>
            <a:rect l="l" t="t" r="r" b="b"/>
            <a:pathLst>
              <a:path w="5061985" h="3630170">
                <a:moveTo>
                  <a:pt x="253815" y="0"/>
                </a:moveTo>
                <a:lnTo>
                  <a:pt x="4808170" y="0"/>
                </a:lnTo>
                <a:lnTo>
                  <a:pt x="4863087" y="114001"/>
                </a:lnTo>
                <a:cubicBezTo>
                  <a:pt x="4991162" y="416805"/>
                  <a:pt x="5061985" y="749721"/>
                  <a:pt x="5061985" y="1099178"/>
                </a:cubicBezTo>
                <a:cubicBezTo>
                  <a:pt x="5061985" y="2497007"/>
                  <a:pt x="3928821" y="3630170"/>
                  <a:pt x="2530993" y="3630170"/>
                </a:cubicBezTo>
                <a:cubicBezTo>
                  <a:pt x="1133164" y="3630170"/>
                  <a:pt x="0" y="2497007"/>
                  <a:pt x="0" y="1099178"/>
                </a:cubicBezTo>
                <a:cubicBezTo>
                  <a:pt x="0" y="749721"/>
                  <a:pt x="70823" y="416805"/>
                  <a:pt x="198898" y="114001"/>
                </a:cubicBezTo>
                <a:close/>
              </a:path>
            </a:pathLst>
          </a:custGeom>
          <a:effectLst>
            <a:softEdge rad="0"/>
          </a:effectLst>
        </p:spPr>
      </p:pic>
      <p:grpSp>
        <p:nvGrpSpPr>
          <p:cNvPr id="55" name="Group 54">
            <a:extLst>
              <a:ext uri="{FF2B5EF4-FFF2-40B4-BE49-F238E27FC236}">
                <a16:creationId xmlns="" xmlns:a16="http://schemas.microsoft.com/office/drawing/2014/main" id="{2482B707-DAC7-4D8A-BA19-3771A51A641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5605815" y="-1438"/>
            <a:ext cx="5699636" cy="3920553"/>
            <a:chOff x="5605815" y="-1438"/>
            <a:chExt cx="5699636" cy="3920553"/>
          </a:xfrm>
        </p:grpSpPr>
        <p:sp>
          <p:nvSpPr>
            <p:cNvPr id="56" name="Freeform: Shape 55">
              <a:extLst>
                <a:ext uri="{FF2B5EF4-FFF2-40B4-BE49-F238E27FC236}">
                  <a16:creationId xmlns="" xmlns:a16="http://schemas.microsoft.com/office/drawing/2014/main" id="{ECB3F052-1839-4D87-A112-D7EF778840D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80141" y="-1438"/>
              <a:ext cx="5174061" cy="3697191"/>
            </a:xfrm>
            <a:custGeom>
              <a:avLst/>
              <a:gdLst>
                <a:gd name="connsiteX0" fmla="*/ 264241 w 5174061"/>
                <a:gd name="connsiteY0" fmla="*/ 0 h 3697191"/>
                <a:gd name="connsiteX1" fmla="*/ 654940 w 5174061"/>
                <a:gd name="connsiteY1" fmla="*/ 0 h 3697191"/>
                <a:gd name="connsiteX2" fmla="*/ 634048 w 5174061"/>
                <a:gd name="connsiteY2" fmla="*/ 36881 h 3697191"/>
                <a:gd name="connsiteX3" fmla="*/ 542485 w 5174061"/>
                <a:gd name="connsiteY3" fmla="*/ 238736 h 3697191"/>
                <a:gd name="connsiteX4" fmla="*/ 416337 w 5174061"/>
                <a:gd name="connsiteY4" fmla="*/ 662204 h 3697191"/>
                <a:gd name="connsiteX5" fmla="*/ 382914 w 5174061"/>
                <a:gd name="connsiteY5" fmla="*/ 880245 h 3697191"/>
                <a:gd name="connsiteX6" fmla="*/ 367997 w 5174061"/>
                <a:gd name="connsiteY6" fmla="*/ 1099943 h 3697191"/>
                <a:gd name="connsiteX7" fmla="*/ 371311 w 5174061"/>
                <a:gd name="connsiteY7" fmla="*/ 1320102 h 3697191"/>
                <a:gd name="connsiteX8" fmla="*/ 392397 w 5174061"/>
                <a:gd name="connsiteY8" fmla="*/ 1539340 h 3697191"/>
                <a:gd name="connsiteX9" fmla="*/ 495433 w 5174061"/>
                <a:gd name="connsiteY9" fmla="*/ 1968700 h 3697191"/>
                <a:gd name="connsiteX10" fmla="*/ 680602 w 5174061"/>
                <a:gd name="connsiteY10" fmla="*/ 2372187 h 3697191"/>
                <a:gd name="connsiteX11" fmla="*/ 802053 w 5174061"/>
                <a:gd name="connsiteY11" fmla="*/ 2559474 h 3697191"/>
                <a:gd name="connsiteX12" fmla="*/ 869455 w 5174061"/>
                <a:gd name="connsiteY12" fmla="*/ 2648790 h 3697191"/>
                <a:gd name="connsiteX13" fmla="*/ 941644 w 5174061"/>
                <a:gd name="connsiteY13" fmla="*/ 2735343 h 3697191"/>
                <a:gd name="connsiteX14" fmla="*/ 1267324 w 5174061"/>
                <a:gd name="connsiteY14" fmla="*/ 3048041 h 3697191"/>
                <a:gd name="connsiteX15" fmla="*/ 1311706 w 5174061"/>
                <a:gd name="connsiteY15" fmla="*/ 3083214 h 3697191"/>
                <a:gd name="connsiteX16" fmla="*/ 1356916 w 5174061"/>
                <a:gd name="connsiteY16" fmla="*/ 3117467 h 3697191"/>
                <a:gd name="connsiteX17" fmla="*/ 1402771 w 5174061"/>
                <a:gd name="connsiteY17" fmla="*/ 3150892 h 3697191"/>
                <a:gd name="connsiteX18" fmla="*/ 1449454 w 5174061"/>
                <a:gd name="connsiteY18" fmla="*/ 3183212 h 3697191"/>
                <a:gd name="connsiteX19" fmla="*/ 1643463 w 5174061"/>
                <a:gd name="connsiteY19" fmla="*/ 3301716 h 3697191"/>
                <a:gd name="connsiteX20" fmla="*/ 2064352 w 5174061"/>
                <a:gd name="connsiteY20" fmla="*/ 3476665 h 3697191"/>
                <a:gd name="connsiteX21" fmla="*/ 2516088 w 5174061"/>
                <a:gd name="connsiteY21" fmla="*/ 3544618 h 3697191"/>
                <a:gd name="connsiteX22" fmla="*/ 2573268 w 5174061"/>
                <a:gd name="connsiteY22" fmla="*/ 3544986 h 3697191"/>
                <a:gd name="connsiteX23" fmla="*/ 2628607 w 5174061"/>
                <a:gd name="connsiteY23" fmla="*/ 3542868 h 3697191"/>
                <a:gd name="connsiteX24" fmla="*/ 2737811 w 5174061"/>
                <a:gd name="connsiteY24" fmla="*/ 3528781 h 3697191"/>
                <a:gd name="connsiteX25" fmla="*/ 2945356 w 5174061"/>
                <a:gd name="connsiteY25" fmla="*/ 3461379 h 3697191"/>
                <a:gd name="connsiteX26" fmla="*/ 3132366 w 5174061"/>
                <a:gd name="connsiteY26" fmla="*/ 3346834 h 3697191"/>
                <a:gd name="connsiteX27" fmla="*/ 3299304 w 5174061"/>
                <a:gd name="connsiteY27" fmla="*/ 3198588 h 3697191"/>
                <a:gd name="connsiteX28" fmla="*/ 3452982 w 5174061"/>
                <a:gd name="connsiteY28" fmla="*/ 3029625 h 3697191"/>
                <a:gd name="connsiteX29" fmla="*/ 3527474 w 5174061"/>
                <a:gd name="connsiteY29" fmla="*/ 2940494 h 3697191"/>
                <a:gd name="connsiteX30" fmla="*/ 3602148 w 5174061"/>
                <a:gd name="connsiteY30" fmla="*/ 2849797 h 3697191"/>
                <a:gd name="connsiteX31" fmla="*/ 3756380 w 5174061"/>
                <a:gd name="connsiteY31" fmla="*/ 2667021 h 3697191"/>
                <a:gd name="connsiteX32" fmla="*/ 3839435 w 5174061"/>
                <a:gd name="connsiteY32" fmla="*/ 2578074 h 3697191"/>
                <a:gd name="connsiteX33" fmla="*/ 3882619 w 5174061"/>
                <a:gd name="connsiteY33" fmla="*/ 2534428 h 3697191"/>
                <a:gd name="connsiteX34" fmla="*/ 3928934 w 5174061"/>
                <a:gd name="connsiteY34" fmla="*/ 2490139 h 3697191"/>
                <a:gd name="connsiteX35" fmla="*/ 4134085 w 5174061"/>
                <a:gd name="connsiteY35" fmla="*/ 2332041 h 3697191"/>
                <a:gd name="connsiteX36" fmla="*/ 4354888 w 5174061"/>
                <a:gd name="connsiteY36" fmla="*/ 2211603 h 3697191"/>
                <a:gd name="connsiteX37" fmla="*/ 4459212 w 5174061"/>
                <a:gd name="connsiteY37" fmla="*/ 2160131 h 3697191"/>
                <a:gd name="connsiteX38" fmla="*/ 4551935 w 5174061"/>
                <a:gd name="connsiteY38" fmla="*/ 2106817 h 3697191"/>
                <a:gd name="connsiteX39" fmla="*/ 4693090 w 5174061"/>
                <a:gd name="connsiteY39" fmla="*/ 1969437 h 3697191"/>
                <a:gd name="connsiteX40" fmla="*/ 4782498 w 5174061"/>
                <a:gd name="connsiteY40" fmla="*/ 1781137 h 3697191"/>
                <a:gd name="connsiteX41" fmla="*/ 4826512 w 5174061"/>
                <a:gd name="connsiteY41" fmla="*/ 1564478 h 3697191"/>
                <a:gd name="connsiteX42" fmla="*/ 4834247 w 5174061"/>
                <a:gd name="connsiteY42" fmla="*/ 1343582 h 3697191"/>
                <a:gd name="connsiteX43" fmla="*/ 4819882 w 5174061"/>
                <a:gd name="connsiteY43" fmla="*/ 1125541 h 3697191"/>
                <a:gd name="connsiteX44" fmla="*/ 4786918 w 5174061"/>
                <a:gd name="connsiteY44" fmla="*/ 910907 h 3697191"/>
                <a:gd name="connsiteX45" fmla="*/ 4735354 w 5174061"/>
                <a:gd name="connsiteY45" fmla="*/ 700048 h 3697191"/>
                <a:gd name="connsiteX46" fmla="*/ 4595028 w 5174061"/>
                <a:gd name="connsiteY46" fmla="*/ 285972 h 3697191"/>
                <a:gd name="connsiteX47" fmla="*/ 4499577 w 5174061"/>
                <a:gd name="connsiteY47" fmla="*/ 86313 h 3697191"/>
                <a:gd name="connsiteX48" fmla="*/ 4449808 w 5174061"/>
                <a:gd name="connsiteY48" fmla="*/ 0 h 3697191"/>
                <a:gd name="connsiteX49" fmla="*/ 4876728 w 5174061"/>
                <a:gd name="connsiteY49" fmla="*/ 0 h 3697191"/>
                <a:gd name="connsiteX50" fmla="*/ 4945109 w 5174061"/>
                <a:gd name="connsiteY50" fmla="*/ 122534 h 3697191"/>
                <a:gd name="connsiteX51" fmla="*/ 5047868 w 5174061"/>
                <a:gd name="connsiteY51" fmla="*/ 356228 h 3697191"/>
                <a:gd name="connsiteX52" fmla="*/ 5070058 w 5174061"/>
                <a:gd name="connsiteY52" fmla="*/ 416355 h 3697191"/>
                <a:gd name="connsiteX53" fmla="*/ 5090408 w 5174061"/>
                <a:gd name="connsiteY53" fmla="*/ 477311 h 3697191"/>
                <a:gd name="connsiteX54" fmla="*/ 5108455 w 5174061"/>
                <a:gd name="connsiteY54" fmla="*/ 539096 h 3697191"/>
                <a:gd name="connsiteX55" fmla="*/ 5124292 w 5174061"/>
                <a:gd name="connsiteY55" fmla="*/ 601524 h 3697191"/>
                <a:gd name="connsiteX56" fmla="*/ 5173278 w 5174061"/>
                <a:gd name="connsiteY56" fmla="*/ 1114583 h 3697191"/>
                <a:gd name="connsiteX57" fmla="*/ 5145931 w 5174061"/>
                <a:gd name="connsiteY57" fmla="*/ 1371021 h 3697191"/>
                <a:gd name="connsiteX58" fmla="*/ 5082213 w 5174061"/>
                <a:gd name="connsiteY58" fmla="*/ 1619356 h 3697191"/>
                <a:gd name="connsiteX59" fmla="*/ 4997316 w 5174061"/>
                <a:gd name="connsiteY59" fmla="*/ 1859404 h 3697191"/>
                <a:gd name="connsiteX60" fmla="*/ 4943912 w 5174061"/>
                <a:gd name="connsiteY60" fmla="*/ 1978737 h 3697191"/>
                <a:gd name="connsiteX61" fmla="*/ 4875222 w 5174061"/>
                <a:gd name="connsiteY61" fmla="*/ 2094940 h 3697191"/>
                <a:gd name="connsiteX62" fmla="*/ 4787286 w 5174061"/>
                <a:gd name="connsiteY62" fmla="*/ 2202210 h 3697191"/>
                <a:gd name="connsiteX63" fmla="*/ 4736644 w 5174061"/>
                <a:gd name="connsiteY63" fmla="*/ 2249815 h 3697191"/>
                <a:gd name="connsiteX64" fmla="*/ 4683238 w 5174061"/>
                <a:gd name="connsiteY64" fmla="*/ 2292447 h 3697191"/>
                <a:gd name="connsiteX65" fmla="*/ 4470262 w 5174061"/>
                <a:gd name="connsiteY65" fmla="*/ 2426789 h 3697191"/>
                <a:gd name="connsiteX66" fmla="*/ 4283066 w 5174061"/>
                <a:gd name="connsiteY66" fmla="*/ 2549069 h 3697191"/>
                <a:gd name="connsiteX67" fmla="*/ 4199183 w 5174061"/>
                <a:gd name="connsiteY67" fmla="*/ 2616930 h 3697191"/>
                <a:gd name="connsiteX68" fmla="*/ 4120364 w 5174061"/>
                <a:gd name="connsiteY68" fmla="*/ 2690501 h 3697191"/>
                <a:gd name="connsiteX69" fmla="*/ 4082336 w 5174061"/>
                <a:gd name="connsiteY69" fmla="*/ 2729819 h 3697191"/>
                <a:gd name="connsiteX70" fmla="*/ 4043203 w 5174061"/>
                <a:gd name="connsiteY70" fmla="*/ 2771715 h 3697191"/>
                <a:gd name="connsiteX71" fmla="*/ 3964753 w 5174061"/>
                <a:gd name="connsiteY71" fmla="*/ 2856794 h 3697191"/>
                <a:gd name="connsiteX72" fmla="*/ 3802510 w 5174061"/>
                <a:gd name="connsiteY72" fmla="*/ 3028152 h 3697191"/>
                <a:gd name="connsiteX73" fmla="*/ 3718628 w 5174061"/>
                <a:gd name="connsiteY73" fmla="*/ 3114245 h 3697191"/>
                <a:gd name="connsiteX74" fmla="*/ 3631890 w 5174061"/>
                <a:gd name="connsiteY74" fmla="*/ 3199417 h 3697191"/>
                <a:gd name="connsiteX75" fmla="*/ 3446812 w 5174061"/>
                <a:gd name="connsiteY75" fmla="*/ 3363224 h 3697191"/>
                <a:gd name="connsiteX76" fmla="*/ 3240927 w 5174061"/>
                <a:gd name="connsiteY76" fmla="*/ 3508616 h 3697191"/>
                <a:gd name="connsiteX77" fmla="*/ 3011284 w 5174061"/>
                <a:gd name="connsiteY77" fmla="*/ 3620399 h 3697191"/>
                <a:gd name="connsiteX78" fmla="*/ 2763501 w 5174061"/>
                <a:gd name="connsiteY78" fmla="*/ 3684208 h 3697191"/>
                <a:gd name="connsiteX79" fmla="*/ 2636710 w 5174061"/>
                <a:gd name="connsiteY79" fmla="*/ 3695994 h 3697191"/>
                <a:gd name="connsiteX80" fmla="*/ 2605035 w 5174061"/>
                <a:gd name="connsiteY80" fmla="*/ 3697008 h 3697191"/>
                <a:gd name="connsiteX81" fmla="*/ 2573360 w 5174061"/>
                <a:gd name="connsiteY81" fmla="*/ 3697191 h 3697191"/>
                <a:gd name="connsiteX82" fmla="*/ 2511852 w 5174061"/>
                <a:gd name="connsiteY82" fmla="*/ 3695810 h 3697191"/>
                <a:gd name="connsiteX83" fmla="*/ 1554976 w 5174061"/>
                <a:gd name="connsiteY83" fmla="*/ 3483386 h 3697191"/>
                <a:gd name="connsiteX84" fmla="*/ 1332515 w 5174061"/>
                <a:gd name="connsiteY84" fmla="*/ 3373997 h 3697191"/>
                <a:gd name="connsiteX85" fmla="*/ 1121840 w 5174061"/>
                <a:gd name="connsiteY85" fmla="*/ 3242233 h 3697191"/>
                <a:gd name="connsiteX86" fmla="*/ 742662 w 5174061"/>
                <a:gd name="connsiteY86" fmla="*/ 2920052 h 3697191"/>
                <a:gd name="connsiteX87" fmla="*/ 426282 w 5174061"/>
                <a:gd name="connsiteY87" fmla="*/ 2530745 h 3697191"/>
                <a:gd name="connsiteX88" fmla="*/ 190562 w 5174061"/>
                <a:gd name="connsiteY88" fmla="*/ 2084350 h 3697191"/>
                <a:gd name="connsiteX89" fmla="*/ 45078 w 5174061"/>
                <a:gd name="connsiteY89" fmla="*/ 1598454 h 3697191"/>
                <a:gd name="connsiteX90" fmla="*/ 9077 w 5174061"/>
                <a:gd name="connsiteY90" fmla="*/ 1346437 h 3697191"/>
                <a:gd name="connsiteX91" fmla="*/ 513 w 5174061"/>
                <a:gd name="connsiteY91" fmla="*/ 1091933 h 3697191"/>
                <a:gd name="connsiteX92" fmla="*/ 18468 w 5174061"/>
                <a:gd name="connsiteY92" fmla="*/ 838073 h 3697191"/>
                <a:gd name="connsiteX93" fmla="*/ 61652 w 5174061"/>
                <a:gd name="connsiteY93" fmla="*/ 587528 h 3697191"/>
                <a:gd name="connsiteX94" fmla="*/ 214870 w 5174061"/>
                <a:gd name="connsiteY94" fmla="*/ 104487 h 369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74061" h="3697191">
                  <a:moveTo>
                    <a:pt x="264241" y="0"/>
                  </a:moveTo>
                  <a:lnTo>
                    <a:pt x="654940" y="0"/>
                  </a:lnTo>
                  <a:lnTo>
                    <a:pt x="634048" y="36881"/>
                  </a:lnTo>
                  <a:cubicBezTo>
                    <a:pt x="600517" y="102783"/>
                    <a:pt x="569947" y="170161"/>
                    <a:pt x="542485" y="238736"/>
                  </a:cubicBezTo>
                  <a:cubicBezTo>
                    <a:pt x="487515" y="375840"/>
                    <a:pt x="445066" y="517825"/>
                    <a:pt x="416337" y="662204"/>
                  </a:cubicBezTo>
                  <a:cubicBezTo>
                    <a:pt x="402066" y="734393"/>
                    <a:pt x="391017" y="807227"/>
                    <a:pt x="382914" y="880245"/>
                  </a:cubicBezTo>
                  <a:cubicBezTo>
                    <a:pt x="375086" y="953263"/>
                    <a:pt x="370115" y="1026650"/>
                    <a:pt x="367997" y="1099943"/>
                  </a:cubicBezTo>
                  <a:cubicBezTo>
                    <a:pt x="366155" y="1173330"/>
                    <a:pt x="366708" y="1246808"/>
                    <a:pt x="371311" y="1320102"/>
                  </a:cubicBezTo>
                  <a:cubicBezTo>
                    <a:pt x="374995" y="1393396"/>
                    <a:pt x="382453" y="1466507"/>
                    <a:pt x="392397" y="1539340"/>
                  </a:cubicBezTo>
                  <a:cubicBezTo>
                    <a:pt x="412839" y="1684916"/>
                    <a:pt x="446907" y="1829018"/>
                    <a:pt x="495433" y="1968700"/>
                  </a:cubicBezTo>
                  <a:cubicBezTo>
                    <a:pt x="543866" y="2108291"/>
                    <a:pt x="605743" y="2243830"/>
                    <a:pt x="680602" y="2372187"/>
                  </a:cubicBezTo>
                  <a:cubicBezTo>
                    <a:pt x="718170" y="2436274"/>
                    <a:pt x="758593" y="2498979"/>
                    <a:pt x="802053" y="2559474"/>
                  </a:cubicBezTo>
                  <a:cubicBezTo>
                    <a:pt x="823691" y="2589860"/>
                    <a:pt x="846343" y="2619509"/>
                    <a:pt x="869455" y="2648790"/>
                  </a:cubicBezTo>
                  <a:cubicBezTo>
                    <a:pt x="892934" y="2677978"/>
                    <a:pt x="916874" y="2706983"/>
                    <a:pt x="941644" y="2735343"/>
                  </a:cubicBezTo>
                  <a:cubicBezTo>
                    <a:pt x="1040443" y="2848784"/>
                    <a:pt x="1149740" y="2953385"/>
                    <a:pt x="1267324" y="3048041"/>
                  </a:cubicBezTo>
                  <a:cubicBezTo>
                    <a:pt x="1282240" y="3059642"/>
                    <a:pt x="1296697" y="3071797"/>
                    <a:pt x="1311706" y="3083214"/>
                  </a:cubicBezTo>
                  <a:lnTo>
                    <a:pt x="1356916" y="3117467"/>
                  </a:lnTo>
                  <a:lnTo>
                    <a:pt x="1402771" y="3150892"/>
                  </a:lnTo>
                  <a:lnTo>
                    <a:pt x="1449454" y="3183212"/>
                  </a:lnTo>
                  <a:cubicBezTo>
                    <a:pt x="1512252" y="3225383"/>
                    <a:pt x="1576798" y="3265252"/>
                    <a:pt x="1643463" y="3301716"/>
                  </a:cubicBezTo>
                  <a:cubicBezTo>
                    <a:pt x="1776608" y="3374549"/>
                    <a:pt x="1917396" y="3435137"/>
                    <a:pt x="2064352" y="3476665"/>
                  </a:cubicBezTo>
                  <a:cubicBezTo>
                    <a:pt x="2211217" y="3518100"/>
                    <a:pt x="2363422" y="3541120"/>
                    <a:pt x="2516088" y="3544618"/>
                  </a:cubicBezTo>
                  <a:lnTo>
                    <a:pt x="2573268" y="3544986"/>
                  </a:lnTo>
                  <a:cubicBezTo>
                    <a:pt x="2591776" y="3544710"/>
                    <a:pt x="2610191" y="3544158"/>
                    <a:pt x="2628607" y="3542868"/>
                  </a:cubicBezTo>
                  <a:cubicBezTo>
                    <a:pt x="2665346" y="3540198"/>
                    <a:pt x="2701901" y="3535779"/>
                    <a:pt x="2737811" y="3528781"/>
                  </a:cubicBezTo>
                  <a:cubicBezTo>
                    <a:pt x="2809725" y="3515061"/>
                    <a:pt x="2879428" y="3492318"/>
                    <a:pt x="2945356" y="3461379"/>
                  </a:cubicBezTo>
                  <a:cubicBezTo>
                    <a:pt x="3011467" y="3430718"/>
                    <a:pt x="3073620" y="3391400"/>
                    <a:pt x="3132366" y="3346834"/>
                  </a:cubicBezTo>
                  <a:cubicBezTo>
                    <a:pt x="3191204" y="3302453"/>
                    <a:pt x="3246359" y="3252086"/>
                    <a:pt x="3299304" y="3198588"/>
                  </a:cubicBezTo>
                  <a:cubicBezTo>
                    <a:pt x="3352341" y="3145091"/>
                    <a:pt x="3402800" y="3088002"/>
                    <a:pt x="3452982" y="3029625"/>
                  </a:cubicBezTo>
                  <a:cubicBezTo>
                    <a:pt x="3478027" y="3000344"/>
                    <a:pt x="3502704" y="2970603"/>
                    <a:pt x="3527474" y="2940494"/>
                  </a:cubicBezTo>
                  <a:lnTo>
                    <a:pt x="3602148" y="2849797"/>
                  </a:lnTo>
                  <a:cubicBezTo>
                    <a:pt x="3652332" y="2789025"/>
                    <a:pt x="3702514" y="2727056"/>
                    <a:pt x="3756380" y="2667021"/>
                  </a:cubicBezTo>
                  <a:cubicBezTo>
                    <a:pt x="3783358" y="2637004"/>
                    <a:pt x="3810982" y="2607354"/>
                    <a:pt x="3839435" y="2578074"/>
                  </a:cubicBezTo>
                  <a:lnTo>
                    <a:pt x="3882619" y="2534428"/>
                  </a:lnTo>
                  <a:cubicBezTo>
                    <a:pt x="3897167" y="2519972"/>
                    <a:pt x="3913189" y="2504595"/>
                    <a:pt x="3928934" y="2490139"/>
                  </a:cubicBezTo>
                  <a:cubicBezTo>
                    <a:pt x="3992100" y="2431485"/>
                    <a:pt x="4061527" y="2378448"/>
                    <a:pt x="4134085" y="2332041"/>
                  </a:cubicBezTo>
                  <a:cubicBezTo>
                    <a:pt x="4206550" y="2285449"/>
                    <a:pt x="4282606" y="2246684"/>
                    <a:pt x="4354888" y="2211603"/>
                  </a:cubicBezTo>
                  <a:cubicBezTo>
                    <a:pt x="4390982" y="2194108"/>
                    <a:pt x="4426156" y="2177350"/>
                    <a:pt x="4459212" y="2160131"/>
                  </a:cubicBezTo>
                  <a:cubicBezTo>
                    <a:pt x="4492360" y="2143097"/>
                    <a:pt x="4523574" y="2125878"/>
                    <a:pt x="4551935" y="2106817"/>
                  </a:cubicBezTo>
                  <a:cubicBezTo>
                    <a:pt x="4609023" y="2069250"/>
                    <a:pt x="4655246" y="2024592"/>
                    <a:pt x="4693090" y="1969437"/>
                  </a:cubicBezTo>
                  <a:cubicBezTo>
                    <a:pt x="4730658" y="1914375"/>
                    <a:pt x="4760308" y="1850104"/>
                    <a:pt x="4782498" y="1781137"/>
                  </a:cubicBezTo>
                  <a:cubicBezTo>
                    <a:pt x="4804506" y="1712263"/>
                    <a:pt x="4818593" y="1637956"/>
                    <a:pt x="4826512" y="1564478"/>
                  </a:cubicBezTo>
                  <a:cubicBezTo>
                    <a:pt x="4834154" y="1490722"/>
                    <a:pt x="4835812" y="1416784"/>
                    <a:pt x="4834247" y="1343582"/>
                  </a:cubicBezTo>
                  <a:cubicBezTo>
                    <a:pt x="4831944" y="1270288"/>
                    <a:pt x="4826972" y="1197638"/>
                    <a:pt x="4819882" y="1125541"/>
                  </a:cubicBezTo>
                  <a:cubicBezTo>
                    <a:pt x="4812792" y="1053444"/>
                    <a:pt x="4802019" y="981714"/>
                    <a:pt x="4786918" y="910907"/>
                  </a:cubicBezTo>
                  <a:cubicBezTo>
                    <a:pt x="4772001" y="840007"/>
                    <a:pt x="4754230" y="769935"/>
                    <a:pt x="4735354" y="700048"/>
                  </a:cubicBezTo>
                  <a:cubicBezTo>
                    <a:pt x="4697603" y="560365"/>
                    <a:pt x="4653220" y="421051"/>
                    <a:pt x="4595028" y="285972"/>
                  </a:cubicBezTo>
                  <a:cubicBezTo>
                    <a:pt x="4565931" y="218433"/>
                    <a:pt x="4534072" y="151815"/>
                    <a:pt x="4499577" y="86313"/>
                  </a:cubicBezTo>
                  <a:lnTo>
                    <a:pt x="4449808" y="0"/>
                  </a:lnTo>
                  <a:lnTo>
                    <a:pt x="4876728" y="0"/>
                  </a:lnTo>
                  <a:lnTo>
                    <a:pt x="4945109" y="122534"/>
                  </a:lnTo>
                  <a:cubicBezTo>
                    <a:pt x="4982860" y="198498"/>
                    <a:pt x="5017022" y="276581"/>
                    <a:pt x="5047868" y="356228"/>
                  </a:cubicBezTo>
                  <a:cubicBezTo>
                    <a:pt x="5055418" y="376209"/>
                    <a:pt x="5063244" y="396097"/>
                    <a:pt x="5070058" y="416355"/>
                  </a:cubicBezTo>
                  <a:lnTo>
                    <a:pt x="5090408" y="477311"/>
                  </a:lnTo>
                  <a:lnTo>
                    <a:pt x="5108455" y="539096"/>
                  </a:lnTo>
                  <a:cubicBezTo>
                    <a:pt x="5114348" y="559721"/>
                    <a:pt x="5119136" y="580715"/>
                    <a:pt x="5124292" y="601524"/>
                  </a:cubicBezTo>
                  <a:cubicBezTo>
                    <a:pt x="5163702" y="768923"/>
                    <a:pt x="5177698" y="942490"/>
                    <a:pt x="5173278" y="1114583"/>
                  </a:cubicBezTo>
                  <a:cubicBezTo>
                    <a:pt x="5170976" y="1200677"/>
                    <a:pt x="5161860" y="1286585"/>
                    <a:pt x="5145931" y="1371021"/>
                  </a:cubicBezTo>
                  <a:cubicBezTo>
                    <a:pt x="5129909" y="1455457"/>
                    <a:pt x="5107718" y="1538328"/>
                    <a:pt x="5082213" y="1619356"/>
                  </a:cubicBezTo>
                  <a:cubicBezTo>
                    <a:pt x="5056800" y="1700569"/>
                    <a:pt x="5029544" y="1779572"/>
                    <a:pt x="4997316" y="1859404"/>
                  </a:cubicBezTo>
                  <a:cubicBezTo>
                    <a:pt x="4981204" y="1899274"/>
                    <a:pt x="4963708" y="1939143"/>
                    <a:pt x="4943912" y="1978737"/>
                  </a:cubicBezTo>
                  <a:cubicBezTo>
                    <a:pt x="4923746" y="2018146"/>
                    <a:pt x="4901464" y="2057372"/>
                    <a:pt x="4875222" y="2094940"/>
                  </a:cubicBezTo>
                  <a:cubicBezTo>
                    <a:pt x="4849348" y="2132691"/>
                    <a:pt x="4819790" y="2168879"/>
                    <a:pt x="4787286" y="2202210"/>
                  </a:cubicBezTo>
                  <a:cubicBezTo>
                    <a:pt x="4770989" y="2218785"/>
                    <a:pt x="4754046" y="2234714"/>
                    <a:pt x="4736644" y="2249815"/>
                  </a:cubicBezTo>
                  <a:cubicBezTo>
                    <a:pt x="4719240" y="2264824"/>
                    <a:pt x="4701285" y="2278912"/>
                    <a:pt x="4683238" y="2292447"/>
                  </a:cubicBezTo>
                  <a:cubicBezTo>
                    <a:pt x="4610681" y="2346405"/>
                    <a:pt x="4537202" y="2386828"/>
                    <a:pt x="4470262" y="2426789"/>
                  </a:cubicBezTo>
                  <a:cubicBezTo>
                    <a:pt x="4402953" y="2466382"/>
                    <a:pt x="4340892" y="2505700"/>
                    <a:pt x="4283066" y="2549069"/>
                  </a:cubicBezTo>
                  <a:cubicBezTo>
                    <a:pt x="4253970" y="2570523"/>
                    <a:pt x="4226163" y="2593267"/>
                    <a:pt x="4199183" y="2616930"/>
                  </a:cubicBezTo>
                  <a:cubicBezTo>
                    <a:pt x="4172021" y="2640319"/>
                    <a:pt x="4145871" y="2665087"/>
                    <a:pt x="4120364" y="2690501"/>
                  </a:cubicBezTo>
                  <a:cubicBezTo>
                    <a:pt x="4107474" y="2703392"/>
                    <a:pt x="4095412" y="2716006"/>
                    <a:pt x="4082336" y="2729819"/>
                  </a:cubicBezTo>
                  <a:lnTo>
                    <a:pt x="4043203" y="2771715"/>
                  </a:lnTo>
                  <a:lnTo>
                    <a:pt x="3964753" y="2856794"/>
                  </a:lnTo>
                  <a:cubicBezTo>
                    <a:pt x="3911992" y="2913790"/>
                    <a:pt x="3857574" y="2970603"/>
                    <a:pt x="3802510" y="3028152"/>
                  </a:cubicBezTo>
                  <a:cubicBezTo>
                    <a:pt x="3774980" y="3056880"/>
                    <a:pt x="3746896" y="3085517"/>
                    <a:pt x="3718628" y="3114245"/>
                  </a:cubicBezTo>
                  <a:cubicBezTo>
                    <a:pt x="3690175" y="3142789"/>
                    <a:pt x="3661263" y="3171149"/>
                    <a:pt x="3631890" y="3199417"/>
                  </a:cubicBezTo>
                  <a:cubicBezTo>
                    <a:pt x="3573236" y="3255954"/>
                    <a:pt x="3511636" y="3310924"/>
                    <a:pt x="3446812" y="3363224"/>
                  </a:cubicBezTo>
                  <a:cubicBezTo>
                    <a:pt x="3382082" y="3415524"/>
                    <a:pt x="3313484" y="3464694"/>
                    <a:pt x="3240927" y="3508616"/>
                  </a:cubicBezTo>
                  <a:cubicBezTo>
                    <a:pt x="3168369" y="3552444"/>
                    <a:pt x="3091484" y="3590565"/>
                    <a:pt x="3011284" y="3620399"/>
                  </a:cubicBezTo>
                  <a:cubicBezTo>
                    <a:pt x="2931083" y="3650324"/>
                    <a:pt x="2847753" y="3671870"/>
                    <a:pt x="2763501" y="3684208"/>
                  </a:cubicBezTo>
                  <a:cubicBezTo>
                    <a:pt x="2721330" y="3690193"/>
                    <a:pt x="2679066" y="3694429"/>
                    <a:pt x="2636710" y="3695994"/>
                  </a:cubicBezTo>
                  <a:lnTo>
                    <a:pt x="2605035" y="3697008"/>
                  </a:lnTo>
                  <a:lnTo>
                    <a:pt x="2573360" y="3697191"/>
                  </a:lnTo>
                  <a:lnTo>
                    <a:pt x="2511852" y="3695810"/>
                  </a:lnTo>
                  <a:cubicBezTo>
                    <a:pt x="2184330" y="3685037"/>
                    <a:pt x="1858557" y="3613861"/>
                    <a:pt x="1554976" y="3483386"/>
                  </a:cubicBezTo>
                  <a:cubicBezTo>
                    <a:pt x="1479195" y="3450606"/>
                    <a:pt x="1404704" y="3414327"/>
                    <a:pt x="1332515" y="3373997"/>
                  </a:cubicBezTo>
                  <a:cubicBezTo>
                    <a:pt x="1260050" y="3333943"/>
                    <a:pt x="1189794" y="3289838"/>
                    <a:pt x="1121840" y="3242233"/>
                  </a:cubicBezTo>
                  <a:cubicBezTo>
                    <a:pt x="986117" y="3147025"/>
                    <a:pt x="859417" y="3038557"/>
                    <a:pt x="742662" y="2920052"/>
                  </a:cubicBezTo>
                  <a:cubicBezTo>
                    <a:pt x="626000" y="2801823"/>
                    <a:pt x="518821" y="2670797"/>
                    <a:pt x="426282" y="2530745"/>
                  </a:cubicBezTo>
                  <a:cubicBezTo>
                    <a:pt x="333652" y="2390418"/>
                    <a:pt x="254741" y="2240700"/>
                    <a:pt x="190562" y="2084350"/>
                  </a:cubicBezTo>
                  <a:cubicBezTo>
                    <a:pt x="126292" y="1928094"/>
                    <a:pt x="77858" y="1764932"/>
                    <a:pt x="45078" y="1598454"/>
                  </a:cubicBezTo>
                  <a:cubicBezTo>
                    <a:pt x="28504" y="1515216"/>
                    <a:pt x="16903" y="1430964"/>
                    <a:pt x="9077" y="1346437"/>
                  </a:cubicBezTo>
                  <a:cubicBezTo>
                    <a:pt x="2262" y="1261817"/>
                    <a:pt x="-1421" y="1176828"/>
                    <a:pt x="513" y="1091933"/>
                  </a:cubicBezTo>
                  <a:cubicBezTo>
                    <a:pt x="1986" y="1007036"/>
                    <a:pt x="8063" y="922232"/>
                    <a:pt x="18468" y="838073"/>
                  </a:cubicBezTo>
                  <a:cubicBezTo>
                    <a:pt x="28689" y="753822"/>
                    <a:pt x="43237" y="670215"/>
                    <a:pt x="61652" y="587528"/>
                  </a:cubicBezTo>
                  <a:cubicBezTo>
                    <a:pt x="98300" y="422156"/>
                    <a:pt x="149679" y="260283"/>
                    <a:pt x="214870" y="10448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Shape 56">
              <a:extLst>
                <a:ext uri="{FF2B5EF4-FFF2-40B4-BE49-F238E27FC236}">
                  <a16:creationId xmlns="" xmlns:a16="http://schemas.microsoft.com/office/drawing/2014/main" id="{B6160BCB-9856-41AA-A8B4-C000F9D31D7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62599" y="-1438"/>
              <a:ext cx="5207741" cy="3738815"/>
            </a:xfrm>
            <a:custGeom>
              <a:avLst/>
              <a:gdLst>
                <a:gd name="connsiteX0" fmla="*/ 244572 w 5207741"/>
                <a:gd name="connsiteY0" fmla="*/ 0 h 3738815"/>
                <a:gd name="connsiteX1" fmla="*/ 762601 w 5207741"/>
                <a:gd name="connsiteY1" fmla="*/ 0 h 3738815"/>
                <a:gd name="connsiteX2" fmla="*/ 717282 w 5207741"/>
                <a:gd name="connsiteY2" fmla="*/ 76130 h 3738815"/>
                <a:gd name="connsiteX3" fmla="*/ 628158 w 5207741"/>
                <a:gd name="connsiteY3" fmla="*/ 264800 h 3738815"/>
                <a:gd name="connsiteX4" fmla="*/ 460483 w 5207741"/>
                <a:gd name="connsiteY4" fmla="*/ 1110997 h 3738815"/>
                <a:gd name="connsiteX5" fmla="*/ 599705 w 5207741"/>
                <a:gd name="connsiteY5" fmla="*/ 1885190 h 3738815"/>
                <a:gd name="connsiteX6" fmla="*/ 982566 w 5207741"/>
                <a:gd name="connsiteY6" fmla="*/ 2534986 h 3738815"/>
                <a:gd name="connsiteX7" fmla="*/ 1690186 w 5207741"/>
                <a:gd name="connsiteY7" fmla="*/ 3078339 h 3738815"/>
                <a:gd name="connsiteX8" fmla="*/ 2582147 w 5207741"/>
                <a:gd name="connsiteY8" fmla="*/ 3278517 h 3738815"/>
                <a:gd name="connsiteX9" fmla="*/ 3046773 w 5207741"/>
                <a:gd name="connsiteY9" fmla="*/ 3124195 h 3738815"/>
                <a:gd name="connsiteX10" fmla="*/ 3534327 w 5207741"/>
                <a:gd name="connsiteY10" fmla="*/ 2653491 h 3738815"/>
                <a:gd name="connsiteX11" fmla="*/ 3788371 w 5207741"/>
                <a:gd name="connsiteY11" fmla="*/ 2381860 h 3738815"/>
                <a:gd name="connsiteX12" fmla="*/ 4381538 w 5207741"/>
                <a:gd name="connsiteY12" fmla="*/ 1954710 h 3738815"/>
                <a:gd name="connsiteX13" fmla="*/ 4572876 w 5207741"/>
                <a:gd name="connsiteY13" fmla="*/ 1832613 h 3738815"/>
                <a:gd name="connsiteX14" fmla="*/ 4687698 w 5207741"/>
                <a:gd name="connsiteY14" fmla="*/ 1584555 h 3738815"/>
                <a:gd name="connsiteX15" fmla="*/ 4694328 w 5207741"/>
                <a:gd name="connsiteY15" fmla="*/ 722704 h 3738815"/>
                <a:gd name="connsiteX16" fmla="*/ 4427822 w 5207741"/>
                <a:gd name="connsiteY16" fmla="*/ 101669 h 3738815"/>
                <a:gd name="connsiteX17" fmla="*/ 4357980 w 5207741"/>
                <a:gd name="connsiteY17" fmla="*/ 0 h 3738815"/>
                <a:gd name="connsiteX18" fmla="*/ 4900539 w 5207741"/>
                <a:gd name="connsiteY18" fmla="*/ 0 h 3738815"/>
                <a:gd name="connsiteX19" fmla="*/ 5023799 w 5207741"/>
                <a:gd name="connsiteY19" fmla="*/ 256448 h 3738815"/>
                <a:gd name="connsiteX20" fmla="*/ 5131054 w 5207741"/>
                <a:gd name="connsiteY20" fmla="*/ 1708493 h 3738815"/>
                <a:gd name="connsiteX21" fmla="*/ 4116721 w 5207741"/>
                <a:gd name="connsiteY21" fmla="*/ 2704502 h 3738815"/>
                <a:gd name="connsiteX22" fmla="*/ 2582056 w 5207741"/>
                <a:gd name="connsiteY22" fmla="*/ 3738815 h 3738815"/>
                <a:gd name="connsiteX23" fmla="*/ 632301 w 5207741"/>
                <a:gd name="connsiteY23" fmla="*/ 2833780 h 3738815"/>
                <a:gd name="connsiteX24" fmla="*/ 0 w 5207741"/>
                <a:gd name="connsiteY24" fmla="*/ 1110906 h 3738815"/>
                <a:gd name="connsiteX25" fmla="*/ 202913 w 5207741"/>
                <a:gd name="connsiteY25"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07741" h="3738815">
                  <a:moveTo>
                    <a:pt x="244572" y="0"/>
                  </a:moveTo>
                  <a:lnTo>
                    <a:pt x="762601" y="0"/>
                  </a:lnTo>
                  <a:lnTo>
                    <a:pt x="717282" y="76130"/>
                  </a:lnTo>
                  <a:cubicBezTo>
                    <a:pt x="684728" y="137306"/>
                    <a:pt x="654998" y="200230"/>
                    <a:pt x="628158" y="264800"/>
                  </a:cubicBezTo>
                  <a:cubicBezTo>
                    <a:pt x="516927" y="532471"/>
                    <a:pt x="460483" y="817176"/>
                    <a:pt x="460483" y="1110997"/>
                  </a:cubicBezTo>
                  <a:cubicBezTo>
                    <a:pt x="460483" y="1378024"/>
                    <a:pt x="507351" y="1638514"/>
                    <a:pt x="599705" y="1885190"/>
                  </a:cubicBezTo>
                  <a:cubicBezTo>
                    <a:pt x="688836" y="2123213"/>
                    <a:pt x="817654" y="2341899"/>
                    <a:pt x="982566" y="2534986"/>
                  </a:cubicBezTo>
                  <a:cubicBezTo>
                    <a:pt x="1177587" y="2763432"/>
                    <a:pt x="1422331" y="2951271"/>
                    <a:pt x="1690186" y="3078339"/>
                  </a:cubicBezTo>
                  <a:cubicBezTo>
                    <a:pt x="1970289" y="3211208"/>
                    <a:pt x="2270370" y="3278517"/>
                    <a:pt x="2582147" y="3278517"/>
                  </a:cubicBezTo>
                  <a:cubicBezTo>
                    <a:pt x="2751940" y="3278517"/>
                    <a:pt x="2895213" y="3230912"/>
                    <a:pt x="3046773" y="3124195"/>
                  </a:cubicBezTo>
                  <a:cubicBezTo>
                    <a:pt x="3210120" y="3009188"/>
                    <a:pt x="3367573" y="2836358"/>
                    <a:pt x="3534327" y="2653491"/>
                  </a:cubicBezTo>
                  <a:cubicBezTo>
                    <a:pt x="3615264" y="2564727"/>
                    <a:pt x="3698871" y="2472925"/>
                    <a:pt x="3788371" y="2381860"/>
                  </a:cubicBezTo>
                  <a:cubicBezTo>
                    <a:pt x="4015803" y="2150375"/>
                    <a:pt x="4227214" y="2037303"/>
                    <a:pt x="4381538" y="1954710"/>
                  </a:cubicBezTo>
                  <a:cubicBezTo>
                    <a:pt x="4479325" y="1902317"/>
                    <a:pt x="4536506" y="1870826"/>
                    <a:pt x="4572876" y="1832613"/>
                  </a:cubicBezTo>
                  <a:cubicBezTo>
                    <a:pt x="4615601" y="1787772"/>
                    <a:pt x="4654274" y="1704257"/>
                    <a:pt x="4687698" y="1584555"/>
                  </a:cubicBezTo>
                  <a:cubicBezTo>
                    <a:pt x="4765044" y="1307676"/>
                    <a:pt x="4767254" y="1017723"/>
                    <a:pt x="4694328" y="722704"/>
                  </a:cubicBezTo>
                  <a:cubicBezTo>
                    <a:pt x="4642396" y="512766"/>
                    <a:pt x="4551463" y="301482"/>
                    <a:pt x="4427822" y="101669"/>
                  </a:cubicBezTo>
                  <a:lnTo>
                    <a:pt x="4357980"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 xmlns:a16="http://schemas.microsoft.com/office/drawing/2014/main" id="{36BE7FD8-DDBE-4757-AEA0-50DEA9A4989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62599" y="-1438"/>
              <a:ext cx="5207741" cy="3738815"/>
            </a:xfrm>
            <a:custGeom>
              <a:avLst/>
              <a:gdLst>
                <a:gd name="connsiteX0" fmla="*/ 244572 w 5207741"/>
                <a:gd name="connsiteY0" fmla="*/ 0 h 3738815"/>
                <a:gd name="connsiteX1" fmla="*/ 869557 w 5207741"/>
                <a:gd name="connsiteY1" fmla="*/ 0 h 3738815"/>
                <a:gd name="connsiteX2" fmla="*/ 798472 w 5207741"/>
                <a:gd name="connsiteY2" fmla="*/ 119401 h 3738815"/>
                <a:gd name="connsiteX3" fmla="*/ 713145 w 5207741"/>
                <a:gd name="connsiteY3" fmla="*/ 300066 h 3738815"/>
                <a:gd name="connsiteX4" fmla="*/ 552561 w 5207741"/>
                <a:gd name="connsiteY4" fmla="*/ 1110906 h 3738815"/>
                <a:gd name="connsiteX5" fmla="*/ 685890 w 5207741"/>
                <a:gd name="connsiteY5" fmla="*/ 1852779 h 3738815"/>
                <a:gd name="connsiteX6" fmla="*/ 1052546 w 5207741"/>
                <a:gd name="connsiteY6" fmla="*/ 2475043 h 3738815"/>
                <a:gd name="connsiteX7" fmla="*/ 1729596 w 5207741"/>
                <a:gd name="connsiteY7" fmla="*/ 2995009 h 3738815"/>
                <a:gd name="connsiteX8" fmla="*/ 2582147 w 5207741"/>
                <a:gd name="connsiteY8" fmla="*/ 3186347 h 3738815"/>
                <a:gd name="connsiteX9" fmla="*/ 3466281 w 5207741"/>
                <a:gd name="connsiteY9" fmla="*/ 2591430 h 3738815"/>
                <a:gd name="connsiteX10" fmla="*/ 3722720 w 5207741"/>
                <a:gd name="connsiteY10" fmla="*/ 2317314 h 3738815"/>
                <a:gd name="connsiteX11" fmla="*/ 4338077 w 5207741"/>
                <a:gd name="connsiteY11" fmla="*/ 1873497 h 3738815"/>
                <a:gd name="connsiteX12" fmla="*/ 4506212 w 5207741"/>
                <a:gd name="connsiteY12" fmla="*/ 1769080 h 3738815"/>
                <a:gd name="connsiteX13" fmla="*/ 4599026 w 5207741"/>
                <a:gd name="connsiteY13" fmla="*/ 1559787 h 3738815"/>
                <a:gd name="connsiteX14" fmla="*/ 4605012 w 5207741"/>
                <a:gd name="connsiteY14" fmla="*/ 744803 h 3738815"/>
                <a:gd name="connsiteX15" fmla="*/ 4349253 w 5207741"/>
                <a:gd name="connsiteY15" fmla="*/ 149548 h 3738815"/>
                <a:gd name="connsiteX16" fmla="*/ 4246488 w 5207741"/>
                <a:gd name="connsiteY16" fmla="*/ 0 h 3738815"/>
                <a:gd name="connsiteX17" fmla="*/ 4900539 w 5207741"/>
                <a:gd name="connsiteY17" fmla="*/ 0 h 3738815"/>
                <a:gd name="connsiteX18" fmla="*/ 5023799 w 5207741"/>
                <a:gd name="connsiteY18" fmla="*/ 256448 h 3738815"/>
                <a:gd name="connsiteX19" fmla="*/ 5131054 w 5207741"/>
                <a:gd name="connsiteY19" fmla="*/ 1708493 h 3738815"/>
                <a:gd name="connsiteX20" fmla="*/ 4116721 w 5207741"/>
                <a:gd name="connsiteY20" fmla="*/ 2704502 h 3738815"/>
                <a:gd name="connsiteX21" fmla="*/ 2582056 w 5207741"/>
                <a:gd name="connsiteY21" fmla="*/ 3738815 h 3738815"/>
                <a:gd name="connsiteX22" fmla="*/ 632301 w 5207741"/>
                <a:gd name="connsiteY22" fmla="*/ 2833780 h 3738815"/>
                <a:gd name="connsiteX23" fmla="*/ 0 w 5207741"/>
                <a:gd name="connsiteY23" fmla="*/ 1110906 h 3738815"/>
                <a:gd name="connsiteX24" fmla="*/ 202913 w 5207741"/>
                <a:gd name="connsiteY24"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07741" h="3738815">
                  <a:moveTo>
                    <a:pt x="244572" y="0"/>
                  </a:moveTo>
                  <a:lnTo>
                    <a:pt x="869557" y="0"/>
                  </a:lnTo>
                  <a:lnTo>
                    <a:pt x="798472" y="119401"/>
                  </a:lnTo>
                  <a:cubicBezTo>
                    <a:pt x="767299" y="177982"/>
                    <a:pt x="738835" y="238236"/>
                    <a:pt x="713145" y="300066"/>
                  </a:cubicBezTo>
                  <a:cubicBezTo>
                    <a:pt x="606611" y="556503"/>
                    <a:pt x="552561" y="829331"/>
                    <a:pt x="552561" y="1110906"/>
                  </a:cubicBezTo>
                  <a:cubicBezTo>
                    <a:pt x="552561" y="1366883"/>
                    <a:pt x="597403" y="1616415"/>
                    <a:pt x="685890" y="1852779"/>
                  </a:cubicBezTo>
                  <a:cubicBezTo>
                    <a:pt x="771247" y="2080764"/>
                    <a:pt x="894631" y="2290058"/>
                    <a:pt x="1052546" y="2475043"/>
                  </a:cubicBezTo>
                  <a:cubicBezTo>
                    <a:pt x="1239188" y="2693729"/>
                    <a:pt x="1473342" y="2873466"/>
                    <a:pt x="1729596" y="2995009"/>
                  </a:cubicBezTo>
                  <a:cubicBezTo>
                    <a:pt x="1997267" y="3121985"/>
                    <a:pt x="2284091" y="3186347"/>
                    <a:pt x="2582147" y="3186347"/>
                  </a:cubicBezTo>
                  <a:cubicBezTo>
                    <a:pt x="2908748" y="3186347"/>
                    <a:pt x="3109939" y="2982394"/>
                    <a:pt x="3466281" y="2591430"/>
                  </a:cubicBezTo>
                  <a:cubicBezTo>
                    <a:pt x="3547771" y="2502022"/>
                    <a:pt x="3632022" y="2409575"/>
                    <a:pt x="3722720" y="2317314"/>
                  </a:cubicBezTo>
                  <a:cubicBezTo>
                    <a:pt x="3959913" y="2075884"/>
                    <a:pt x="4178506" y="1958853"/>
                    <a:pt x="4338077" y="1873497"/>
                  </a:cubicBezTo>
                  <a:cubicBezTo>
                    <a:pt x="4416344" y="1831509"/>
                    <a:pt x="4478220" y="1798453"/>
                    <a:pt x="4506212" y="1769080"/>
                  </a:cubicBezTo>
                  <a:cubicBezTo>
                    <a:pt x="4537518" y="1736208"/>
                    <a:pt x="4570483" y="1661901"/>
                    <a:pt x="4599026" y="1559787"/>
                  </a:cubicBezTo>
                  <a:cubicBezTo>
                    <a:pt x="4672136" y="1298377"/>
                    <a:pt x="4674070" y="1024169"/>
                    <a:pt x="4605012" y="744803"/>
                  </a:cubicBezTo>
                  <a:cubicBezTo>
                    <a:pt x="4555290" y="543912"/>
                    <a:pt x="4468017" y="341363"/>
                    <a:pt x="4349253" y="149548"/>
                  </a:cubicBezTo>
                  <a:lnTo>
                    <a:pt x="4246488"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59" name="Freeform: Shape 58">
              <a:extLst>
                <a:ext uri="{FF2B5EF4-FFF2-40B4-BE49-F238E27FC236}">
                  <a16:creationId xmlns="" xmlns:a16="http://schemas.microsoft.com/office/drawing/2014/main" id="{E9FC4450-C88E-4D5D-99DD-0A34BCFC98D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605815" y="-1438"/>
              <a:ext cx="5699636" cy="3920553"/>
            </a:xfrm>
            <a:custGeom>
              <a:avLst/>
              <a:gdLst>
                <a:gd name="connsiteX0" fmla="*/ 236526 w 5699636"/>
                <a:gd name="connsiteY0" fmla="*/ 0 h 3920553"/>
                <a:gd name="connsiteX1" fmla="*/ 639747 w 5699636"/>
                <a:gd name="connsiteY1" fmla="*/ 0 h 3920553"/>
                <a:gd name="connsiteX2" fmla="*/ 591602 w 5699636"/>
                <a:gd name="connsiteY2" fmla="*/ 108703 h 3920553"/>
                <a:gd name="connsiteX3" fmla="*/ 459286 w 5699636"/>
                <a:gd name="connsiteY3" fmla="*/ 562740 h 3920553"/>
                <a:gd name="connsiteX4" fmla="*/ 413892 w 5699636"/>
                <a:gd name="connsiteY4" fmla="*/ 1032063 h 3920553"/>
                <a:gd name="connsiteX5" fmla="*/ 453025 w 5699636"/>
                <a:gd name="connsiteY5" fmla="*/ 1501385 h 3920553"/>
                <a:gd name="connsiteX6" fmla="*/ 578251 w 5699636"/>
                <a:gd name="connsiteY6" fmla="*/ 1955698 h 3920553"/>
                <a:gd name="connsiteX7" fmla="*/ 1074276 w 5699636"/>
                <a:gd name="connsiteY7" fmla="*/ 2759357 h 3920553"/>
                <a:gd name="connsiteX8" fmla="*/ 1843958 w 5699636"/>
                <a:gd name="connsiteY8" fmla="*/ 3325729 h 3920553"/>
                <a:gd name="connsiteX9" fmla="*/ 1898743 w 5699636"/>
                <a:gd name="connsiteY9" fmla="*/ 3351419 h 3920553"/>
                <a:gd name="connsiteX10" fmla="*/ 1926183 w 5699636"/>
                <a:gd name="connsiteY10" fmla="*/ 3364309 h 3920553"/>
                <a:gd name="connsiteX11" fmla="*/ 1954267 w 5699636"/>
                <a:gd name="connsiteY11" fmla="*/ 3375727 h 3920553"/>
                <a:gd name="connsiteX12" fmla="*/ 2010435 w 5699636"/>
                <a:gd name="connsiteY12" fmla="*/ 3398655 h 3920553"/>
                <a:gd name="connsiteX13" fmla="*/ 2066970 w 5699636"/>
                <a:gd name="connsiteY13" fmla="*/ 3420569 h 3920553"/>
                <a:gd name="connsiteX14" fmla="*/ 2181884 w 5699636"/>
                <a:gd name="connsiteY14" fmla="*/ 3460439 h 3920553"/>
                <a:gd name="connsiteX15" fmla="*/ 2298915 w 5699636"/>
                <a:gd name="connsiteY15" fmla="*/ 3494600 h 3920553"/>
                <a:gd name="connsiteX16" fmla="*/ 2782326 w 5699636"/>
                <a:gd name="connsiteY16" fmla="*/ 3572314 h 3920553"/>
                <a:gd name="connsiteX17" fmla="*/ 2843833 w 5699636"/>
                <a:gd name="connsiteY17" fmla="*/ 3576274 h 3920553"/>
                <a:gd name="connsiteX18" fmla="*/ 2903961 w 5699636"/>
                <a:gd name="connsiteY18" fmla="*/ 3577194 h 3920553"/>
                <a:gd name="connsiteX19" fmla="*/ 2963904 w 5699636"/>
                <a:gd name="connsiteY19" fmla="*/ 3575261 h 3920553"/>
                <a:gd name="connsiteX20" fmla="*/ 3023662 w 5699636"/>
                <a:gd name="connsiteY20" fmla="*/ 3570380 h 3920553"/>
                <a:gd name="connsiteX21" fmla="*/ 3083053 w 5699636"/>
                <a:gd name="connsiteY21" fmla="*/ 3562462 h 3920553"/>
                <a:gd name="connsiteX22" fmla="*/ 3141983 w 5699636"/>
                <a:gd name="connsiteY22" fmla="*/ 3551320 h 3920553"/>
                <a:gd name="connsiteX23" fmla="*/ 3200176 w 5699636"/>
                <a:gd name="connsiteY23" fmla="*/ 3536680 h 3920553"/>
                <a:gd name="connsiteX24" fmla="*/ 3257633 w 5699636"/>
                <a:gd name="connsiteY24" fmla="*/ 3518909 h 3920553"/>
                <a:gd name="connsiteX25" fmla="*/ 3477516 w 5699636"/>
                <a:gd name="connsiteY25" fmla="*/ 3418175 h 3920553"/>
                <a:gd name="connsiteX26" fmla="*/ 3678982 w 5699636"/>
                <a:gd name="connsiteY26" fmla="*/ 3278585 h 3920553"/>
                <a:gd name="connsiteX27" fmla="*/ 3863784 w 5699636"/>
                <a:gd name="connsiteY27" fmla="*/ 3113397 h 3920553"/>
                <a:gd name="connsiteX28" fmla="*/ 3951994 w 5699636"/>
                <a:gd name="connsiteY28" fmla="*/ 3025185 h 3920553"/>
                <a:gd name="connsiteX29" fmla="*/ 4038271 w 5699636"/>
                <a:gd name="connsiteY29" fmla="*/ 2934489 h 3920553"/>
                <a:gd name="connsiteX30" fmla="*/ 4209537 w 5699636"/>
                <a:gd name="connsiteY30" fmla="*/ 2750241 h 3920553"/>
                <a:gd name="connsiteX31" fmla="*/ 4295998 w 5699636"/>
                <a:gd name="connsiteY31" fmla="*/ 2657978 h 3920553"/>
                <a:gd name="connsiteX32" fmla="*/ 4385130 w 5699636"/>
                <a:gd name="connsiteY32" fmla="*/ 2566728 h 3920553"/>
                <a:gd name="connsiteX33" fmla="*/ 4802060 w 5699636"/>
                <a:gd name="connsiteY33" fmla="*/ 2262318 h 3920553"/>
                <a:gd name="connsiteX34" fmla="*/ 5011721 w 5699636"/>
                <a:gd name="connsiteY34" fmla="*/ 2133685 h 3920553"/>
                <a:gd name="connsiteX35" fmla="*/ 5169267 w 5699636"/>
                <a:gd name="connsiteY35" fmla="*/ 1971075 h 3920553"/>
                <a:gd name="connsiteX36" fmla="*/ 5267146 w 5699636"/>
                <a:gd name="connsiteY36" fmla="*/ 1764268 h 3920553"/>
                <a:gd name="connsiteX37" fmla="*/ 5325432 w 5699636"/>
                <a:gd name="connsiteY37" fmla="*/ 1534533 h 3920553"/>
                <a:gd name="connsiteX38" fmla="*/ 5335468 w 5699636"/>
                <a:gd name="connsiteY38" fmla="*/ 1475879 h 3920553"/>
                <a:gd name="connsiteX39" fmla="*/ 5343939 w 5699636"/>
                <a:gd name="connsiteY39" fmla="*/ 1417133 h 3920553"/>
                <a:gd name="connsiteX40" fmla="*/ 5350293 w 5699636"/>
                <a:gd name="connsiteY40" fmla="*/ 1358203 h 3920553"/>
                <a:gd name="connsiteX41" fmla="*/ 5354896 w 5699636"/>
                <a:gd name="connsiteY41" fmla="*/ 1299089 h 3920553"/>
                <a:gd name="connsiteX42" fmla="*/ 5357476 w 5699636"/>
                <a:gd name="connsiteY42" fmla="*/ 1062816 h 3920553"/>
                <a:gd name="connsiteX43" fmla="*/ 5353884 w 5699636"/>
                <a:gd name="connsiteY43" fmla="*/ 1003886 h 3920553"/>
                <a:gd name="connsiteX44" fmla="*/ 5348452 w 5699636"/>
                <a:gd name="connsiteY44" fmla="*/ 945141 h 3920553"/>
                <a:gd name="connsiteX45" fmla="*/ 5341730 w 5699636"/>
                <a:gd name="connsiteY45" fmla="*/ 886486 h 3920553"/>
                <a:gd name="connsiteX46" fmla="*/ 5333442 w 5699636"/>
                <a:gd name="connsiteY46" fmla="*/ 828017 h 3920553"/>
                <a:gd name="connsiteX47" fmla="*/ 5285194 w 5699636"/>
                <a:gd name="connsiteY47" fmla="*/ 596624 h 3920553"/>
                <a:gd name="connsiteX48" fmla="*/ 5122400 w 5699636"/>
                <a:gd name="connsiteY48" fmla="*/ 150414 h 3920553"/>
                <a:gd name="connsiteX49" fmla="*/ 5044359 w 5699636"/>
                <a:gd name="connsiteY49" fmla="*/ 0 h 3920553"/>
                <a:gd name="connsiteX50" fmla="*/ 5463111 w 5699636"/>
                <a:gd name="connsiteY50" fmla="*/ 0 h 3920553"/>
                <a:gd name="connsiteX51" fmla="*/ 5475681 w 5699636"/>
                <a:gd name="connsiteY51" fmla="*/ 25671 h 3920553"/>
                <a:gd name="connsiteX52" fmla="*/ 5684924 w 5699636"/>
                <a:gd name="connsiteY52" fmla="*/ 830307 h 3920553"/>
                <a:gd name="connsiteX53" fmla="*/ 5699636 w 5699636"/>
                <a:gd name="connsiteY53" fmla="*/ 1116940 h 3920553"/>
                <a:gd name="connsiteX54" fmla="*/ 5699636 w 5699636"/>
                <a:gd name="connsiteY54" fmla="*/ 1116977 h 3920553"/>
                <a:gd name="connsiteX55" fmla="*/ 5684923 w 5699636"/>
                <a:gd name="connsiteY55" fmla="*/ 1403610 h 3920553"/>
                <a:gd name="connsiteX56" fmla="*/ 2849819 w 5699636"/>
                <a:gd name="connsiteY56" fmla="*/ 3920553 h 3920553"/>
                <a:gd name="connsiteX57" fmla="*/ 0 w 5699636"/>
                <a:gd name="connsiteY57" fmla="*/ 1116958 h 3920553"/>
                <a:gd name="connsiteX58" fmla="*/ 223956 w 5699636"/>
                <a:gd name="connsiteY58" fmla="*/ 25671 h 392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699636" h="3920553">
                  <a:moveTo>
                    <a:pt x="236526" y="0"/>
                  </a:moveTo>
                  <a:lnTo>
                    <a:pt x="639747" y="0"/>
                  </a:lnTo>
                  <a:lnTo>
                    <a:pt x="591602" y="108703"/>
                  </a:lnTo>
                  <a:cubicBezTo>
                    <a:pt x="533962" y="256028"/>
                    <a:pt x="488751" y="407957"/>
                    <a:pt x="459286" y="562740"/>
                  </a:cubicBezTo>
                  <a:cubicBezTo>
                    <a:pt x="429913" y="717524"/>
                    <a:pt x="414720" y="874701"/>
                    <a:pt x="413892" y="1032063"/>
                  </a:cubicBezTo>
                  <a:cubicBezTo>
                    <a:pt x="412695" y="1189424"/>
                    <a:pt x="425953" y="1346601"/>
                    <a:pt x="453025" y="1501385"/>
                  </a:cubicBezTo>
                  <a:cubicBezTo>
                    <a:pt x="479820" y="1656260"/>
                    <a:pt x="522636" y="1808373"/>
                    <a:pt x="578251" y="1955698"/>
                  </a:cubicBezTo>
                  <a:cubicBezTo>
                    <a:pt x="690403" y="2249979"/>
                    <a:pt x="857892" y="2525294"/>
                    <a:pt x="1074276" y="2759357"/>
                  </a:cubicBezTo>
                  <a:cubicBezTo>
                    <a:pt x="1290659" y="2993419"/>
                    <a:pt x="1553634" y="3185586"/>
                    <a:pt x="1843958" y="3325729"/>
                  </a:cubicBezTo>
                  <a:lnTo>
                    <a:pt x="1898743" y="3351419"/>
                  </a:lnTo>
                  <a:lnTo>
                    <a:pt x="1926183" y="3364309"/>
                  </a:lnTo>
                  <a:lnTo>
                    <a:pt x="1954267" y="3375727"/>
                  </a:lnTo>
                  <a:lnTo>
                    <a:pt x="2010435" y="3398655"/>
                  </a:lnTo>
                  <a:cubicBezTo>
                    <a:pt x="2029126" y="3406205"/>
                    <a:pt x="2047726" y="3414400"/>
                    <a:pt x="2066970" y="3420569"/>
                  </a:cubicBezTo>
                  <a:cubicBezTo>
                    <a:pt x="2105275" y="3433644"/>
                    <a:pt x="2143303" y="3447916"/>
                    <a:pt x="2181884" y="3460439"/>
                  </a:cubicBezTo>
                  <a:lnTo>
                    <a:pt x="2298915" y="3494600"/>
                  </a:lnTo>
                  <a:cubicBezTo>
                    <a:pt x="2456368" y="3535575"/>
                    <a:pt x="2618426" y="3562001"/>
                    <a:pt x="2782326" y="3572314"/>
                  </a:cubicBezTo>
                  <a:lnTo>
                    <a:pt x="2843833" y="3576274"/>
                  </a:lnTo>
                  <a:cubicBezTo>
                    <a:pt x="2863998" y="3576826"/>
                    <a:pt x="2883888" y="3576826"/>
                    <a:pt x="2903961" y="3577194"/>
                  </a:cubicBezTo>
                  <a:cubicBezTo>
                    <a:pt x="2923942" y="3577010"/>
                    <a:pt x="2943922" y="3575813"/>
                    <a:pt x="2963904" y="3575261"/>
                  </a:cubicBezTo>
                  <a:cubicBezTo>
                    <a:pt x="2983885" y="3574156"/>
                    <a:pt x="3003681" y="3571946"/>
                    <a:pt x="3023662" y="3570380"/>
                  </a:cubicBezTo>
                  <a:cubicBezTo>
                    <a:pt x="3043458" y="3568171"/>
                    <a:pt x="3063164" y="3565040"/>
                    <a:pt x="3083053" y="3562462"/>
                  </a:cubicBezTo>
                  <a:cubicBezTo>
                    <a:pt x="3102665" y="3558963"/>
                    <a:pt x="3122278" y="3555095"/>
                    <a:pt x="3141983" y="3551320"/>
                  </a:cubicBezTo>
                  <a:cubicBezTo>
                    <a:pt x="3161318" y="3546441"/>
                    <a:pt x="3180839" y="3541929"/>
                    <a:pt x="3200176" y="3536680"/>
                  </a:cubicBezTo>
                  <a:cubicBezTo>
                    <a:pt x="3219236" y="3530695"/>
                    <a:pt x="3238664" y="3525539"/>
                    <a:pt x="3257633" y="3518909"/>
                  </a:cubicBezTo>
                  <a:cubicBezTo>
                    <a:pt x="3333689" y="3493219"/>
                    <a:pt x="3407168" y="3458781"/>
                    <a:pt x="3477516" y="3418175"/>
                  </a:cubicBezTo>
                  <a:cubicBezTo>
                    <a:pt x="3547678" y="3377109"/>
                    <a:pt x="3615080" y="3330425"/>
                    <a:pt x="3678982" y="3278585"/>
                  </a:cubicBezTo>
                  <a:cubicBezTo>
                    <a:pt x="3743069" y="3226929"/>
                    <a:pt x="3804485" y="3171406"/>
                    <a:pt x="3863784" y="3113397"/>
                  </a:cubicBezTo>
                  <a:cubicBezTo>
                    <a:pt x="3893524" y="3084484"/>
                    <a:pt x="3922989" y="3055111"/>
                    <a:pt x="3951994" y="3025185"/>
                  </a:cubicBezTo>
                  <a:cubicBezTo>
                    <a:pt x="3980999" y="2995260"/>
                    <a:pt x="4009635" y="2964967"/>
                    <a:pt x="4038271" y="2934489"/>
                  </a:cubicBezTo>
                  <a:cubicBezTo>
                    <a:pt x="4095636" y="2873625"/>
                    <a:pt x="4152264" y="2811841"/>
                    <a:pt x="4209537" y="2750241"/>
                  </a:cubicBezTo>
                  <a:lnTo>
                    <a:pt x="4295998" y="2657978"/>
                  </a:lnTo>
                  <a:cubicBezTo>
                    <a:pt x="4325002" y="2627316"/>
                    <a:pt x="4354100" y="2596930"/>
                    <a:pt x="4385130" y="2566728"/>
                  </a:cubicBezTo>
                  <a:cubicBezTo>
                    <a:pt x="4507041" y="2445278"/>
                    <a:pt x="4653446" y="2345280"/>
                    <a:pt x="4802060" y="2262318"/>
                  </a:cubicBezTo>
                  <a:cubicBezTo>
                    <a:pt x="4875630" y="2219962"/>
                    <a:pt x="4948648" y="2180276"/>
                    <a:pt x="5011721" y="2133685"/>
                  </a:cubicBezTo>
                  <a:cubicBezTo>
                    <a:pt x="5075070" y="2087370"/>
                    <a:pt x="5128016" y="2033964"/>
                    <a:pt x="5169267" y="1971075"/>
                  </a:cubicBezTo>
                  <a:cubicBezTo>
                    <a:pt x="5211162" y="1908830"/>
                    <a:pt x="5242193" y="1838206"/>
                    <a:pt x="5267146" y="1764268"/>
                  </a:cubicBezTo>
                  <a:cubicBezTo>
                    <a:pt x="5292100" y="1690329"/>
                    <a:pt x="5310699" y="1612523"/>
                    <a:pt x="5325432" y="1534533"/>
                  </a:cubicBezTo>
                  <a:cubicBezTo>
                    <a:pt x="5328746" y="1514920"/>
                    <a:pt x="5332706" y="1495492"/>
                    <a:pt x="5335468" y="1475879"/>
                  </a:cubicBezTo>
                  <a:lnTo>
                    <a:pt x="5343939" y="1417133"/>
                  </a:lnTo>
                  <a:lnTo>
                    <a:pt x="5350293" y="1358203"/>
                  </a:lnTo>
                  <a:cubicBezTo>
                    <a:pt x="5352686" y="1338590"/>
                    <a:pt x="5353240" y="1318793"/>
                    <a:pt x="5354896" y="1299089"/>
                  </a:cubicBezTo>
                  <a:cubicBezTo>
                    <a:pt x="5360513" y="1220362"/>
                    <a:pt x="5360606" y="1141451"/>
                    <a:pt x="5357476" y="1062816"/>
                  </a:cubicBezTo>
                  <a:lnTo>
                    <a:pt x="5353884" y="1003886"/>
                  </a:lnTo>
                  <a:cubicBezTo>
                    <a:pt x="5352319" y="984274"/>
                    <a:pt x="5350200" y="964753"/>
                    <a:pt x="5348452" y="945141"/>
                  </a:cubicBezTo>
                  <a:cubicBezTo>
                    <a:pt x="5346886" y="925527"/>
                    <a:pt x="5343939" y="906007"/>
                    <a:pt x="5341730" y="886486"/>
                  </a:cubicBezTo>
                  <a:cubicBezTo>
                    <a:pt x="5339704" y="866874"/>
                    <a:pt x="5336481" y="847445"/>
                    <a:pt x="5333442" y="828017"/>
                  </a:cubicBezTo>
                  <a:cubicBezTo>
                    <a:pt x="5321104" y="750211"/>
                    <a:pt x="5304990" y="673050"/>
                    <a:pt x="5285194" y="596624"/>
                  </a:cubicBezTo>
                  <a:cubicBezTo>
                    <a:pt x="5244679" y="444051"/>
                    <a:pt x="5189985" y="294700"/>
                    <a:pt x="5122400" y="150414"/>
                  </a:cubicBezTo>
                  <a:lnTo>
                    <a:pt x="5044359" y="0"/>
                  </a:lnTo>
                  <a:lnTo>
                    <a:pt x="5463111" y="0"/>
                  </a:lnTo>
                  <a:lnTo>
                    <a:pt x="5475681" y="25671"/>
                  </a:lnTo>
                  <a:cubicBezTo>
                    <a:pt x="5583839" y="277235"/>
                    <a:pt x="5655735" y="547560"/>
                    <a:pt x="5684924" y="830307"/>
                  </a:cubicBezTo>
                  <a:lnTo>
                    <a:pt x="5699636" y="1116940"/>
                  </a:lnTo>
                  <a:lnTo>
                    <a:pt x="5699636" y="1116977"/>
                  </a:lnTo>
                  <a:lnTo>
                    <a:pt x="5684923" y="1403610"/>
                  </a:lnTo>
                  <a:cubicBezTo>
                    <a:pt x="5538982" y="2817342"/>
                    <a:pt x="4325342" y="3920553"/>
                    <a:pt x="2849819" y="3920553"/>
                  </a:cubicBezTo>
                  <a:cubicBezTo>
                    <a:pt x="1275927" y="3920553"/>
                    <a:pt x="0" y="2665344"/>
                    <a:pt x="0" y="1116958"/>
                  </a:cubicBezTo>
                  <a:cubicBezTo>
                    <a:pt x="0" y="729862"/>
                    <a:pt x="79746" y="361089"/>
                    <a:pt x="223956" y="2567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381588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10">
            <a:extLst>
              <a:ext uri="{FF2B5EF4-FFF2-40B4-BE49-F238E27FC236}">
                <a16:creationId xmlns="" xmlns:a16="http://schemas.microsoft.com/office/drawing/2014/main" id="{743AA782-23D1-4521-8CAD-47662984AA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BC5D5510-8CB3-6E37-21A7-13E7899DCFDB}"/>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fa-IR" sz="3000" dirty="0" smtClean="0"/>
              <a:t>کار خانگی / باز تاب</a:t>
            </a:r>
            <a:endParaRPr lang="en-US" sz="3000" kern="1200" dirty="0">
              <a:solidFill>
                <a:schemeClr val="tx1"/>
              </a:solidFill>
              <a:latin typeface="+mj-lt"/>
              <a:ea typeface="+mj-ea"/>
              <a:cs typeface="+mj-cs"/>
            </a:endParaRPr>
          </a:p>
        </p:txBody>
      </p:sp>
      <p:sp>
        <p:nvSpPr>
          <p:cNvPr id="30" name="sketch line">
            <a:extLst>
              <a:ext uri="{FF2B5EF4-FFF2-40B4-BE49-F238E27FC236}">
                <a16:creationId xmlns="" xmlns:a16="http://schemas.microsoft.com/office/drawing/2014/main" id="{650D18FE-0824-4A46-B22C-A86B52E5780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 xmlns:a16="http://schemas.microsoft.com/office/drawing/2014/main" id="{9F60AF9C-405C-D8D4-1BAB-EA52957402CE}"/>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algn="r" rtl="1"/>
            <a:r>
              <a:rPr lang="fa-IR" sz="2200" dirty="0" err="1" smtClean="0"/>
              <a:t>کارخانگی</a:t>
            </a:r>
            <a:r>
              <a:rPr lang="fa-IR" sz="2200" dirty="0" smtClean="0"/>
              <a:t> بازتابی</a:t>
            </a:r>
            <a:endParaRPr lang="fa-IR" sz="2200" dirty="0"/>
          </a:p>
          <a:p>
            <a:pPr algn="r" rtl="1"/>
            <a:r>
              <a:rPr lang="fa-IR" sz="2200" dirty="0"/>
              <a:t>آیا تفاوت </a:t>
            </a:r>
            <a:r>
              <a:rPr lang="fa-IR" sz="2200" dirty="0" err="1"/>
              <a:t>هایی</a:t>
            </a:r>
            <a:r>
              <a:rPr lang="fa-IR" sz="2200" dirty="0"/>
              <a:t> </a:t>
            </a:r>
            <a:r>
              <a:rPr lang="fa-IR" sz="2200" dirty="0" smtClean="0"/>
              <a:t>را در نحوه </a:t>
            </a:r>
            <a:r>
              <a:rPr lang="fa-IR" sz="2200" dirty="0"/>
              <a:t>والدین بودن در کشور خود و </a:t>
            </a:r>
            <a:r>
              <a:rPr lang="fa-IR" sz="2200" dirty="0" err="1" smtClean="0"/>
              <a:t>ناروی</a:t>
            </a:r>
            <a:r>
              <a:rPr lang="fa-IR" sz="2200" dirty="0" smtClean="0"/>
              <a:t> را </a:t>
            </a:r>
            <a:r>
              <a:rPr lang="fa-IR" sz="2200" dirty="0"/>
              <a:t>احساس کرده </a:t>
            </a:r>
            <a:r>
              <a:rPr lang="fa-IR" sz="2200" dirty="0" err="1" smtClean="0"/>
              <a:t>اید</a:t>
            </a:r>
            <a:r>
              <a:rPr lang="fa-IR" sz="2200" dirty="0" smtClean="0"/>
              <a:t>؟</a:t>
            </a:r>
            <a:endParaRPr lang="fa-IR" sz="2200" dirty="0"/>
          </a:p>
          <a:p>
            <a:pPr algn="r" rtl="1"/>
            <a:r>
              <a:rPr lang="fa-IR" sz="2200" dirty="0"/>
              <a:t>آیا </a:t>
            </a:r>
            <a:r>
              <a:rPr lang="fa-IR" sz="2200" dirty="0" smtClean="0"/>
              <a:t>در </a:t>
            </a:r>
            <a:r>
              <a:rPr lang="fa-IR" sz="2200" dirty="0"/>
              <a:t>مورد سیستم در </a:t>
            </a:r>
            <a:r>
              <a:rPr lang="fa-IR" sz="2200" dirty="0" err="1" smtClean="0"/>
              <a:t>ناروی</a:t>
            </a:r>
            <a:r>
              <a:rPr lang="fa-IR" sz="2200" dirty="0" smtClean="0"/>
              <a:t> کدام چیزی را پیدا نموده </a:t>
            </a:r>
            <a:r>
              <a:rPr lang="fa-IR" sz="2200" dirty="0" err="1" smtClean="0"/>
              <a:t>اید</a:t>
            </a:r>
            <a:r>
              <a:rPr lang="fa-IR" sz="2200" dirty="0" smtClean="0"/>
              <a:t> که در مورد آن سوال داشته باشید؟</a:t>
            </a:r>
            <a:endParaRPr lang="fa-IR" sz="2200" dirty="0"/>
          </a:p>
          <a:p>
            <a:pPr algn="r" rtl="1"/>
            <a:r>
              <a:rPr lang="fa-IR" sz="2200" dirty="0"/>
              <a:t>آیا چیزی در مورد والدین بودن در </a:t>
            </a:r>
            <a:r>
              <a:rPr lang="fa-IR" sz="2200" dirty="0" err="1" smtClean="0"/>
              <a:t>ناروی</a:t>
            </a:r>
            <a:r>
              <a:rPr lang="fa-IR" sz="2200" dirty="0" smtClean="0"/>
              <a:t> </a:t>
            </a:r>
            <a:r>
              <a:rPr lang="fa-IR" sz="2200" dirty="0"/>
              <a:t>وجود دارد که شما را نگران </a:t>
            </a:r>
            <a:r>
              <a:rPr lang="fa-IR" sz="2200" dirty="0" smtClean="0"/>
              <a:t>میکند</a:t>
            </a:r>
            <a:r>
              <a:rPr lang="fa-IR" sz="2200" dirty="0"/>
              <a:t>؟</a:t>
            </a:r>
            <a:endParaRPr lang="en-US" sz="2200" dirty="0"/>
          </a:p>
        </p:txBody>
      </p:sp>
      <p:pic>
        <p:nvPicPr>
          <p:cNvPr id="6" name="Plassholder for innhold 5" descr="Et bilde som inneholder tegning, sko, illustrasjon, clip art&#10;&#10;Automatisk generert beskrivelse">
            <a:extLst>
              <a:ext uri="{FF2B5EF4-FFF2-40B4-BE49-F238E27FC236}">
                <a16:creationId xmlns="" xmlns:a16="http://schemas.microsoft.com/office/drawing/2014/main" id="{B0B46B70-1F65-2F06-FDE5-63CF756A0C0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2472506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568495D4-DECD-2AD6-2D1C-F4EC76B4B3DF}"/>
              </a:ext>
            </a:extLst>
          </p:cNvPr>
          <p:cNvSpPr>
            <a:spLocks noGrp="1"/>
          </p:cNvSpPr>
          <p:nvPr>
            <p:ph type="title"/>
          </p:nvPr>
        </p:nvSpPr>
        <p:spPr/>
        <p:txBody>
          <a:bodyPr/>
          <a:lstStyle/>
          <a:p>
            <a:pPr algn="r" rtl="1"/>
            <a:r>
              <a:rPr lang="fa-IR" dirty="0" smtClean="0"/>
              <a:t>لینک ها و آدرس های مفید</a:t>
            </a:r>
            <a:endParaRPr lang="nb-NO" dirty="0"/>
          </a:p>
        </p:txBody>
      </p:sp>
      <p:sp>
        <p:nvSpPr>
          <p:cNvPr id="3" name="Plassholder for innhold 2">
            <a:extLst>
              <a:ext uri="{FF2B5EF4-FFF2-40B4-BE49-F238E27FC236}">
                <a16:creationId xmlns="" xmlns:a16="http://schemas.microsoft.com/office/drawing/2014/main" id="{29196B66-E60A-F265-5E3D-244402ADC425}"/>
              </a:ext>
            </a:extLst>
          </p:cNvPr>
          <p:cNvSpPr>
            <a:spLocks noGrp="1"/>
          </p:cNvSpPr>
          <p:nvPr>
            <p:ph idx="1"/>
          </p:nvPr>
        </p:nvSpPr>
        <p:spPr/>
        <p:txBody>
          <a:bodyPr/>
          <a:lstStyle/>
          <a:p>
            <a:pPr algn="r" rtl="1"/>
            <a:r>
              <a:rPr lang="nb-NO" dirty="0" smtClean="0"/>
              <a:t>Foreldrehverdag.no</a:t>
            </a:r>
            <a:endParaRPr lang="fa-IR" dirty="0" smtClean="0"/>
          </a:p>
          <a:p>
            <a:pPr algn="r" rtl="1"/>
            <a:r>
              <a:rPr lang="fa-IR" dirty="0" smtClean="0"/>
              <a:t>(شماره </a:t>
            </a:r>
            <a:r>
              <a:rPr lang="fa-IR" dirty="0"/>
              <a:t>تلفن، لینک و آدرس مربوطه را </a:t>
            </a:r>
            <a:r>
              <a:rPr lang="fa-IR" dirty="0" smtClean="0"/>
              <a:t>بنویسید)</a:t>
            </a:r>
            <a:endParaRPr lang="nb-NO" dirty="0"/>
          </a:p>
        </p:txBody>
      </p:sp>
    </p:spTree>
    <p:extLst>
      <p:ext uri="{BB962C8B-B14F-4D97-AF65-F5344CB8AC3E}">
        <p14:creationId xmlns:p14="http://schemas.microsoft.com/office/powerpoint/2010/main" val="92514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FC418D20-8A52-779E-7338-5640FE064BB8}"/>
              </a:ext>
            </a:extLst>
          </p:cNvPr>
          <p:cNvSpPr>
            <a:spLocks noGrp="1"/>
          </p:cNvSpPr>
          <p:nvPr>
            <p:ph type="title"/>
          </p:nvPr>
        </p:nvSpPr>
        <p:spPr>
          <a:xfrm>
            <a:off x="640080" y="325369"/>
            <a:ext cx="4368602" cy="1956841"/>
          </a:xfrm>
        </p:spPr>
        <p:txBody>
          <a:bodyPr anchor="b">
            <a:normAutofit/>
          </a:bodyPr>
          <a:lstStyle/>
          <a:p>
            <a:pPr algn="r" rtl="1"/>
            <a:r>
              <a:rPr lang="fa-IR" sz="5400" dirty="0"/>
              <a:t>به دوره آموزشی والدین خوش آمدید!</a:t>
            </a:r>
            <a:endParaRPr lang="nb-NO" sz="5400" dirty="0"/>
          </a:p>
        </p:txBody>
      </p:sp>
      <p:sp>
        <p:nvSpPr>
          <p:cNvPr id="19" name="sketchy line">
            <a:extLst>
              <a:ext uri="{FF2B5EF4-FFF2-40B4-BE49-F238E27FC236}">
                <a16:creationId xmlns=""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 xmlns:a16="http://schemas.microsoft.com/office/drawing/2014/main" id="{242E91AD-2FCB-BCA6-4528-3CF33FCCB60A}"/>
              </a:ext>
            </a:extLst>
          </p:cNvPr>
          <p:cNvSpPr>
            <a:spLocks noGrp="1"/>
          </p:cNvSpPr>
          <p:nvPr>
            <p:ph idx="1"/>
          </p:nvPr>
        </p:nvSpPr>
        <p:spPr>
          <a:xfrm>
            <a:off x="640080" y="2872899"/>
            <a:ext cx="4243589" cy="3320668"/>
          </a:xfrm>
        </p:spPr>
        <p:txBody>
          <a:bodyPr>
            <a:normAutofit/>
          </a:bodyPr>
          <a:lstStyle/>
          <a:p>
            <a:pPr algn="r" rtl="1"/>
            <a:r>
              <a:rPr lang="fa-IR" sz="2200" dirty="0" smtClean="0"/>
              <a:t>اسم</a:t>
            </a:r>
            <a:r>
              <a:rPr lang="en-US" sz="2200" dirty="0" smtClean="0"/>
              <a:t>: </a:t>
            </a:r>
            <a:endParaRPr lang="en-US" sz="2200" dirty="0"/>
          </a:p>
        </p:txBody>
      </p:sp>
      <p:pic>
        <p:nvPicPr>
          <p:cNvPr id="10" name="Plassholder for innhold 9" descr="Et bilde som inneholder klær, person, tegnefilm, sko&#10;&#10;Automatisk generert beskrivelse">
            <a:extLst>
              <a:ext uri="{FF2B5EF4-FFF2-40B4-BE49-F238E27FC236}">
                <a16:creationId xmlns="" xmlns:a16="http://schemas.microsoft.com/office/drawing/2014/main" id="{9F9F59ED-456B-FD16-F036-DE539F387D7D}"/>
              </a:ext>
            </a:extLst>
          </p:cNvPr>
          <p:cNvPicPr>
            <a:picLocks noChangeAspect="1"/>
          </p:cNvPicPr>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2407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C2B42CA1-6552-0A87-3426-620930277AD5}"/>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fa-IR" sz="5400" dirty="0"/>
              <a:t>چرا </a:t>
            </a:r>
            <a:r>
              <a:rPr lang="fa-IR" sz="5400" dirty="0" smtClean="0"/>
              <a:t>کورس آموزشی به والدین؟</a:t>
            </a:r>
            <a:endParaRPr lang="en-US" sz="5400" dirty="0"/>
          </a:p>
        </p:txBody>
      </p:sp>
      <p:sp>
        <p:nvSpPr>
          <p:cNvPr id="14" name="sketchy line">
            <a:extLst>
              <a:ext uri="{FF2B5EF4-FFF2-40B4-BE49-F238E27FC236}">
                <a16:creationId xmlns=""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 xmlns:a16="http://schemas.microsoft.com/office/drawing/2014/main" id="{1C5A7AE9-6DC8-E972-2451-2090CD5AB730}"/>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fa-IR" sz="2200" dirty="0"/>
              <a:t>اکثر والدین به اندازه کافی خوب هستند</a:t>
            </a:r>
          </a:p>
          <a:p>
            <a:pPr algn="r" rtl="1"/>
            <a:r>
              <a:rPr lang="fa-IR" sz="2200" dirty="0"/>
              <a:t>قوانین و حقوقی که ما باید به عنوان والدین در </a:t>
            </a:r>
            <a:r>
              <a:rPr lang="fa-IR" sz="2200" dirty="0" err="1" smtClean="0"/>
              <a:t>ناروی</a:t>
            </a:r>
            <a:r>
              <a:rPr lang="fa-IR" sz="2200" dirty="0" smtClean="0"/>
              <a:t> </a:t>
            </a:r>
            <a:r>
              <a:rPr lang="fa-IR" sz="2200" dirty="0"/>
              <a:t>بدانیم</a:t>
            </a:r>
          </a:p>
          <a:p>
            <a:pPr algn="r" rtl="1"/>
            <a:r>
              <a:rPr lang="fa-IR" sz="2200" dirty="0"/>
              <a:t>توصیه خوب برای حمایت از </a:t>
            </a:r>
            <a:r>
              <a:rPr lang="fa-IR" sz="2200" dirty="0" smtClean="0"/>
              <a:t>کودکانی که </a:t>
            </a:r>
            <a:r>
              <a:rPr lang="fa-IR" sz="2200" dirty="0"/>
              <a:t>در شرایط </a:t>
            </a:r>
            <a:r>
              <a:rPr lang="fa-IR" sz="2200" dirty="0" smtClean="0"/>
              <a:t>سخت هستند</a:t>
            </a:r>
            <a:endParaRPr lang="fa-IR" sz="2200" dirty="0"/>
          </a:p>
          <a:p>
            <a:pPr algn="r" rtl="1"/>
            <a:r>
              <a:rPr lang="fa-IR" sz="2200" dirty="0"/>
              <a:t>در صورت نیاز من یا فرزندم از کجا می </a:t>
            </a:r>
            <a:r>
              <a:rPr lang="fa-IR" sz="2200" dirty="0" smtClean="0"/>
              <a:t>توانیم جویا مشاوره </a:t>
            </a:r>
            <a:r>
              <a:rPr lang="fa-IR" sz="2200" dirty="0"/>
              <a:t>و کمک </a:t>
            </a:r>
            <a:r>
              <a:rPr lang="fa-IR" sz="2200" dirty="0" smtClean="0"/>
              <a:t>شویم؟</a:t>
            </a:r>
            <a:endParaRPr lang="en-US" sz="2200" dirty="0"/>
          </a:p>
        </p:txBody>
      </p:sp>
      <p:pic>
        <p:nvPicPr>
          <p:cNvPr id="7" name="Plassholder for innhold 6" descr="Et bilde som inneholder klær, person, tegnefilm, sko&#10;&#10;Automatisk generert beskrivelse">
            <a:extLst>
              <a:ext uri="{FF2B5EF4-FFF2-40B4-BE49-F238E27FC236}">
                <a16:creationId xmlns="" xmlns:a16="http://schemas.microsoft.com/office/drawing/2014/main" id="{AB2607DE-B6A9-36CD-D7EF-109FE6745B90}"/>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31674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A9321B09-0158-7F98-ED64-76E6EB0D086A}"/>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fa-IR" sz="5400" dirty="0" err="1" smtClean="0"/>
              <a:t>پروگرام</a:t>
            </a:r>
            <a:r>
              <a:rPr lang="fa-IR" sz="5400" dirty="0" smtClean="0"/>
              <a:t> روز</a:t>
            </a:r>
            <a:endParaRPr lang="en-US" sz="5400" dirty="0"/>
          </a:p>
        </p:txBody>
      </p:sp>
      <p:sp>
        <p:nvSpPr>
          <p:cNvPr id="13" name="sketchy line">
            <a:extLst>
              <a:ext uri="{FF2B5EF4-FFF2-40B4-BE49-F238E27FC236}">
                <a16:creationId xmlns=""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 xmlns:a16="http://schemas.microsoft.com/office/drawing/2014/main" id="{10D55914-E48B-350E-ACCC-5BA5A768D4F2}"/>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fa-IR" sz="2200" dirty="0" smtClean="0"/>
              <a:t>باهم شناخت پیدا کردن</a:t>
            </a:r>
            <a:endParaRPr lang="fa-IR" sz="2200" dirty="0"/>
          </a:p>
          <a:p>
            <a:pPr algn="r" rtl="1"/>
            <a:r>
              <a:rPr lang="fa-IR" sz="2200" dirty="0"/>
              <a:t>زندگی خانوادگی در </a:t>
            </a:r>
            <a:r>
              <a:rPr lang="fa-IR" sz="2200" dirty="0" err="1" smtClean="0"/>
              <a:t>ناروی</a:t>
            </a:r>
            <a:endParaRPr lang="fa-IR" sz="2200" dirty="0"/>
          </a:p>
          <a:p>
            <a:pPr algn="r" rtl="1"/>
            <a:r>
              <a:rPr lang="fa-IR" sz="2200" dirty="0"/>
              <a:t>حقوق بشر</a:t>
            </a:r>
          </a:p>
          <a:p>
            <a:pPr algn="r" rtl="1"/>
            <a:r>
              <a:rPr lang="fa-IR" sz="2200" dirty="0" err="1" smtClean="0"/>
              <a:t>کانونسیون</a:t>
            </a:r>
            <a:r>
              <a:rPr lang="fa-IR" sz="2200" dirty="0" smtClean="0"/>
              <a:t> کودکان</a:t>
            </a:r>
            <a:endParaRPr lang="fa-IR" sz="2200" dirty="0"/>
          </a:p>
          <a:p>
            <a:pPr algn="r" rtl="1"/>
            <a:r>
              <a:rPr lang="fa-IR" sz="2200" dirty="0"/>
              <a:t>سایر قوانین و حقوق</a:t>
            </a:r>
          </a:p>
          <a:p>
            <a:pPr algn="r" rtl="1"/>
            <a:r>
              <a:rPr lang="fa-IR" sz="2200" dirty="0"/>
              <a:t>از کجا می توانم کمک </a:t>
            </a:r>
            <a:r>
              <a:rPr lang="fa-IR" sz="2200" dirty="0" smtClean="0"/>
              <a:t>دریافت نمایم؟</a:t>
            </a:r>
            <a:endParaRPr lang="fa-IR" sz="2200" dirty="0"/>
          </a:p>
          <a:p>
            <a:pPr algn="r" rtl="1"/>
            <a:r>
              <a:rPr lang="fa-IR" sz="2200" dirty="0" smtClean="0"/>
              <a:t>کار خانگی</a:t>
            </a:r>
            <a:endParaRPr lang="en-US" sz="2200" dirty="0"/>
          </a:p>
        </p:txBody>
      </p:sp>
      <p:pic>
        <p:nvPicPr>
          <p:cNvPr id="6" name="Plassholder for innhold 5" descr="Et bilde som inneholder klær, person, tegnefilm, sko&#10;&#10;Automatisk generert beskrivelse">
            <a:extLst>
              <a:ext uri="{FF2B5EF4-FFF2-40B4-BE49-F238E27FC236}">
                <a16:creationId xmlns="" xmlns:a16="http://schemas.microsoft.com/office/drawing/2014/main" id="{FF5014AE-2E85-1494-C351-14EAAB6AD5E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08226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CA13EC96-2515-A195-6693-97EF733DEABF}"/>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fa-IR" sz="5400" dirty="0"/>
              <a:t>باهم شناخت پیدا کردن</a:t>
            </a:r>
          </a:p>
        </p:txBody>
      </p:sp>
      <p:sp>
        <p:nvSpPr>
          <p:cNvPr id="27" name="sketchy line">
            <a:extLst>
              <a:ext uri="{FF2B5EF4-FFF2-40B4-BE49-F238E27FC236}">
                <a16:creationId xmlns=""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 xmlns:a16="http://schemas.microsoft.com/office/drawing/2014/main" id="{AE4E7DBF-E4CC-6A39-729C-1B46ED937815}"/>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fa-IR" sz="2200" dirty="0"/>
              <a:t>چه کسانی در </a:t>
            </a:r>
            <a:r>
              <a:rPr lang="fa-IR" sz="2200" dirty="0" smtClean="0"/>
              <a:t>کورس اشتراک </a:t>
            </a:r>
            <a:r>
              <a:rPr lang="fa-IR" sz="2200" dirty="0"/>
              <a:t>می کنند؟</a:t>
            </a:r>
          </a:p>
          <a:p>
            <a:pPr algn="r" rtl="1"/>
            <a:r>
              <a:rPr lang="fa-IR" sz="2200" dirty="0"/>
              <a:t>نام</a:t>
            </a:r>
          </a:p>
          <a:p>
            <a:pPr algn="r" rtl="1"/>
            <a:r>
              <a:rPr lang="fa-IR" sz="2200" dirty="0"/>
              <a:t>چرا </a:t>
            </a:r>
            <a:r>
              <a:rPr lang="fa-IR" sz="2200" dirty="0" smtClean="0"/>
              <a:t>شما با این</a:t>
            </a:r>
            <a:r>
              <a:rPr lang="fa-IR" sz="2200" dirty="0" smtClean="0"/>
              <a:t> </a:t>
            </a:r>
            <a:r>
              <a:rPr lang="fa-IR" sz="2200" dirty="0" smtClean="0"/>
              <a:t>نام </a:t>
            </a:r>
            <a:r>
              <a:rPr lang="fa-IR" sz="2200" dirty="0" smtClean="0"/>
              <a:t>یاد میشوید؟</a:t>
            </a:r>
            <a:endParaRPr lang="en-US" sz="2200" dirty="0"/>
          </a:p>
        </p:txBody>
      </p:sp>
      <p:pic>
        <p:nvPicPr>
          <p:cNvPr id="6" name="Plassholder for innhold 5" descr="Et bilde som inneholder sko, himmel, klær, snø&#10;&#10;Automatisk generert beskrivelse">
            <a:extLst>
              <a:ext uri="{FF2B5EF4-FFF2-40B4-BE49-F238E27FC236}">
                <a16:creationId xmlns="" xmlns:a16="http://schemas.microsoft.com/office/drawing/2014/main" id="{2BB92DC4-5A12-D36C-00BA-0A0A30E812C2}"/>
              </a:ext>
            </a:extLst>
          </p:cNvPr>
          <p:cNvPicPr>
            <a:picLocks noGrp="1" noChangeAspect="1"/>
          </p:cNvPicPr>
          <p:nvPr>
            <p:ph sz="half" idx="2"/>
          </p:nvPr>
        </p:nvPicPr>
        <p:blipFill rotWithShape="1">
          <a:blip r:embed="rId3"/>
          <a:srcRect l="12628" r="1214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99463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CA13EC96-2515-A195-6693-97EF733DEABF}"/>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fa-IR" sz="5400" dirty="0" smtClean="0"/>
              <a:t>تمرین </a:t>
            </a:r>
            <a:r>
              <a:rPr lang="fa-IR" sz="5400" dirty="0" smtClean="0"/>
              <a:t>باهم </a:t>
            </a:r>
            <a:r>
              <a:rPr lang="fa-IR" sz="5400" dirty="0"/>
              <a:t>شناخت پیدا کردن</a:t>
            </a:r>
            <a:endParaRPr lang="en-US" sz="5400" dirty="0"/>
          </a:p>
        </p:txBody>
      </p:sp>
      <p:sp>
        <p:nvSpPr>
          <p:cNvPr id="16" name="sketchy line">
            <a:extLst>
              <a:ext uri="{FF2B5EF4-FFF2-40B4-BE49-F238E27FC236}">
                <a16:creationId xmlns=""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 xmlns:a16="http://schemas.microsoft.com/office/drawing/2014/main" id="{AE4E7DBF-E4CC-6A39-729C-1B46ED937815}"/>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fa-IR" sz="2200" dirty="0"/>
              <a:t>"جعبه حافظه"</a:t>
            </a:r>
          </a:p>
          <a:p>
            <a:pPr algn="r" rtl="1"/>
            <a:r>
              <a:rPr lang="fa-IR" sz="2200" dirty="0"/>
              <a:t>خاطره یا تجربه خوبی را که برای شما معنای خاصی دارد به اشتراک بگذارید</a:t>
            </a:r>
          </a:p>
          <a:p>
            <a:pPr algn="r" rtl="1"/>
            <a:r>
              <a:rPr lang="fa-IR" sz="2200" dirty="0"/>
              <a:t>به عنوان مثال، می تواند فعالیتی باشد که دوست دارید، </a:t>
            </a:r>
            <a:r>
              <a:rPr lang="fa-IR" sz="2200" dirty="0" err="1"/>
              <a:t>تعطیلاتی</a:t>
            </a:r>
            <a:r>
              <a:rPr lang="fa-IR" sz="2200" dirty="0"/>
              <a:t> که برای شما مهم است یا رویدادی که </a:t>
            </a:r>
            <a:r>
              <a:rPr lang="fa-IR" sz="2200" dirty="0" smtClean="0"/>
              <a:t>از نظر شما خوب </a:t>
            </a:r>
            <a:r>
              <a:rPr lang="fa-IR" sz="2200" dirty="0"/>
              <a:t>بود.</a:t>
            </a:r>
            <a:endParaRPr lang="en-US" sz="2200" dirty="0"/>
          </a:p>
        </p:txBody>
      </p:sp>
      <p:pic>
        <p:nvPicPr>
          <p:cNvPr id="9" name="Plassholder for innhold 8" descr="Et bilde som inneholder sko, himmel, klær, snø&#10;&#10;Automatisk generert beskrivelse">
            <a:extLst>
              <a:ext uri="{FF2B5EF4-FFF2-40B4-BE49-F238E27FC236}">
                <a16:creationId xmlns="" xmlns:a16="http://schemas.microsoft.com/office/drawing/2014/main" id="{629F5B7B-D91A-6DC5-0042-549A2BEEA22C}"/>
              </a:ext>
            </a:extLst>
          </p:cNvPr>
          <p:cNvPicPr>
            <a:picLocks noGrp="1" noChangeAspect="1"/>
          </p:cNvPicPr>
          <p:nvPr>
            <p:ph sz="half" idx="2"/>
          </p:nvPr>
        </p:nvPicPr>
        <p:blipFill rotWithShape="1">
          <a:blip r:embed="rId3"/>
          <a:srcRect l="12628" r="1214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31017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9BC91331-56CD-F1F0-F651-FBB5C102E138}"/>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fa-IR" sz="5400" dirty="0" smtClean="0"/>
              <a:t>کودک در </a:t>
            </a:r>
            <a:r>
              <a:rPr lang="fa-IR" sz="5400" dirty="0" err="1" smtClean="0"/>
              <a:t>ناروی</a:t>
            </a:r>
            <a:endParaRPr lang="en-US" sz="5400" dirty="0"/>
          </a:p>
        </p:txBody>
      </p:sp>
      <p:sp>
        <p:nvSpPr>
          <p:cNvPr id="59" name="sketchy line">
            <a:extLst>
              <a:ext uri="{FF2B5EF4-FFF2-40B4-BE49-F238E27FC236}">
                <a16:creationId xmlns=""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 xmlns:a16="http://schemas.microsoft.com/office/drawing/2014/main" id="{86B809DD-96D9-D084-07BC-321CB8A15069}"/>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fa-IR" sz="2200" dirty="0"/>
              <a:t>به عنوان یک والدین در </a:t>
            </a:r>
            <a:r>
              <a:rPr lang="fa-IR" sz="2200" dirty="0" err="1" smtClean="0"/>
              <a:t>ناروی</a:t>
            </a:r>
            <a:r>
              <a:rPr lang="fa-IR" sz="2200" dirty="0" smtClean="0"/>
              <a:t>، </a:t>
            </a:r>
            <a:r>
              <a:rPr lang="fa-IR" sz="2200" dirty="0"/>
              <a:t>شما با بسیاری از آژانس ها در تماس هستید</a:t>
            </a:r>
          </a:p>
          <a:p>
            <a:pPr algn="r" rtl="1"/>
            <a:r>
              <a:rPr lang="fa-IR" sz="2200" dirty="0" smtClean="0"/>
              <a:t>کلنیک صحی</a:t>
            </a:r>
            <a:endParaRPr lang="fa-IR" sz="2200" dirty="0"/>
          </a:p>
          <a:p>
            <a:pPr algn="r" rtl="1"/>
            <a:r>
              <a:rPr lang="fa-IR" sz="2200" dirty="0" err="1" smtClean="0"/>
              <a:t>دوکتور</a:t>
            </a:r>
            <a:endParaRPr lang="fa-IR" sz="2200" dirty="0"/>
          </a:p>
          <a:p>
            <a:pPr algn="r" rtl="1"/>
            <a:r>
              <a:rPr lang="fa-IR" sz="2200" dirty="0" smtClean="0"/>
              <a:t>کودکستان</a:t>
            </a:r>
            <a:endParaRPr lang="fa-IR" sz="2200" dirty="0"/>
          </a:p>
          <a:p>
            <a:pPr algn="r" rtl="1"/>
            <a:r>
              <a:rPr lang="fa-IR" sz="2200" dirty="0"/>
              <a:t>برنامه بعد از </a:t>
            </a:r>
            <a:r>
              <a:rPr lang="fa-IR" sz="2200" dirty="0" smtClean="0"/>
              <a:t>مکتب </a:t>
            </a:r>
            <a:r>
              <a:rPr lang="fa-IR" sz="2200" dirty="0"/>
              <a:t>(</a:t>
            </a:r>
            <a:r>
              <a:rPr lang="en-US" sz="2200" dirty="0"/>
              <a:t>SFO/AKS)</a:t>
            </a:r>
          </a:p>
          <a:p>
            <a:pPr algn="r" rtl="1"/>
            <a:r>
              <a:rPr lang="fa-IR" sz="2200" dirty="0"/>
              <a:t>ورزش و فعالیت های اوقات فراغت</a:t>
            </a:r>
            <a:endParaRPr lang="en-US" sz="2200" dirty="0"/>
          </a:p>
        </p:txBody>
      </p:sp>
      <p:pic>
        <p:nvPicPr>
          <p:cNvPr id="7" name="Plassholder for innhold 6" descr="Et bilde som inneholder maling, fjell, tre, tegning&#10;&#10;Automatisk generert beskrivelse">
            <a:extLst>
              <a:ext uri="{FF2B5EF4-FFF2-40B4-BE49-F238E27FC236}">
                <a16:creationId xmlns="" xmlns:a16="http://schemas.microsoft.com/office/drawing/2014/main" id="{D2C0791A-3B69-E230-20C2-D676D30E8C1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97177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ED2881D3-F34B-56FF-2BA7-35B79C6ED716}"/>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fa-IR" sz="5400" dirty="0"/>
              <a:t>یک سیستم اعتماد</a:t>
            </a:r>
            <a:endParaRPr lang="en-US" sz="5400" dirty="0"/>
          </a:p>
        </p:txBody>
      </p:sp>
      <p:sp>
        <p:nvSpPr>
          <p:cNvPr id="20" name="sketchy line">
            <a:extLst>
              <a:ext uri="{FF2B5EF4-FFF2-40B4-BE49-F238E27FC236}">
                <a16:creationId xmlns=""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 xmlns:a16="http://schemas.microsoft.com/office/drawing/2014/main" id="{F3683760-6021-6A9C-C071-6A2FD5E52BEE}"/>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fa-IR" sz="2200" dirty="0"/>
              <a:t>نگران این است که </a:t>
            </a:r>
            <a:r>
              <a:rPr lang="fa-IR" sz="2200" dirty="0" smtClean="0"/>
              <a:t>اطفال والدین </a:t>
            </a:r>
            <a:r>
              <a:rPr lang="fa-IR" sz="2200" dirty="0"/>
              <a:t>خوب باشند</a:t>
            </a:r>
          </a:p>
          <a:p>
            <a:pPr algn="r" rtl="1"/>
            <a:r>
              <a:rPr lang="fa-IR" sz="2200" dirty="0"/>
              <a:t>قوانین و مقررات تنظیم می کند</a:t>
            </a:r>
          </a:p>
          <a:p>
            <a:pPr algn="r" rtl="1"/>
            <a:r>
              <a:rPr lang="fa-IR" sz="2200" dirty="0"/>
              <a:t>حقوق کودکان</a:t>
            </a:r>
          </a:p>
          <a:p>
            <a:pPr algn="r" rtl="1"/>
            <a:r>
              <a:rPr lang="fa-IR" sz="2200" dirty="0"/>
              <a:t>حقوق والدین</a:t>
            </a:r>
          </a:p>
          <a:p>
            <a:pPr algn="r" rtl="1"/>
            <a:r>
              <a:rPr lang="fa-IR" sz="2200" dirty="0"/>
              <a:t>وظیفه و مسئولیت والدین</a:t>
            </a:r>
            <a:endParaRPr lang="en-US" sz="2200" dirty="0"/>
          </a:p>
        </p:txBody>
      </p:sp>
      <p:pic>
        <p:nvPicPr>
          <p:cNvPr id="6" name="Plassholder for innhold 5" descr="Et bilde som inneholder sko, tegning, tegnefilm, clip art&#10;&#10;Automatisk generert beskrivelse">
            <a:extLst>
              <a:ext uri="{FF2B5EF4-FFF2-40B4-BE49-F238E27FC236}">
                <a16:creationId xmlns="" xmlns:a16="http://schemas.microsoft.com/office/drawing/2014/main" id="{20791834-0D7A-E731-AD57-AA6B38FCCFB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1051296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386AB20191C468409845D4B8AF853021" ma:contentTypeVersion="17" ma:contentTypeDescription="Opprett et nytt dokument." ma:contentTypeScope="" ma:versionID="89ad89dfcf7e7d6edec8c70c1a141194">
  <xsd:schema xmlns:xsd="http://www.w3.org/2001/XMLSchema" xmlns:xs="http://www.w3.org/2001/XMLSchema" xmlns:p="http://schemas.microsoft.com/office/2006/metadata/properties" xmlns:ns2="5662dfda-f9ca-4ffc-aa76-bfc5e0372425" xmlns:ns3="69737e73-f3ad-43f2-9fa4-d48f1107f523" targetNamespace="http://schemas.microsoft.com/office/2006/metadata/properties" ma:root="true" ma:fieldsID="4ebe4670e5216ae0d1eb2f39b321ae0c" ns2:_="" ns3:_="">
    <xsd:import namespace="5662dfda-f9ca-4ffc-aa76-bfc5e0372425"/>
    <xsd:import namespace="69737e73-f3ad-43f2-9fa4-d48f1107f52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62dfda-f9ca-4ffc-aa76-bfc5e03724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demerkelapper" ma:readOnly="false" ma:fieldId="{5cf76f15-5ced-4ddc-b409-7134ff3c332f}" ma:taxonomyMulti="true" ma:sspId="649f7e7b-50f8-4096-bd68-01945d5e42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737e73-f3ad-43f2-9fa4-d48f1107f523"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TaxCatchAll" ma:index="22" nillable="true" ma:displayName="Taxonomy Catch All Column" ma:hidden="true" ma:list="{e2ae9806-a190-4150-ac1b-c1259bc8b60b}" ma:internalName="TaxCatchAll" ma:showField="CatchAllData" ma:web="69737e73-f3ad-43f2-9fa4-d48f1107f5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662dfda-f9ca-4ffc-aa76-bfc5e0372425">
      <Terms xmlns="http://schemas.microsoft.com/office/infopath/2007/PartnerControls"/>
    </lcf76f155ced4ddcb4097134ff3c332f>
    <TaxCatchAll xmlns="69737e73-f3ad-43f2-9fa4-d48f1107f523" xsi:nil="true"/>
    <SharedWithUsers xmlns="69737e73-f3ad-43f2-9fa4-d48f1107f523">
      <UserInfo>
        <DisplayName>Maia Helene Aaby Tømmeraas</DisplayName>
        <AccountId>14</AccountId>
        <AccountType/>
      </UserInfo>
      <UserInfo>
        <DisplayName>Stian Tandberg</DisplayName>
        <AccountId>449</AccountId>
        <AccountType/>
      </UserInfo>
      <UserInfo>
        <DisplayName>Ragnhild Båtsvik Risholm</DisplayName>
        <AccountId>6</AccountId>
        <AccountType/>
      </UserInfo>
      <UserInfo>
        <DisplayName>Karianne Nguyen Knudsen</DisplayName>
        <AccountId>59</AccountId>
        <AccountType/>
      </UserInfo>
      <UserInfo>
        <DisplayName>Brita Ladehaug</DisplayName>
        <AccountId>16</AccountId>
        <AccountType/>
      </UserInfo>
      <UserInfo>
        <DisplayName>Tomas Viktor Hemstad</DisplayName>
        <AccountId>12</AccountId>
        <AccountType/>
      </UserInfo>
      <UserInfo>
        <DisplayName>Ioanna Kotsopoulou</DisplayName>
        <AccountId>82</AccountId>
        <AccountType/>
      </UserInfo>
      <UserInfo>
        <DisplayName>Marianne Zetterstrøm Gulliksen</DisplayName>
        <AccountId>278</AccountId>
        <AccountType/>
      </UserInfo>
      <UserInfo>
        <DisplayName>Ragnfrid Helene Steensnæs Nordbø</DisplayName>
        <AccountId>416</AccountId>
        <AccountType/>
      </UserInfo>
    </SharedWithUsers>
  </documentManagement>
</p:properties>
</file>

<file path=customXml/itemProps1.xml><?xml version="1.0" encoding="utf-8"?>
<ds:datastoreItem xmlns:ds="http://schemas.openxmlformats.org/officeDocument/2006/customXml" ds:itemID="{47AC850B-AFCD-428D-9D5E-5A45F406F4AB}">
  <ds:schemaRefs>
    <ds:schemaRef ds:uri="http://schemas.microsoft.com/sharepoint/v3/contenttype/forms"/>
  </ds:schemaRefs>
</ds:datastoreItem>
</file>

<file path=customXml/itemProps2.xml><?xml version="1.0" encoding="utf-8"?>
<ds:datastoreItem xmlns:ds="http://schemas.openxmlformats.org/officeDocument/2006/customXml" ds:itemID="{9F7DD09D-FD06-431B-9A3D-BD0B33C67C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62dfda-f9ca-4ffc-aa76-bfc5e0372425"/>
    <ds:schemaRef ds:uri="69737e73-f3ad-43f2-9fa4-d48f1107f5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A51636-C058-45D1-A0DA-9D5763C5C3B4}">
  <ds:schemaRefs>
    <ds:schemaRef ds:uri="http://purl.org/dc/elements/1.1/"/>
    <ds:schemaRef ds:uri="http://schemas.microsoft.com/office/2006/metadata/properties"/>
    <ds:schemaRef ds:uri="http://purl.org/dc/terms/"/>
    <ds:schemaRef ds:uri="http://schemas.openxmlformats.org/package/2006/metadata/core-properties"/>
    <ds:schemaRef ds:uri="69737e73-f3ad-43f2-9fa4-d48f1107f523"/>
    <ds:schemaRef ds:uri="http://schemas.microsoft.com/office/2006/documentManagement/types"/>
    <ds:schemaRef ds:uri="http://schemas.microsoft.com/office/infopath/2007/PartnerControls"/>
    <ds:schemaRef ds:uri="5662dfda-f9ca-4ffc-aa76-bfc5e037242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10386</TotalTime>
  <Words>2855</Words>
  <Application>Microsoft Office PowerPoint</Application>
  <PresentationFormat>Widescreen</PresentationFormat>
  <Paragraphs>339</Paragraphs>
  <Slides>21</Slides>
  <Notes>21</Notes>
  <HiddenSlides>1</HiddenSlides>
  <MMClips>1</MMClips>
  <ScaleCrop>false</ScaleCrop>
  <HeadingPairs>
    <vt:vector size="6" baseType="variant">
      <vt:variant>
        <vt:lpstr>Brukte skrifter</vt:lpstr>
      </vt:variant>
      <vt:variant>
        <vt:i4>10</vt:i4>
      </vt:variant>
      <vt:variant>
        <vt:lpstr>Tema</vt:lpstr>
      </vt:variant>
      <vt:variant>
        <vt:i4>1</vt:i4>
      </vt:variant>
      <vt:variant>
        <vt:lpstr>Lysbildetitler</vt:lpstr>
      </vt:variant>
      <vt:variant>
        <vt:i4>21</vt:i4>
      </vt:variant>
    </vt:vector>
  </HeadingPairs>
  <TitlesOfParts>
    <vt:vector size="32" baseType="lpstr">
      <vt:lpstr>Aptos</vt:lpstr>
      <vt:lpstr>Aptos Display</vt:lpstr>
      <vt:lpstr>Arial</vt:lpstr>
      <vt:lpstr>Calibri</vt:lpstr>
      <vt:lpstr>Helvetica</vt:lpstr>
      <vt:lpstr>Helvetica Neue</vt:lpstr>
      <vt:lpstr>Noto Serif</vt:lpstr>
      <vt:lpstr>Open Sans</vt:lpstr>
      <vt:lpstr>Söhne</vt:lpstr>
      <vt:lpstr>Times New Roman</vt:lpstr>
      <vt:lpstr>Office-tema</vt:lpstr>
      <vt:lpstr>جلسه 1</vt:lpstr>
      <vt:lpstr>برنامه: Google translate از عملکرد کامره استفاده کنید</vt:lpstr>
      <vt:lpstr>به دوره آموزشی والدین خوش آمدید!</vt:lpstr>
      <vt:lpstr>چرا کورس آموزشی به والدین؟</vt:lpstr>
      <vt:lpstr>پروگرام روز</vt:lpstr>
      <vt:lpstr>باهم شناخت پیدا کردن</vt:lpstr>
      <vt:lpstr>تمرین باهم شناخت پیدا کردن</vt:lpstr>
      <vt:lpstr>کودک در ناروی</vt:lpstr>
      <vt:lpstr>یک سیستم اعتماد</vt:lpstr>
      <vt:lpstr>Menneskerettighetene</vt:lpstr>
      <vt:lpstr>کانونسیون کودکان</vt:lpstr>
      <vt:lpstr>کانونسیون کودکان</vt:lpstr>
      <vt:lpstr>حق زندگی آزاد و مستقل بدون خشونت و تهدید</vt:lpstr>
      <vt:lpstr>قانون در مورد فرزندان و والدین</vt:lpstr>
      <vt:lpstr>حقوق مساوی</vt:lpstr>
      <vt:lpstr>همه حقوق برابر دارند</vt:lpstr>
      <vt:lpstr>والدین مصون = فرزندان مصون</vt:lpstr>
      <vt:lpstr>راهنمایی والدین</vt:lpstr>
      <vt:lpstr>با چه کسی می توانم صحبت کنم؟</vt:lpstr>
      <vt:lpstr>کار خانگی / باز تاب</vt:lpstr>
      <vt:lpstr>لینک ها و آدرس های مفید</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Nasseri Tolketjenester</dc:creator>
  <cp:lastModifiedBy>Nasseri Tolketjenester</cp:lastModifiedBy>
  <cp:revision>912</cp:revision>
  <dcterms:created xsi:type="dcterms:W3CDTF">2024-03-25T12:27:30Z</dcterms:created>
  <dcterms:modified xsi:type="dcterms:W3CDTF">2024-06-11T00:10:21Z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0x010100386AB20191C468409845D4B8AF853021</vt:lpwstr>
  </property>
  <property fmtid="{D5CDD505-2E9C-101B-9397-08002B2CF9AE}" pid="3" name="MediaServiceImageTags">
    <vt:lpwstr/>
  </property>
</Properties>
</file>